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45" r:id="rId5"/>
    <p:sldMasterId id="2147483782" r:id="rId6"/>
  </p:sldMasterIdLst>
  <p:notesMasterIdLst>
    <p:notesMasterId r:id="rId59"/>
  </p:notesMasterIdLst>
  <p:handoutMasterIdLst>
    <p:handoutMasterId r:id="rId60"/>
  </p:handoutMasterIdLst>
  <p:sldIdLst>
    <p:sldId id="462" r:id="rId7"/>
    <p:sldId id="3441" r:id="rId8"/>
    <p:sldId id="537" r:id="rId9"/>
    <p:sldId id="3442" r:id="rId10"/>
    <p:sldId id="3443" r:id="rId11"/>
    <p:sldId id="3430" r:id="rId12"/>
    <p:sldId id="591" r:id="rId13"/>
    <p:sldId id="3378" r:id="rId14"/>
    <p:sldId id="3435" r:id="rId15"/>
    <p:sldId id="3428" r:id="rId16"/>
    <p:sldId id="3429" r:id="rId17"/>
    <p:sldId id="610" r:id="rId18"/>
    <p:sldId id="593" r:id="rId19"/>
    <p:sldId id="635" r:id="rId20"/>
    <p:sldId id="636" r:id="rId21"/>
    <p:sldId id="3335" r:id="rId22"/>
    <p:sldId id="619" r:id="rId23"/>
    <p:sldId id="621" r:id="rId24"/>
    <p:sldId id="616" r:id="rId25"/>
    <p:sldId id="617" r:id="rId26"/>
    <p:sldId id="3424" r:id="rId27"/>
    <p:sldId id="623" r:id="rId28"/>
    <p:sldId id="3427" r:id="rId29"/>
    <p:sldId id="3390" r:id="rId30"/>
    <p:sldId id="634" r:id="rId31"/>
    <p:sldId id="611" r:id="rId32"/>
    <p:sldId id="3432" r:id="rId33"/>
    <p:sldId id="3412" r:id="rId34"/>
    <p:sldId id="3405" r:id="rId35"/>
    <p:sldId id="3406" r:id="rId36"/>
    <p:sldId id="3420" r:id="rId37"/>
    <p:sldId id="637" r:id="rId38"/>
    <p:sldId id="3375" r:id="rId39"/>
    <p:sldId id="3376" r:id="rId40"/>
    <p:sldId id="598" r:id="rId41"/>
    <p:sldId id="3356" r:id="rId42"/>
    <p:sldId id="3423" r:id="rId43"/>
    <p:sldId id="3372" r:id="rId44"/>
    <p:sldId id="603" r:id="rId45"/>
    <p:sldId id="605" r:id="rId46"/>
    <p:sldId id="3401" r:id="rId47"/>
    <p:sldId id="607" r:id="rId48"/>
    <p:sldId id="3403" r:id="rId49"/>
    <p:sldId id="613" r:id="rId50"/>
    <p:sldId id="3402" r:id="rId51"/>
    <p:sldId id="614" r:id="rId52"/>
    <p:sldId id="628" r:id="rId53"/>
    <p:sldId id="629" r:id="rId54"/>
    <p:sldId id="3431" r:id="rId55"/>
    <p:sldId id="630" r:id="rId56"/>
    <p:sldId id="3422" r:id="rId57"/>
    <p:sldId id="475"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944" userDrawn="1">
          <p15:clr>
            <a:srgbClr val="A4A3A4"/>
          </p15:clr>
        </p15:guide>
        <p15:guide id="3" orient="horz" pos="2496" userDrawn="1">
          <p15:clr>
            <a:srgbClr val="A4A3A4"/>
          </p15:clr>
        </p15:guide>
        <p15:guide id="5" pos="26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DD4014-E445-FC1D-6CC5-C6D75513A8A9}" name="Conklin, Meghan (AM, USA)" initials="CM(U" userId="S::V807298@NAEAST.AD.JPMORGANCHASE.com::98a4d457-c499-4eb0-8b26-411b2963f1e3" providerId="AD"/>
  <p188:author id="{BE5F6BD2-80E7-BAC0-CEE1-DDF136BBBD12}" name="Carson, Sharon (AM, USA)" initials="CS(U" userId="S::U124564@NAEAST.AD.JPMORGANCHASE.com::0eccb423-230e-4e09-ba47-ad0f3f278902" providerId="AD"/>
  <p188:author id="{23CB29E6-3D92-FB7A-96CB-52780D54867E}" name="Hahn, Kelly J (AM, USA)" initials="HKJ(U" userId="S::F110277@NAEAST.AD.JPMORGANCHASE.COM::e9cd92b7-3797-42ab-a65b-fb29959caa0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A12E"/>
    <a:srgbClr val="E2E5E5"/>
    <a:srgbClr val="C5C7C9"/>
    <a:srgbClr val="565A5D"/>
    <a:srgbClr val="D3D0CB"/>
    <a:srgbClr val="6F44BB"/>
    <a:srgbClr val="0092F9"/>
    <a:srgbClr val="343638"/>
    <a:srgbClr val="482880"/>
    <a:srgbClr val="096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E5EBD821-F0F2-4F4E-B82C-E1A8627DCDD4}" styleName="JPM Private Bank">
    <a:wholeTbl>
      <a:tcTxStyle>
        <a:fontRef idx="minor"/>
        <a:schemeClr val="tx1"/>
      </a:tcTxStyle>
      <a:tcStyle>
        <a:tcBdr>
          <a:left>
            <a:ln>
              <a:noFill/>
            </a:ln>
          </a:left>
          <a:right>
            <a:ln>
              <a:noFill/>
            </a:ln>
          </a:right>
          <a:top>
            <a:ln w="6350">
              <a:solidFill>
                <a:schemeClr val="tx1"/>
              </a:solidFill>
            </a:ln>
          </a:top>
          <a:bottom>
            <a:ln w="6350">
              <a:solidFill>
                <a:schemeClr val="tx1"/>
              </a:solidFill>
            </a:ln>
          </a:bottom>
          <a:insideH>
            <a:ln w="6350">
              <a:solidFill>
                <a:schemeClr val="tx1"/>
              </a:solidFill>
            </a:ln>
          </a:insideH>
          <a:insideV>
            <a:ln>
              <a:noFill/>
            </a:ln>
          </a:insideV>
        </a:tcBdr>
        <a:fill>
          <a:noFill/>
        </a:fill>
      </a:tcStyle>
    </a:wholeTbl>
    <a:lastCol>
      <a:tcTxStyle b="on"/>
      <a:tcStyle>
        <a:tcBdr/>
      </a:tcStyle>
    </a:lastCol>
    <a:firstCol>
      <a:tcTxStyle b="on"/>
      <a:tcStyle>
        <a:tcBdr/>
      </a:tcStyle>
    </a:firstCol>
    <a:lastRow>
      <a:tcTxStyle b="on"/>
      <a:tcStyle>
        <a:tcBdr>
          <a:top>
            <a:ln w="12700">
              <a:solidFill>
                <a:schemeClr val="tx1"/>
              </a:solidFill>
            </a:ln>
          </a:top>
          <a:bottom>
            <a:ln>
              <a:noFill/>
            </a:ln>
          </a:bottom>
        </a:tcBdr>
        <a:fill>
          <a:noFill/>
        </a:fill>
      </a:tcStyle>
    </a:lastRow>
    <a:firstRow>
      <a:tcTxStyle b="on">
        <a:fontRef idx="minor"/>
        <a:schemeClr val="tx2"/>
      </a:tcTxStyle>
      <a:tcStyle>
        <a:tcBdr>
          <a:top>
            <a:ln>
              <a:noFill/>
            </a:ln>
          </a:top>
          <a:bottom>
            <a:ln w="12700">
              <a:solidFill>
                <a:schemeClr val="tx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4" autoAdjust="0"/>
    <p:restoredTop sz="90689" autoAdjust="0"/>
  </p:normalViewPr>
  <p:slideViewPr>
    <p:cSldViewPr snapToGrid="0" showGuides="1">
      <p:cViewPr varScale="1">
        <p:scale>
          <a:sx n="103" d="100"/>
          <a:sy n="103" d="100"/>
        </p:scale>
        <p:origin x="2046" y="114"/>
      </p:cViewPr>
      <p:guideLst>
        <p:guide pos="4944"/>
        <p:guide orient="horz" pos="2496"/>
        <p:guide pos="2664"/>
      </p:guideLst>
    </p:cSldViewPr>
  </p:slideViewPr>
  <p:outlineViewPr>
    <p:cViewPr>
      <p:scale>
        <a:sx n="33" d="100"/>
        <a:sy n="33" d="100"/>
      </p:scale>
      <p:origin x="0" y="-56190"/>
    </p:cViewPr>
  </p:outlineViewPr>
  <p:notesTextViewPr>
    <p:cViewPr>
      <p:scale>
        <a:sx n="125" d="100"/>
        <a:sy n="125" d="100"/>
      </p:scale>
      <p:origin x="0" y="0"/>
    </p:cViewPr>
  </p:notesTextViewPr>
  <p:sorterViewPr>
    <p:cViewPr>
      <p:scale>
        <a:sx n="190" d="100"/>
        <a:sy n="190" d="100"/>
      </p:scale>
      <p:origin x="0" y="-37830"/>
    </p:cViewPr>
  </p:sorterViewPr>
  <p:notesViewPr>
    <p:cSldViewPr snapToGrid="0" showGuides="1">
      <p:cViewPr varScale="1">
        <p:scale>
          <a:sx n="119" d="100"/>
          <a:sy n="119" d="100"/>
        </p:scale>
        <p:origin x="7566" y="90"/>
      </p:cViewPr>
      <p:guideLst/>
    </p:cSldViewPr>
  </p:notesViewPr>
  <p:gridSpacing cx="45720" cy="4572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handoutMaster" Target="handoutMasters/handoutMaster1.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94E89A-86F6-9149-A99F-9B08F5E12F26}"/>
              </a:ext>
            </a:extLst>
          </p:cNvPr>
          <p:cNvSpPr>
            <a:spLocks noGrp="1"/>
          </p:cNvSpPr>
          <p:nvPr>
            <p:ph type="hdr" sz="quarter"/>
          </p:nvPr>
        </p:nvSpPr>
        <p:spPr>
          <a:xfrm>
            <a:off x="0" y="1"/>
            <a:ext cx="3037840" cy="466434"/>
          </a:xfrm>
          <a:prstGeom prst="rect">
            <a:avLst/>
          </a:prstGeom>
        </p:spPr>
        <p:txBody>
          <a:bodyPr vert="horz" lIns="93158" tIns="46580" rIns="93158" bIns="46580" rtlCol="0"/>
          <a:lstStyle>
            <a:lvl1pPr algn="l">
              <a:defRPr sz="1300"/>
            </a:lvl1pPr>
          </a:lstStyle>
          <a:p>
            <a:endParaRPr lang="en-US"/>
          </a:p>
        </p:txBody>
      </p:sp>
      <p:sp>
        <p:nvSpPr>
          <p:cNvPr id="3" name="Date Placeholder 2">
            <a:extLst>
              <a:ext uri="{FF2B5EF4-FFF2-40B4-BE49-F238E27FC236}">
                <a16:creationId xmlns:a16="http://schemas.microsoft.com/office/drawing/2014/main" id="{504012F1-5B0F-2A43-A808-62116CA736B5}"/>
              </a:ext>
            </a:extLst>
          </p:cNvPr>
          <p:cNvSpPr>
            <a:spLocks noGrp="1"/>
          </p:cNvSpPr>
          <p:nvPr>
            <p:ph type="dt" sz="quarter" idx="1"/>
          </p:nvPr>
        </p:nvSpPr>
        <p:spPr>
          <a:xfrm>
            <a:off x="3970938" y="1"/>
            <a:ext cx="3037840" cy="466434"/>
          </a:xfrm>
          <a:prstGeom prst="rect">
            <a:avLst/>
          </a:prstGeom>
        </p:spPr>
        <p:txBody>
          <a:bodyPr vert="horz" lIns="93158" tIns="46580" rIns="93158" bIns="46580" rtlCol="0"/>
          <a:lstStyle>
            <a:lvl1pPr algn="r">
              <a:defRPr sz="1300"/>
            </a:lvl1pPr>
          </a:lstStyle>
          <a:p>
            <a:fld id="{C4C6AC55-2EDB-BF42-AB26-F4C700CA4CF3}" type="datetimeFigureOut">
              <a:rPr lang="en-US" smtClean="0"/>
              <a:t>4/24/2023</a:t>
            </a:fld>
            <a:endParaRPr lang="en-US"/>
          </a:p>
        </p:txBody>
      </p:sp>
      <p:sp>
        <p:nvSpPr>
          <p:cNvPr id="4" name="Footer Placeholder 3">
            <a:extLst>
              <a:ext uri="{FF2B5EF4-FFF2-40B4-BE49-F238E27FC236}">
                <a16:creationId xmlns:a16="http://schemas.microsoft.com/office/drawing/2014/main" id="{B0371E5A-3F96-F940-9DEF-7C4FC1DC4591}"/>
              </a:ext>
            </a:extLst>
          </p:cNvPr>
          <p:cNvSpPr>
            <a:spLocks noGrp="1"/>
          </p:cNvSpPr>
          <p:nvPr>
            <p:ph type="ftr" sz="quarter" idx="2"/>
          </p:nvPr>
        </p:nvSpPr>
        <p:spPr>
          <a:xfrm>
            <a:off x="0" y="8829968"/>
            <a:ext cx="3037840" cy="466433"/>
          </a:xfrm>
          <a:prstGeom prst="rect">
            <a:avLst/>
          </a:prstGeom>
        </p:spPr>
        <p:txBody>
          <a:bodyPr vert="horz" lIns="93158" tIns="46580" rIns="93158" bIns="46580"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784D3A2F-9F71-AA47-A87E-8650225C2AE6}"/>
              </a:ext>
            </a:extLst>
          </p:cNvPr>
          <p:cNvSpPr>
            <a:spLocks noGrp="1"/>
          </p:cNvSpPr>
          <p:nvPr>
            <p:ph type="sldNum" sz="quarter" idx="3"/>
          </p:nvPr>
        </p:nvSpPr>
        <p:spPr>
          <a:xfrm>
            <a:off x="3970938" y="8829968"/>
            <a:ext cx="3037840" cy="466433"/>
          </a:xfrm>
          <a:prstGeom prst="rect">
            <a:avLst/>
          </a:prstGeom>
        </p:spPr>
        <p:txBody>
          <a:bodyPr vert="horz" lIns="93158" tIns="46580" rIns="93158" bIns="46580" rtlCol="0" anchor="b"/>
          <a:lstStyle>
            <a:lvl1pPr algn="r">
              <a:defRPr sz="1300"/>
            </a:lvl1pPr>
          </a:lstStyle>
          <a:p>
            <a:fld id="{B3CDE10B-5658-2B43-A14A-58734813756A}" type="slidenum">
              <a:rPr lang="en-US" smtClean="0"/>
              <a:t>‹#›</a:t>
            </a:fld>
            <a:endParaRPr lang="en-US"/>
          </a:p>
        </p:txBody>
      </p:sp>
    </p:spTree>
    <p:extLst>
      <p:ext uri="{BB962C8B-B14F-4D97-AF65-F5344CB8AC3E}">
        <p14:creationId xmlns:p14="http://schemas.microsoft.com/office/powerpoint/2010/main" val="1173629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8" tIns="46580" rIns="93158" bIns="46580"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58" tIns="46580" rIns="93158" bIns="46580" rtlCol="0"/>
          <a:lstStyle>
            <a:lvl1pPr algn="r">
              <a:defRPr sz="1300"/>
            </a:lvl1pPr>
          </a:lstStyle>
          <a:p>
            <a:fld id="{53BF0118-6228-3548-A04B-A1F812AE9592}" type="datetimeFigureOut">
              <a:rPr lang="en-US" smtClean="0"/>
              <a:t>4/24/2023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58" tIns="46580" rIns="93158" bIns="46580"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58" tIns="46580" rIns="93158" bIns="46580"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58" tIns="46580" rIns="93158" bIns="46580" rtlCol="0" anchor="b"/>
          <a:lstStyle>
            <a:lvl1pPr algn="r">
              <a:defRPr sz="1300"/>
            </a:lvl1pPr>
          </a:lstStyle>
          <a:p>
            <a:fld id="{BE44E414-3FE9-8140-9FC1-27F6721ECE4A}" type="slidenum">
              <a:rPr lang="en-US" smtClean="0"/>
              <a:t>‹#›</a:t>
            </a:fld>
            <a:endParaRPr lang="en-US"/>
          </a:p>
        </p:txBody>
      </p:sp>
    </p:spTree>
    <p:extLst>
      <p:ext uri="{BB962C8B-B14F-4D97-AF65-F5344CB8AC3E}">
        <p14:creationId xmlns:p14="http://schemas.microsoft.com/office/powerpoint/2010/main" val="3450570241"/>
      </p:ext>
    </p:extLst>
  </p:cSld>
  <p:clrMap bg1="lt1" tx1="dk1" bg2="lt2" tx2="dk2" accent1="accent1" accent2="accent2" accent3="accent3" accent4="accent4" accent5="accent5" accent6="accent6" hlink="hlink" folHlink="folHlink"/>
  <p:notesStyle>
    <a:lvl1pPr marL="13716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27432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1148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4864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580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82296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6pPr>
    <a:lvl7pPr marL="96012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7pPr>
    <a:lvl8pPr marL="109728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8pPr>
    <a:lvl9pPr marL="123444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44E414-3FE9-8140-9FC1-27F6721ECE4A}" type="slidenum">
              <a:rPr lang="en-US" smtClean="0"/>
              <a:t>1</a:t>
            </a:fld>
            <a:endParaRPr lang="en-US"/>
          </a:p>
        </p:txBody>
      </p:sp>
    </p:spTree>
    <p:extLst>
      <p:ext uri="{BB962C8B-B14F-4D97-AF65-F5344CB8AC3E}">
        <p14:creationId xmlns:p14="http://schemas.microsoft.com/office/powerpoint/2010/main" val="473163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5000"/>
              </a:lnSpc>
              <a:spcAft>
                <a:spcPts val="800"/>
              </a:spcAft>
              <a:buNone/>
            </a:pPr>
            <a:r>
              <a:rPr lang="en-US" sz="1800" dirty="0">
                <a:latin typeface="Calibri" panose="020F0502020204030204" pitchFamily="34" charset="0"/>
                <a:ea typeface="Times New Roman" panose="02020603050405020304" pitchFamily="18" charset="0"/>
                <a:cs typeface="Times New Roman" panose="02020603050405020304" pitchFamily="18" charset="0"/>
              </a:rPr>
              <a:t>SECURE 2.0 is follow-up to 2019 legislation that covers employer retirement plans and IRAs. One of the main implications for individuals is increased savings opportunities in tax-advantaged accounts, including tax credits that may encourage small businesses to sponsor retirement plans. In 2024, the Act will allow emergency savings in defined contribution plans and company matching funds into the retirement plan for participants paying student loans. Other provisions to bolster retirement savings will follow in 2025 and 2027.</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14266">
              <a:defRPr/>
            </a:pPr>
            <a:fld id="{BE44E414-3FE9-8140-9FC1-27F6721ECE4A}" type="slidenum">
              <a:rPr lang="en-US">
                <a:solidFill>
                  <a:srgbClr val="000000"/>
                </a:solidFill>
                <a:latin typeface="Arial"/>
              </a:rPr>
              <a:pPr defTabSz="914266">
                <a:defRPr/>
              </a:pPr>
              <a:t>10</a:t>
            </a:fld>
            <a:endParaRPr lang="en-US">
              <a:solidFill>
                <a:srgbClr val="000000"/>
              </a:solidFill>
              <a:latin typeface="Arial"/>
            </a:endParaRPr>
          </a:p>
        </p:txBody>
      </p:sp>
    </p:spTree>
    <p:extLst>
      <p:ext uri="{BB962C8B-B14F-4D97-AF65-F5344CB8AC3E}">
        <p14:creationId xmlns:p14="http://schemas.microsoft.com/office/powerpoint/2010/main" val="687022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SECURE 2.0 also has several implications related to tax-advantages of retirement accounts. Delayed RMDs (or Required Minimum Distributions) for some individuals, increasingly allowing or even mandating Roth accounts in some cases and permitting limited rollovers from 529 into Roth accounts are some of the provisions getting the most attention.</a:t>
            </a:r>
          </a:p>
        </p:txBody>
      </p:sp>
      <p:sp>
        <p:nvSpPr>
          <p:cNvPr id="4" name="Slide Number Placeholder 3"/>
          <p:cNvSpPr>
            <a:spLocks noGrp="1"/>
          </p:cNvSpPr>
          <p:nvPr>
            <p:ph type="sldNum" sz="quarter" idx="10"/>
          </p:nvPr>
        </p:nvSpPr>
        <p:spPr/>
        <p:txBody>
          <a:bodyPr/>
          <a:lstStyle/>
          <a:p>
            <a:pPr defTabSz="914266">
              <a:defRPr/>
            </a:pPr>
            <a:fld id="{BE44E414-3FE9-8140-9FC1-27F6721ECE4A}" type="slidenum">
              <a:rPr lang="en-US">
                <a:solidFill>
                  <a:srgbClr val="000000"/>
                </a:solidFill>
                <a:latin typeface="Arial"/>
              </a:rPr>
              <a:pPr defTabSz="914266">
                <a:defRPr/>
              </a:pPr>
              <a:t>11</a:t>
            </a:fld>
            <a:endParaRPr lang="en-US">
              <a:solidFill>
                <a:srgbClr val="000000"/>
              </a:solidFill>
              <a:latin typeface="Arial"/>
            </a:endParaRPr>
          </a:p>
        </p:txBody>
      </p:sp>
    </p:spTree>
    <p:extLst>
      <p:ext uri="{BB962C8B-B14F-4D97-AF65-F5344CB8AC3E}">
        <p14:creationId xmlns:p14="http://schemas.microsoft.com/office/powerpoint/2010/main" val="3890921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Surprisingly few Americans understand the benefits and trade-offs related to claiming Social Security at various ages. The top graphic illustrates these trade-offs for people whose Full Retirement Age (FRA) was age 66. The bottom graphic is for individuals turning 62 in 2022 or later whose FRA is 67. Delaying benefits results in a much higher benefit amount: Waiting to age 70 results in a 24-32% more in a benefit check than if they had claimed at their FRA. Likewise, taking benefits early will permanently lower the benefit amount. At age 62, beneficiaries would have received only 70-75% of what they would get if they waited until their FRA. The percentages shown are “real” amounts – cost-of-living adjustments (COLA) will be applied over time, providing an even greater difference between the actual dollar benefits one would receive. While the COLA adjustment for 2023 benefits was 8.7%, the average annual COLA over the past 38 years has been 2.8%.</a:t>
            </a:r>
            <a:br>
              <a:rPr lang="en-US" dirty="0"/>
            </a:br>
            <a:br>
              <a:rPr lang="en-US" dirty="0"/>
            </a:br>
            <a:br>
              <a:rPr lang="en-US" dirty="0"/>
            </a:br>
            <a:br>
              <a:rPr lang="en-US" dirty="0"/>
            </a:br>
            <a:endParaRPr lang="en-US" dirty="0"/>
          </a:p>
        </p:txBody>
      </p:sp>
      <p:sp>
        <p:nvSpPr>
          <p:cNvPr id="4" name="Slide Number Placeholder 3"/>
          <p:cNvSpPr>
            <a:spLocks noGrp="1"/>
          </p:cNvSpPr>
          <p:nvPr>
            <p:ph type="sldNum" sz="quarter" idx="10"/>
          </p:nvPr>
        </p:nvSpPr>
        <p:spPr/>
        <p:txBody>
          <a:bodyPr/>
          <a:lstStyle/>
          <a:p>
            <a:pPr defTabSz="914266">
              <a:defRPr/>
            </a:pPr>
            <a:fld id="{BE44E414-3FE9-8140-9FC1-27F6721ECE4A}" type="slidenum">
              <a:rPr lang="en-US">
                <a:solidFill>
                  <a:srgbClr val="000000"/>
                </a:solidFill>
                <a:latin typeface="Arial"/>
              </a:rPr>
              <a:pPr defTabSz="914266">
                <a:defRPr/>
              </a:pPr>
              <a:t>12</a:t>
            </a:fld>
            <a:endParaRPr lang="en-US">
              <a:solidFill>
                <a:srgbClr val="000000"/>
              </a:solidFill>
              <a:latin typeface="Arial"/>
            </a:endParaRPr>
          </a:p>
        </p:txBody>
      </p:sp>
    </p:spTree>
    <p:extLst>
      <p:ext uri="{BB962C8B-B14F-4D97-AF65-F5344CB8AC3E}">
        <p14:creationId xmlns:p14="http://schemas.microsoft.com/office/powerpoint/2010/main" val="2334813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This decision tree is designed to help individuals think through some of the factors related to when to take Social Security benefits. Working, having other sources of income, expected longevity, preserving a portfolio and trying to maximize benefits are important considerations. The possibility of benefits for family is not included; individuals should contact the Social Security Administration if they have questions about their personal situation. </a:t>
            </a:r>
          </a:p>
        </p:txBody>
      </p:sp>
      <p:sp>
        <p:nvSpPr>
          <p:cNvPr id="4" name="Slide Number Placeholder 3"/>
          <p:cNvSpPr>
            <a:spLocks noGrp="1"/>
          </p:cNvSpPr>
          <p:nvPr>
            <p:ph type="sldNum" sz="quarter" idx="10"/>
          </p:nvPr>
        </p:nvSpPr>
        <p:spPr/>
        <p:txBody>
          <a:bodyPr/>
          <a:lstStyle/>
          <a:p>
            <a:pPr defTabSz="914266">
              <a:defRPr/>
            </a:pPr>
            <a:fld id="{BE44E414-3FE9-8140-9FC1-27F6721ECE4A}" type="slidenum">
              <a:rPr lang="en-US">
                <a:solidFill>
                  <a:srgbClr val="000000"/>
                </a:solidFill>
                <a:latin typeface="Arial"/>
              </a:rPr>
              <a:pPr defTabSz="914266">
                <a:defRPr/>
              </a:pPr>
              <a:t>13</a:t>
            </a:fld>
            <a:endParaRPr lang="en-US">
              <a:solidFill>
                <a:srgbClr val="000000"/>
              </a:solidFill>
              <a:latin typeface="Arial"/>
            </a:endParaRPr>
          </a:p>
        </p:txBody>
      </p:sp>
    </p:spTree>
    <p:extLst>
      <p:ext uri="{BB962C8B-B14F-4D97-AF65-F5344CB8AC3E}">
        <p14:creationId xmlns:p14="http://schemas.microsoft.com/office/powerpoint/2010/main" val="1440400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age at which one claims Social Security affects the amount of benefit received. Key claiming ages are 62, Full Retirement Age (which is 67 for individuals turning 62 in 2022) and 70. The bar charts show the most common ages an individual is likely to claim and the monthly benefit they would receive at those ages assuming the top wage base has been earned for 35 years. Claiming at the latest age (70) provides the highest monthly amount but delays receipt of the benefit for 8 years</a:t>
            </a:r>
            <a:r>
              <a:rPr lang="en-US"/>
              <a:t>. The </a:t>
            </a:r>
            <a:r>
              <a:rPr lang="en-US" dirty="0"/>
              <a:t>gray shading between the bar charts represents the ages at which waiting until a later claim age results in greater cumulative benefits than the earlier age. This is called the “breakeven age.” The breakeven age between taking benefits at age 62 and FRA is age 77 and between FRA and 70 is 81. Along the bottom of the page, the percentages show the probability that a man, woman or one member of a married couple currently age 62 will live to the specified ages or beyond. Comparing these percentages against the breakeven ages will help a beneficiary make an informed decision about when to claim Social Security if maximizing the cumulative benefit received is a primary goal. </a:t>
            </a:r>
            <a:br>
              <a:rPr lang="en-US" dirty="0"/>
            </a:br>
            <a:br>
              <a:rPr lang="en-US" dirty="0"/>
            </a:br>
            <a:r>
              <a:rPr lang="en-US" dirty="0"/>
              <a:t>Note that while the benefits shown are for a high-income earner who pays the maximum in Social Security taxes each year (income of $160,200 in 2023), the breakeven ages would be true for those at other income levels. </a:t>
            </a:r>
            <a:br>
              <a:rPr lang="en-US" dirty="0"/>
            </a:br>
            <a:endParaRPr lang="en-US" dirty="0"/>
          </a:p>
        </p:txBody>
      </p:sp>
      <p:sp>
        <p:nvSpPr>
          <p:cNvPr id="4" name="Slide Number Placeholder 3"/>
          <p:cNvSpPr>
            <a:spLocks noGrp="1"/>
          </p:cNvSpPr>
          <p:nvPr>
            <p:ph type="sldNum" sz="quarter" idx="10"/>
          </p:nvPr>
        </p:nvSpPr>
        <p:spPr/>
        <p:txBody>
          <a:bodyPr/>
          <a:lstStyle/>
          <a:p>
            <a:pPr defTabSz="914266">
              <a:defRPr/>
            </a:pPr>
            <a:fld id="{F922DBF3-84FA-4F20-8E04-9E8B1C8A5232}" type="slidenum">
              <a:rPr lang="en-US">
                <a:solidFill>
                  <a:srgbClr val="000000"/>
                </a:solidFill>
                <a:latin typeface="Arial"/>
              </a:rPr>
              <a:pPr defTabSz="914266">
                <a:defRPr/>
              </a:pPr>
              <a:t>14</a:t>
            </a:fld>
            <a:endParaRPr lang="en-US" dirty="0">
              <a:solidFill>
                <a:srgbClr val="000000"/>
              </a:solidFill>
              <a:latin typeface="Arial"/>
            </a:endParaRPr>
          </a:p>
        </p:txBody>
      </p:sp>
    </p:spTree>
    <p:extLst>
      <p:ext uri="{BB962C8B-B14F-4D97-AF65-F5344CB8AC3E}">
        <p14:creationId xmlns:p14="http://schemas.microsoft.com/office/powerpoint/2010/main" val="2920195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Waiting to claim a larger Social Security benefit may require that someone draw on an investment portfolio to meet lifestyle expenses until Social Security benefits are received. What rate of return would be high enough to make taking Social Security early at a reduced amount result in greater total lifetime value? This chart shows the Social Security claiming age that provides the greatest value based on a consistent rate of return net of fees (y axis) and expected longevity (x axis). Generally, the longer the life expectancy and the lower the expected return, the more it pays to wait to claim the benefit. For example, for a consistent return of 5.5% or less after fees, and expected longevity of age 88 or later, consider waiting to age 70 to claim if that is financially possible. </a:t>
            </a:r>
          </a:p>
        </p:txBody>
      </p:sp>
      <p:sp>
        <p:nvSpPr>
          <p:cNvPr id="4" name="Slide Number Placeholder 3"/>
          <p:cNvSpPr>
            <a:spLocks noGrp="1"/>
          </p:cNvSpPr>
          <p:nvPr>
            <p:ph type="sldNum" sz="quarter" idx="10"/>
          </p:nvPr>
        </p:nvSpPr>
        <p:spPr/>
        <p:txBody>
          <a:bodyPr/>
          <a:lstStyle/>
          <a:p>
            <a:pPr defTabSz="914266">
              <a:defRPr/>
            </a:pPr>
            <a:fld id="{BE44E414-3FE9-8140-9FC1-27F6721ECE4A}" type="slidenum">
              <a:rPr lang="en-US">
                <a:solidFill>
                  <a:srgbClr val="000000"/>
                </a:solidFill>
                <a:latin typeface="Arial"/>
              </a:rPr>
              <a:pPr defTabSz="914266">
                <a:defRPr/>
              </a:pPr>
              <a:t>15</a:t>
            </a:fld>
            <a:endParaRPr lang="en-US">
              <a:solidFill>
                <a:srgbClr val="000000"/>
              </a:solidFill>
              <a:latin typeface="Arial"/>
            </a:endParaRPr>
          </a:p>
        </p:txBody>
      </p:sp>
    </p:spTree>
    <p:extLst>
      <p:ext uri="{BB962C8B-B14F-4D97-AF65-F5344CB8AC3E}">
        <p14:creationId xmlns:p14="http://schemas.microsoft.com/office/powerpoint/2010/main" val="3747079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Achieving a financially successful retirement requires consistent savings, disciplined investing and a plan, yet too few Americans have calculated what it will take to be able to retire at their current lifestyle. This chart (for household incomes ranging from $30,000 to $90,000) helps investors to quickly gauge whether they are “on track” to afford their current lifestyle for 35 years in retirement based on their current age and annual household income. This analysis uses an appropriate income replacement rate (detailed on slide 18), an estimate of how much Social Security is likely to cover and the rate of return and inflation rate assumptions detailed on the right to determine the amount of investable wealth needed today, assuming a 5% gross annual savings rate until retirement. It is important to note that this analysis assumes a household with a primary earner who plans to retire at age 65 when the spouse is assumed to be 63. If an investor’s current retirement savings falls short of the amount for their age and income, developing a written retirement plan tailored to their unique situation with the help of an experienced financial professional is a recommended next step. Households earning $40,000 or below who are age 25 and households earning $30,000 who are age 30-35 should refer to Slide 19 to see the annual savings targets for their situation which differ from the 5% annual savings rate assumed here. </a:t>
            </a:r>
          </a:p>
        </p:txBody>
      </p:sp>
      <p:sp>
        <p:nvSpPr>
          <p:cNvPr id="4" name="Slide Number Placeholder 3"/>
          <p:cNvSpPr>
            <a:spLocks noGrp="1"/>
          </p:cNvSpPr>
          <p:nvPr>
            <p:ph type="sldNum" sz="quarter" idx="10"/>
          </p:nvPr>
        </p:nvSpPr>
        <p:spPr/>
        <p:txBody>
          <a:bodyPr/>
          <a:lstStyle/>
          <a:p>
            <a:pPr defTabSz="914266">
              <a:defRPr/>
            </a:pPr>
            <a:fld id="{F922DBF3-84FA-4F20-8E04-9E8B1C8A5232}" type="slidenum">
              <a:rPr lang="en-US">
                <a:solidFill>
                  <a:prstClr val="black"/>
                </a:solidFill>
                <a:latin typeface="Calibri" panose="020F0502020204030204"/>
              </a:rPr>
              <a:pPr defTabSz="914266">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97006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Achieving a financially successful retirement requires consistent savings, disciplined investing and a plan, yet too few Americans have calculated what it will take to be able to retire at their current lifestyle. This chart (for household incomes of $100,000 or more) helps investors to quickly gauge whether they are “on track” to afford their current lifestyle for 35 years in retirement based on their current age and annual household income. This analysis uses an appropriate income replacement rate (detailed on slide 18), an estimate of how much Social Security is likely to cover and the rate of return and inflation rate assumptions detailed on the right to determine the amount of investable wealth needed today, assuming a 10% gross annual savings rate until retirement. It is important to note that this analysis assumes a household with a primary earner who plans to retire at age 65 when the spouse is assumed to be 63. If an investor’s current retirement savings falls short of the amount for their age and income, developing a written retirement plan tailored to their unique situation with the help of an experienced financial professional is a recommended next step.</a:t>
            </a:r>
            <a:br>
              <a:rPr lang="en-US" dirty="0"/>
            </a:br>
            <a:endParaRPr lang="en-US" dirty="0"/>
          </a:p>
        </p:txBody>
      </p:sp>
      <p:sp>
        <p:nvSpPr>
          <p:cNvPr id="4" name="Slide Number Placeholder 3"/>
          <p:cNvSpPr>
            <a:spLocks noGrp="1"/>
          </p:cNvSpPr>
          <p:nvPr>
            <p:ph type="sldNum" sz="quarter" idx="10"/>
          </p:nvPr>
        </p:nvSpPr>
        <p:spPr/>
        <p:txBody>
          <a:bodyPr/>
          <a:lstStyle/>
          <a:p>
            <a:pPr defTabSz="914266">
              <a:defRPr/>
            </a:pPr>
            <a:fld id="{BE44E414-3FE9-8140-9FC1-27F6721ECE4A}" type="slidenum">
              <a:rPr lang="en-US">
                <a:solidFill>
                  <a:srgbClr val="000000"/>
                </a:solidFill>
                <a:latin typeface="Arial"/>
              </a:rPr>
              <a:pPr defTabSz="914266">
                <a:defRPr/>
              </a:pPr>
              <a:t>17</a:t>
            </a:fld>
            <a:endParaRPr lang="en-US">
              <a:solidFill>
                <a:srgbClr val="000000"/>
              </a:solidFill>
              <a:latin typeface="Arial"/>
            </a:endParaRPr>
          </a:p>
        </p:txBody>
      </p:sp>
    </p:spTree>
    <p:extLst>
      <p:ext uri="{BB962C8B-B14F-4D97-AF65-F5344CB8AC3E}">
        <p14:creationId xmlns:p14="http://schemas.microsoft.com/office/powerpoint/2010/main" val="1520386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Income replacement needs vary by household income as people at different income levels have different pre-retirement savings, spending behaviors and income taxes. Based on J.P. Morgan research, this chart shows the percentage of pre-retirement income that may be needed to provide a comparable lifestyle at retirement. It also shows the breakdown of that total income by Social Security and people's own savings, which include employer-provided retirement plans, IRAs, mutual funds, annuities and other investments. </a:t>
            </a:r>
          </a:p>
        </p:txBody>
      </p:sp>
      <p:sp>
        <p:nvSpPr>
          <p:cNvPr id="4" name="Slide Number Placeholder 3"/>
          <p:cNvSpPr>
            <a:spLocks noGrp="1"/>
          </p:cNvSpPr>
          <p:nvPr>
            <p:ph type="sldNum" sz="quarter" idx="10"/>
          </p:nvPr>
        </p:nvSpPr>
        <p:spPr/>
        <p:txBody>
          <a:bodyPr/>
          <a:lstStyle/>
          <a:p>
            <a:pPr defTabSz="914266">
              <a:defRPr/>
            </a:pPr>
            <a:fld id="{F922DBF3-84FA-4F20-8E04-9E8B1C8A5232}" type="slidenum">
              <a:rPr lang="en-US">
                <a:solidFill>
                  <a:prstClr val="black"/>
                </a:solidFill>
                <a:latin typeface="Arial"/>
              </a:rPr>
              <a:pPr defTabSz="914266">
                <a:defRPr/>
              </a:pPr>
              <a:t>18</a:t>
            </a:fld>
            <a:endParaRPr lang="en-US" dirty="0">
              <a:solidFill>
                <a:prstClr val="black"/>
              </a:solidFill>
              <a:latin typeface="Arial"/>
            </a:endParaRPr>
          </a:p>
        </p:txBody>
      </p:sp>
    </p:spTree>
    <p:extLst>
      <p:ext uri="{BB962C8B-B14F-4D97-AF65-F5344CB8AC3E}">
        <p14:creationId xmlns:p14="http://schemas.microsoft.com/office/powerpoint/2010/main" val="1303785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How much should investors save for retirement? It depends on their unique circumstances: their income, the “lifestyle they have become accustomed to” and when they start saving. This chart shows the percentage of gross income that may need to be saved if starting at various ages shown in the left column. For a current 25-year-old with these levels of household income, the annual savings rate ranges from 3% to 8% – an achievable goal with prudent financial planning. By contrast, a current 50-year-old may need to save between 13% and 38% of gross income, a very unrealistic scenario for many. The sooner saving starts, the better the chances of achieving retirement success. </a:t>
            </a:r>
          </a:p>
        </p:txBody>
      </p:sp>
      <p:sp>
        <p:nvSpPr>
          <p:cNvPr id="4" name="Slide Number Placeholder 3"/>
          <p:cNvSpPr>
            <a:spLocks noGrp="1"/>
          </p:cNvSpPr>
          <p:nvPr>
            <p:ph type="sldNum" sz="quarter" idx="10"/>
          </p:nvPr>
        </p:nvSpPr>
        <p:spPr/>
        <p:txBody>
          <a:bodyPr/>
          <a:lstStyle/>
          <a:p>
            <a:pPr defTabSz="914266">
              <a:defRPr/>
            </a:pPr>
            <a:fld id="{BE44E414-3FE9-8140-9FC1-27F6721ECE4A}" type="slidenum">
              <a:rPr lang="en-US">
                <a:solidFill>
                  <a:srgbClr val="000000"/>
                </a:solidFill>
                <a:latin typeface="Arial"/>
              </a:rPr>
              <a:pPr defTabSz="914266">
                <a:defRPr/>
              </a:pPr>
              <a:t>19</a:t>
            </a:fld>
            <a:endParaRPr lang="en-US">
              <a:solidFill>
                <a:srgbClr val="000000"/>
              </a:solidFill>
              <a:latin typeface="Arial"/>
            </a:endParaRPr>
          </a:p>
        </p:txBody>
      </p:sp>
    </p:spTree>
    <p:extLst>
      <p:ext uri="{BB962C8B-B14F-4D97-AF65-F5344CB8AC3E}">
        <p14:creationId xmlns:p14="http://schemas.microsoft.com/office/powerpoint/2010/main" val="440743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BE44E414-3FE9-8140-9FC1-27F6721ECE4A}" type="slidenum">
              <a:rPr kumimoji="0" lang="en-US" sz="1300" b="0" i="0" u="none" strike="noStrike" kern="1200" cap="none" spc="0" normalizeH="0" baseline="0" noProof="0">
                <a:ln>
                  <a:noFill/>
                </a:ln>
                <a:solidFill>
                  <a:srgbClr val="000000"/>
                </a:solidFill>
                <a:effectLst/>
                <a:uLnTx/>
                <a:uFillTx/>
                <a:latin typeface="Arial"/>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80367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How much should investors save for retirement? It depends on their unique circumstances: their income, the “lifestyle they have become accustomed to” and when they start saving. This chart shows the percentage of gross income that may need to be saved if starting at various ages shown in the left column. For a current 25-year-old with these levels of household income, the annual savings rate ranges from 10% to 15% – an achievable goal with prudent financial planning. By contrast, a current 50-year-old may need to save between 47% and 69% of gross income, a very unrealistic scenario for many. The sooner saving starts, the better the chances of achieving retirement success.</a:t>
            </a:r>
          </a:p>
        </p:txBody>
      </p:sp>
      <p:sp>
        <p:nvSpPr>
          <p:cNvPr id="4" name="Slide Number Placeholder 3"/>
          <p:cNvSpPr>
            <a:spLocks noGrp="1"/>
          </p:cNvSpPr>
          <p:nvPr>
            <p:ph type="sldNum" sz="quarter" idx="10"/>
          </p:nvPr>
        </p:nvSpPr>
        <p:spPr/>
        <p:txBody>
          <a:bodyPr/>
          <a:lstStyle/>
          <a:p>
            <a:pPr defTabSz="914266">
              <a:defRPr/>
            </a:pPr>
            <a:fld id="{BE44E414-3FE9-8140-9FC1-27F6721ECE4A}" type="slidenum">
              <a:rPr lang="en-US">
                <a:solidFill>
                  <a:srgbClr val="000000"/>
                </a:solidFill>
                <a:latin typeface="Arial"/>
              </a:rPr>
              <a:pPr defTabSz="914266">
                <a:defRPr/>
              </a:pPr>
              <a:t>20</a:t>
            </a:fld>
            <a:endParaRPr lang="en-US">
              <a:solidFill>
                <a:srgbClr val="000000"/>
              </a:solidFill>
              <a:latin typeface="Arial"/>
            </a:endParaRPr>
          </a:p>
        </p:txBody>
      </p:sp>
    </p:spTree>
    <p:extLst>
      <p:ext uri="{BB962C8B-B14F-4D97-AF65-F5344CB8AC3E}">
        <p14:creationId xmlns:p14="http://schemas.microsoft.com/office/powerpoint/2010/main" val="415356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This chart shows the average annual U.S. savings rate (including employer and employee contributions to retirement accounts) since 1960. In general, Americans save more during recessions and spend more during economic expansions. This is often referred to as the “Wealth Effect.” The long-term average of almost 8% is well below the recommended retirement savings rate of 10% to 15%. 2020 and 2021 saw record savings of 15% and 11% respectively due to several factors associated with the Global Pandemic (e.g., fiscal stimulus, stay at home orders, etc.). However, in 2022, the savings rate plummeted to 3%, the lowest level since 2005 due to greater spending and higher prices from record inflation. It is important to note that this savings rate is not evenly distributed – higher income households tend to save much more than lower income households. </a:t>
            </a:r>
          </a:p>
        </p:txBody>
      </p:sp>
      <p:sp>
        <p:nvSpPr>
          <p:cNvPr id="4" name="Slide Number Placeholder 3"/>
          <p:cNvSpPr>
            <a:spLocks noGrp="1"/>
          </p:cNvSpPr>
          <p:nvPr>
            <p:ph type="sldNum" sz="quarter" idx="10"/>
          </p:nvPr>
        </p:nvSpPr>
        <p:spPr/>
        <p:txBody>
          <a:bodyPr/>
          <a:lstStyle/>
          <a:p>
            <a:pPr defTabSz="914266">
              <a:defRPr/>
            </a:pPr>
            <a:fld id="{BE44E414-3FE9-8140-9FC1-27F6721ECE4A}" type="slidenum">
              <a:rPr lang="en-US">
                <a:solidFill>
                  <a:srgbClr val="000000"/>
                </a:solidFill>
                <a:latin typeface="Arial"/>
              </a:rPr>
              <a:pPr defTabSz="914266">
                <a:defRPr/>
              </a:pPr>
              <a:t>21</a:t>
            </a:fld>
            <a:endParaRPr lang="en-US">
              <a:solidFill>
                <a:srgbClr val="000000"/>
              </a:solidFill>
              <a:latin typeface="Arial"/>
            </a:endParaRPr>
          </a:p>
        </p:txBody>
      </p:sp>
    </p:spTree>
    <p:extLst>
      <p:ext uri="{BB962C8B-B14F-4D97-AF65-F5344CB8AC3E}">
        <p14:creationId xmlns:p14="http://schemas.microsoft.com/office/powerpoint/2010/main" val="1401933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Saving and investing early and consistently over a long time is important to retirement success. This chart compares different retirement outcomes based on various saving and investing behaviors of four hypothetical people who save the same amount per month but at different times in their lives, for different durations and with different investment choices. The consistent saver &amp; investor reaches age 65 with substantially more than the other savers. The early saver &amp; investor saved only one third of the amount of the late saver &amp; investor, but because of the power of long-term compounding on money invested early helped the early saver to accumulate more savings than the late saver. Consistent saver in green saves as much and as often as the investor at the top in blue but keeps his savings in cash rather than investing it. As a result, he accumulates about a third of the consistent saver &amp; investor’s final amount.</a:t>
            </a:r>
            <a:br>
              <a:rPr lang="en-US" dirty="0"/>
            </a:br>
            <a:br>
              <a:rPr lang="en-US" dirty="0"/>
            </a:br>
            <a:endParaRPr lang="en-US" dirty="0"/>
          </a:p>
        </p:txBody>
      </p:sp>
      <p:sp>
        <p:nvSpPr>
          <p:cNvPr id="4" name="Slide Number Placeholder 3"/>
          <p:cNvSpPr>
            <a:spLocks noGrp="1"/>
          </p:cNvSpPr>
          <p:nvPr>
            <p:ph type="sldNum" sz="quarter" idx="10"/>
          </p:nvPr>
        </p:nvSpPr>
        <p:spPr/>
        <p:txBody>
          <a:bodyPr/>
          <a:lstStyle/>
          <a:p>
            <a:pPr defTabSz="914266">
              <a:defRPr/>
            </a:pPr>
            <a:fld id="{BE44E414-3FE9-8140-9FC1-27F6721ECE4A}" type="slidenum">
              <a:rPr lang="en-US">
                <a:solidFill>
                  <a:srgbClr val="000000"/>
                </a:solidFill>
                <a:latin typeface="Arial"/>
              </a:rPr>
              <a:pPr defTabSz="914266">
                <a:defRPr/>
              </a:pPr>
              <a:t>22</a:t>
            </a:fld>
            <a:endParaRPr lang="en-US">
              <a:solidFill>
                <a:srgbClr val="000000"/>
              </a:solidFill>
              <a:latin typeface="Arial"/>
            </a:endParaRPr>
          </a:p>
        </p:txBody>
      </p:sp>
    </p:spTree>
    <p:extLst>
      <p:ext uri="{BB962C8B-B14F-4D97-AF65-F5344CB8AC3E}">
        <p14:creationId xmlns:p14="http://schemas.microsoft.com/office/powerpoint/2010/main" val="3256955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decision to make a pre-tax/deductible contribution to a Traditional 401(k) or IRA or an after-tax contribution to a Roth 401(k) or Roth IRA is based on the income tax rate of the individual at the time of the contribution, and the anticipated tax rate in the future when withdrawals are taken. The difference in tax rates can be caused by an investor’s personal situation and/or tax policy over time. This chart shows a typical wage curve and the general “rule of thumb” about what type of contribution may be most appropriate based on current income and the anticipated bracket in retirement. An additional consideration is to maintain a healthy mix of taxable, tax-free (Roth) and tax-deferred accounts to provide greater flexibility and control when managing income taxes over time. The numbers on the chart specify situations in which contributing or converting to a Roth option should be carefully considered.</a:t>
            </a:r>
            <a:br>
              <a:rPr lang="en-US" dirty="0"/>
            </a:br>
            <a:endParaRPr lang="en-US" dirty="0"/>
          </a:p>
        </p:txBody>
      </p:sp>
      <p:sp>
        <p:nvSpPr>
          <p:cNvPr id="4" name="Slide Number Placeholder 3"/>
          <p:cNvSpPr>
            <a:spLocks noGrp="1"/>
          </p:cNvSpPr>
          <p:nvPr>
            <p:ph type="sldNum" sz="quarter" idx="5"/>
          </p:nvPr>
        </p:nvSpPr>
        <p:spPr/>
        <p:txBody>
          <a:bodyPr/>
          <a:lstStyle/>
          <a:p>
            <a:pPr defTabSz="914266">
              <a:defRPr/>
            </a:pPr>
            <a:fld id="{BE44E414-3FE9-8140-9FC1-27F6721ECE4A}" type="slidenum">
              <a:rPr lang="en-US">
                <a:solidFill>
                  <a:srgbClr val="000000"/>
                </a:solidFill>
                <a:latin typeface="Arial"/>
              </a:rPr>
              <a:pPr defTabSz="914266">
                <a:defRPr/>
              </a:pPr>
              <a:t>23</a:t>
            </a:fld>
            <a:endParaRPr lang="en-US">
              <a:solidFill>
                <a:srgbClr val="000000"/>
              </a:solidFill>
              <a:latin typeface="Arial"/>
            </a:endParaRPr>
          </a:p>
        </p:txBody>
      </p:sp>
    </p:spTree>
    <p:extLst>
      <p:ext uri="{BB962C8B-B14F-4D97-AF65-F5344CB8AC3E}">
        <p14:creationId xmlns:p14="http://schemas.microsoft.com/office/powerpoint/2010/main" val="1435386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Health Savings Accounts are triple-tax free, so if eligible to contribute, make the most of it. Tax advantages include tax-free or tax-deductible contributions, tax-deferred earnings in the account and tax-free withdrawals for qualified health care expenses. If HSA dollars are invested, the earnings inside the account may be significant. The best chance to benefit from long-term tax-deferred compounding is the result of paying for current health care expenses from funds outside of the HSA to the extent feasible. This approach can maximize all three tax-advantaged aspects of an HSA to help cover qualified health care expenses in retirement. </a:t>
            </a:r>
            <a:br>
              <a:rPr lang="en-US" dirty="0"/>
            </a:br>
            <a:br>
              <a:rPr lang="en-US" dirty="0"/>
            </a:br>
            <a:r>
              <a:rPr lang="en-US" dirty="0"/>
              <a:t>While HSAs are tax-advantaged accounts, there are tax penalties for withdrawals that are not qualified before the age of 65; therefore, it is important to have a separate emergency savings account. See IRS publications 502 and 969 for details on qualified withdrawals.</a:t>
            </a:r>
            <a:br>
              <a:rPr lang="en-US" dirty="0"/>
            </a:br>
            <a:endParaRPr lang="en-US" dirty="0"/>
          </a:p>
        </p:txBody>
      </p:sp>
      <p:sp>
        <p:nvSpPr>
          <p:cNvPr id="4" name="Slide Number Placeholder 3"/>
          <p:cNvSpPr>
            <a:spLocks noGrp="1"/>
          </p:cNvSpPr>
          <p:nvPr>
            <p:ph type="sldNum" sz="quarter" idx="10"/>
          </p:nvPr>
        </p:nvSpPr>
        <p:spPr/>
        <p:txBody>
          <a:bodyPr/>
          <a:lstStyle/>
          <a:p>
            <a:pPr defTabSz="914266">
              <a:defRPr/>
            </a:pPr>
            <a:fld id="{BE44E414-3FE9-8140-9FC1-27F6721ECE4A}" type="slidenum">
              <a:rPr lang="en-US">
                <a:solidFill>
                  <a:srgbClr val="000000"/>
                </a:solidFill>
                <a:latin typeface="Arial"/>
              </a:rPr>
              <a:pPr defTabSz="914266">
                <a:defRPr/>
              </a:pPr>
              <a:t>24</a:t>
            </a:fld>
            <a:endParaRPr lang="en-US">
              <a:solidFill>
                <a:srgbClr val="000000"/>
              </a:solidFill>
              <a:latin typeface="Arial"/>
            </a:endParaRPr>
          </a:p>
        </p:txBody>
      </p:sp>
    </p:spTree>
    <p:extLst>
      <p:ext uri="{BB962C8B-B14F-4D97-AF65-F5344CB8AC3E}">
        <p14:creationId xmlns:p14="http://schemas.microsoft.com/office/powerpoint/2010/main" val="1231942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When saving for retirement, it is important to be well diversified from tax perspective because once in retirement, drawing from various account types to fund spending needs may impact not only the income taxes owed, but how much Social Security may be subject to income taxes and/or Medicare surcharges owed. Currently, qualified withdrawals from Roth and Health Savings accounts are tax-free and are not included in Social Security taxation or Medicare surcharge requirements. As a result, they are a nice compliment to taxable and tax-deferred accounts because they can provide greater flexibility and control during retirement.</a:t>
            </a:r>
          </a:p>
        </p:txBody>
      </p:sp>
      <p:sp>
        <p:nvSpPr>
          <p:cNvPr id="4" name="Slide Number Placeholder 3"/>
          <p:cNvSpPr>
            <a:spLocks noGrp="1"/>
          </p:cNvSpPr>
          <p:nvPr>
            <p:ph type="sldNum" sz="quarter" idx="10"/>
          </p:nvPr>
        </p:nvSpPr>
        <p:spPr/>
        <p:txBody>
          <a:bodyPr/>
          <a:lstStyle/>
          <a:p>
            <a:pPr defTabSz="914266">
              <a:defRPr/>
            </a:pPr>
            <a:fld id="{BE44E414-3FE9-8140-9FC1-27F6721ECE4A}" type="slidenum">
              <a:rPr lang="en-US">
                <a:solidFill>
                  <a:srgbClr val="000000"/>
                </a:solidFill>
                <a:latin typeface="Arial"/>
              </a:rPr>
              <a:pPr defTabSz="914266">
                <a:defRPr/>
              </a:pPr>
              <a:t>25</a:t>
            </a:fld>
            <a:endParaRPr lang="en-US">
              <a:solidFill>
                <a:srgbClr val="000000"/>
              </a:solidFill>
              <a:latin typeface="Arial"/>
            </a:endParaRPr>
          </a:p>
        </p:txBody>
      </p:sp>
    </p:spTree>
    <p:extLst>
      <p:ext uri="{BB962C8B-B14F-4D97-AF65-F5344CB8AC3E}">
        <p14:creationId xmlns:p14="http://schemas.microsoft.com/office/powerpoint/2010/main" val="2265368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Retirement is typically comprised of several phases. The "Prosperous Retirement" profile (coined by advisor Michael Stein) is an anecdotal illustration of what many experience. The first decade or more in retirement can be quite active resulting in spending at or greater than was spent pre-retirement. This 'Active' phase is important to maximize as long as good health, the freedom of new-found time and a 'bucket' list persist. This phase gives way to a more passive or 'Slow-Go' phase when spending tends to decline in real terms. The 'Final Phase' sees lifestyle spending continue to decline while health care and long-term care expenses may rise significantly. Recognizing these 'phases' can help individuals craft a retirement income and spending plan aligned to how they are likely to spend their time while planning for key risks later in retirement. </a:t>
            </a:r>
          </a:p>
        </p:txBody>
      </p:sp>
      <p:sp>
        <p:nvSpPr>
          <p:cNvPr id="4" name="Slide Number Placeholder 3"/>
          <p:cNvSpPr>
            <a:spLocks noGrp="1"/>
          </p:cNvSpPr>
          <p:nvPr>
            <p:ph type="sldNum" sz="quarter" idx="10"/>
          </p:nvPr>
        </p:nvSpPr>
        <p:spPr/>
        <p:txBody>
          <a:bodyPr/>
          <a:lstStyle/>
          <a:p>
            <a:pPr defTabSz="914266">
              <a:defRPr/>
            </a:pPr>
            <a:fld id="{BE44E414-3FE9-8140-9FC1-27F6721ECE4A}" type="slidenum">
              <a:rPr lang="en-US">
                <a:solidFill>
                  <a:srgbClr val="000000"/>
                </a:solidFill>
                <a:latin typeface="Arial"/>
              </a:rPr>
              <a:pPr defTabSz="914266">
                <a:defRPr/>
              </a:pPr>
              <a:t>26</a:t>
            </a:fld>
            <a:endParaRPr lang="en-US">
              <a:solidFill>
                <a:srgbClr val="000000"/>
              </a:solidFill>
              <a:latin typeface="Arial"/>
            </a:endParaRPr>
          </a:p>
        </p:txBody>
      </p:sp>
    </p:spTree>
    <p:extLst>
      <p:ext uri="{BB962C8B-B14F-4D97-AF65-F5344CB8AC3E}">
        <p14:creationId xmlns:p14="http://schemas.microsoft.com/office/powerpoint/2010/main" val="3313680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This chart illustrates what households with estimated wealth of $250k - $750k spend on different categories at specific ages. Most Americans’ peak spending years are at midlife, and thereafter spending tends to trend downward, until it flattens out again at the oldest ages, on average. The largest expenditure category at all ages is housing, while the category that older people spend significantly more on than younger people is health care. Housing and health care may increase late in life due to the possibility of needing long-term care. </a:t>
            </a:r>
          </a:p>
        </p:txBody>
      </p:sp>
      <p:sp>
        <p:nvSpPr>
          <p:cNvPr id="4" name="Slide Number Placeholder 3"/>
          <p:cNvSpPr>
            <a:spLocks noGrp="1"/>
          </p:cNvSpPr>
          <p:nvPr>
            <p:ph type="sldNum" sz="quarter" idx="10"/>
          </p:nvPr>
        </p:nvSpPr>
        <p:spPr/>
        <p:txBody>
          <a:bodyPr/>
          <a:lstStyle/>
          <a:p>
            <a:pPr defTabSz="914266">
              <a:defRPr/>
            </a:pPr>
            <a:fld id="{BE44E414-3FE9-8140-9FC1-27F6721ECE4A}" type="slidenum">
              <a:rPr lang="en-US">
                <a:solidFill>
                  <a:srgbClr val="000000"/>
                </a:solidFill>
                <a:latin typeface="Arial"/>
              </a:rPr>
              <a:pPr defTabSz="914266">
                <a:defRPr/>
              </a:pPr>
              <a:t>27</a:t>
            </a:fld>
            <a:endParaRPr lang="en-US">
              <a:solidFill>
                <a:srgbClr val="000000"/>
              </a:solidFill>
              <a:latin typeface="Arial"/>
            </a:endParaRPr>
          </a:p>
        </p:txBody>
      </p:sp>
    </p:spTree>
    <p:extLst>
      <p:ext uri="{BB962C8B-B14F-4D97-AF65-F5344CB8AC3E}">
        <p14:creationId xmlns:p14="http://schemas.microsoft.com/office/powerpoint/2010/main" val="1391273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This chart illustrates what households who are partially and fully retired with estimated wealth of $250k - $750k spend on different categories at specific ages. The trend is similar to all households, but the reduction in spending is slightly less steep since some of the spending reduction may have taken place prior to receipt of retirement income for some households. Partially retired households have a mix of income from work and retirement income. Retirement income is Social Security, pensions and annuity payments. </a:t>
            </a:r>
          </a:p>
        </p:txBody>
      </p:sp>
      <p:sp>
        <p:nvSpPr>
          <p:cNvPr id="4" name="Slide Number Placeholder 3"/>
          <p:cNvSpPr>
            <a:spLocks noGrp="1"/>
          </p:cNvSpPr>
          <p:nvPr>
            <p:ph type="sldNum" sz="quarter" idx="10"/>
          </p:nvPr>
        </p:nvSpPr>
        <p:spPr/>
        <p:txBody>
          <a:bodyPr/>
          <a:lstStyle/>
          <a:p>
            <a:pPr defTabSz="914266">
              <a:defRPr/>
            </a:pPr>
            <a:fld id="{BE44E414-3FE9-8140-9FC1-27F6721ECE4A}" type="slidenum">
              <a:rPr lang="en-US">
                <a:solidFill>
                  <a:srgbClr val="000000"/>
                </a:solidFill>
                <a:latin typeface="Arial"/>
              </a:rPr>
              <a:pPr defTabSz="914266">
                <a:defRPr/>
              </a:pPr>
              <a:t>28</a:t>
            </a:fld>
            <a:endParaRPr lang="en-US">
              <a:solidFill>
                <a:srgbClr val="000000"/>
              </a:solidFill>
              <a:latin typeface="Arial"/>
            </a:endParaRPr>
          </a:p>
        </p:txBody>
      </p:sp>
    </p:spTree>
    <p:extLst>
      <p:ext uri="{BB962C8B-B14F-4D97-AF65-F5344CB8AC3E}">
        <p14:creationId xmlns:p14="http://schemas.microsoft.com/office/powerpoint/2010/main" val="1111547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This chart illustrates what households with estimated wealth of $1m - $3m spend on different categories at specific ages. Most Americans’ peak spending years are at midlife, and thereafter spending tends to trend downward, until it trends up again towards up again at the oldest ages. The largest expenditure category at all ages is housing, while the category that older people spend significantly more on than younger people is health care. Housing and health care may increase late in life due to the possibility of needing long-term care. </a:t>
            </a:r>
          </a:p>
        </p:txBody>
      </p:sp>
      <p:sp>
        <p:nvSpPr>
          <p:cNvPr id="4" name="Slide Number Placeholder 3"/>
          <p:cNvSpPr>
            <a:spLocks noGrp="1"/>
          </p:cNvSpPr>
          <p:nvPr>
            <p:ph type="sldNum" sz="quarter" idx="10"/>
          </p:nvPr>
        </p:nvSpPr>
        <p:spPr/>
        <p:txBody>
          <a:bodyPr/>
          <a:lstStyle/>
          <a:p>
            <a:pPr defTabSz="914266">
              <a:defRPr/>
            </a:pPr>
            <a:fld id="{BE44E414-3FE9-8140-9FC1-27F6721ECE4A}" type="slidenum">
              <a:rPr lang="en-US">
                <a:solidFill>
                  <a:srgbClr val="000000"/>
                </a:solidFill>
                <a:latin typeface="Arial"/>
              </a:rPr>
              <a:pPr defTabSz="914266">
                <a:defRPr/>
              </a:pPr>
              <a:t>29</a:t>
            </a:fld>
            <a:endParaRPr lang="en-US">
              <a:solidFill>
                <a:srgbClr val="000000"/>
              </a:solidFill>
              <a:latin typeface="Arial"/>
            </a:endParaRPr>
          </a:p>
        </p:txBody>
      </p:sp>
    </p:spTree>
    <p:extLst>
      <p:ext uri="{BB962C8B-B14F-4D97-AF65-F5344CB8AC3E}">
        <p14:creationId xmlns:p14="http://schemas.microsoft.com/office/powerpoint/2010/main" val="104055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Planning for retirement can be overwhelming as individuals navigate various factors over which there are varying levels of control. There are factors that are out of their control, like market returns and the future of tax policy, legislative and regulatory reforms, and factors over which they have some control, like longevity and how long they work. The best way to achieve a secure retirement is to develop a comprehensive retirement plan and to focus on the factors that can be controlled: maximizing savings, efficiently utilizing tax-advantaged accounts, understanding and managing spending and being well diversified in their investment strategy. </a:t>
            </a:r>
            <a:br>
              <a:rPr lang="en-US" dirty="0"/>
            </a:br>
            <a:br>
              <a:rPr lang="en-US" dirty="0"/>
            </a:br>
            <a:br>
              <a:rPr lang="en-US" dirty="0"/>
            </a:br>
            <a:br>
              <a:rPr lang="en-US" dirty="0"/>
            </a:br>
            <a:br>
              <a:rPr lang="en-US" dirty="0"/>
            </a:br>
            <a:endParaRPr lang="en-US" dirty="0"/>
          </a:p>
        </p:txBody>
      </p:sp>
      <p:sp>
        <p:nvSpPr>
          <p:cNvPr id="4" name="Slide Number Placeholder 3"/>
          <p:cNvSpPr>
            <a:spLocks noGrp="1"/>
          </p:cNvSpPr>
          <p:nvPr>
            <p:ph type="sldNum" sz="quarter" idx="10"/>
          </p:nvPr>
        </p:nvSpPr>
        <p:spPr/>
        <p:txBody>
          <a:bodyPr/>
          <a:lstStyle/>
          <a:p>
            <a:pPr defTabSz="914266">
              <a:defRPr/>
            </a:pPr>
            <a:fld id="{BE44E414-3FE9-8140-9FC1-27F6721ECE4A}" type="slidenum">
              <a:rPr lang="en-US">
                <a:solidFill>
                  <a:srgbClr val="000000"/>
                </a:solidFill>
                <a:latin typeface="Arial"/>
              </a:rPr>
              <a:pPr defTabSz="914266">
                <a:defRPr/>
              </a:pPr>
              <a:t>3</a:t>
            </a:fld>
            <a:endParaRPr lang="en-US">
              <a:solidFill>
                <a:srgbClr val="000000"/>
              </a:solidFill>
              <a:latin typeface="Arial"/>
            </a:endParaRPr>
          </a:p>
        </p:txBody>
      </p:sp>
    </p:spTree>
    <p:extLst>
      <p:ext uri="{BB962C8B-B14F-4D97-AF65-F5344CB8AC3E}">
        <p14:creationId xmlns:p14="http://schemas.microsoft.com/office/powerpoint/2010/main" val="630213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This chart illustrates what households who are partially and fully retired with estimated wealth of $1m - $3m spend on different categories at specific ages. The trend is similar to all households, but the reduction in spending is slightly less steep since some of the spending reduction may have taken place prior to receipt of retirement income for some households. Partially retired households have a mix of income from work and retirement income. Retirement income is Social Security, pensions and annuity payments. </a:t>
            </a:r>
          </a:p>
        </p:txBody>
      </p:sp>
      <p:sp>
        <p:nvSpPr>
          <p:cNvPr id="4" name="Slide Number Placeholder 3"/>
          <p:cNvSpPr>
            <a:spLocks noGrp="1"/>
          </p:cNvSpPr>
          <p:nvPr>
            <p:ph type="sldNum" sz="quarter" idx="10"/>
          </p:nvPr>
        </p:nvSpPr>
        <p:spPr/>
        <p:txBody>
          <a:bodyPr/>
          <a:lstStyle/>
          <a:p>
            <a:pPr defTabSz="914266">
              <a:defRPr/>
            </a:pPr>
            <a:fld id="{BE44E414-3FE9-8140-9FC1-27F6721ECE4A}" type="slidenum">
              <a:rPr lang="en-US">
                <a:solidFill>
                  <a:srgbClr val="000000"/>
                </a:solidFill>
                <a:latin typeface="Arial"/>
              </a:rPr>
              <a:pPr defTabSz="914266">
                <a:defRPr/>
              </a:pPr>
              <a:t>30</a:t>
            </a:fld>
            <a:endParaRPr lang="en-US">
              <a:solidFill>
                <a:srgbClr val="000000"/>
              </a:solidFill>
              <a:latin typeface="Arial"/>
            </a:endParaRPr>
          </a:p>
        </p:txBody>
      </p:sp>
    </p:spTree>
    <p:extLst>
      <p:ext uri="{BB962C8B-B14F-4D97-AF65-F5344CB8AC3E}">
        <p14:creationId xmlns:p14="http://schemas.microsoft.com/office/powerpoint/2010/main" val="1818336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During periods of higher inflation, it is important to consider long-term inflation used in retirement planning forecasts. Different categories of spending inflate differently, and households spend very differently at different ages. Therefore, households do not experience inflation to the same degree. Older households need to plan for high health care inflation, including the fact that they will likely use more health care goods and services as they get older. For some retirees, housing inflation may not be as much of an issue if they own their home outright since housing inflation includes imputed rent, which is the amount that it would cost to rent their home if they did not own it. And while all households are affected by food and beverage inflation, those age 75+ spend a smaller share of their budget on it than younger households.</a:t>
            </a:r>
          </a:p>
        </p:txBody>
      </p:sp>
      <p:sp>
        <p:nvSpPr>
          <p:cNvPr id="4" name="Slide Number Placeholder 3"/>
          <p:cNvSpPr>
            <a:spLocks noGrp="1"/>
          </p:cNvSpPr>
          <p:nvPr>
            <p:ph type="sldNum" sz="quarter" idx="10"/>
          </p:nvPr>
        </p:nvSpPr>
        <p:spPr/>
        <p:txBody>
          <a:bodyPr/>
          <a:lstStyle/>
          <a:p>
            <a:pPr defTabSz="914266">
              <a:defRPr/>
            </a:pPr>
            <a:fld id="{BE44E414-3FE9-8140-9FC1-27F6721ECE4A}" type="slidenum">
              <a:rPr lang="en-US">
                <a:solidFill>
                  <a:srgbClr val="000000"/>
                </a:solidFill>
                <a:latin typeface="Arial"/>
              </a:rPr>
              <a:pPr defTabSz="914266">
                <a:defRPr/>
              </a:pPr>
              <a:t>31</a:t>
            </a:fld>
            <a:endParaRPr lang="en-US">
              <a:solidFill>
                <a:srgbClr val="000000"/>
              </a:solidFill>
              <a:latin typeface="Arial"/>
            </a:endParaRPr>
          </a:p>
        </p:txBody>
      </p:sp>
    </p:spTree>
    <p:extLst>
      <p:ext uri="{BB962C8B-B14F-4D97-AF65-F5344CB8AC3E}">
        <p14:creationId xmlns:p14="http://schemas.microsoft.com/office/powerpoint/2010/main" val="32769791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Based on J.P. Morgan’s 2023 Long-Term Capital Market Assumptions and assuming an 80% confidence level and a 40% equity, 60% bond portfolio, the 4% initial withdrawal rate continues to be a successful level of spending that avoids running out of money before 30 years have passed. But the results are highly sensitive to when one decides to retire and market performances they experience. How has the 4% rule performed in the past? Based on an analysis of 66 rolling 30-year historical periods from 1928-2022, 1 in 4 times investors may have had 5 times the amount that they started with at the end of retirement. This may be a positive outcome if an investor’s goal is to leave a legacy. It may be a poor outcome if lifestyle sacrifices were made along the way to keep spending low relative to how the portfolio was performing over time. The 4% rule is a helpful rule of thumb to understand the maximum withdrawal rate that has a very high confidence of not running out of money – it is not an efficient withdrawal plan for households that want to use their retirement wealth to support their retirement lifestyle. </a:t>
            </a:r>
          </a:p>
        </p:txBody>
      </p:sp>
      <p:sp>
        <p:nvSpPr>
          <p:cNvPr id="4" name="Slide Number Placeholder 3"/>
          <p:cNvSpPr>
            <a:spLocks noGrp="1"/>
          </p:cNvSpPr>
          <p:nvPr>
            <p:ph type="sldNum" sz="quarter" idx="5"/>
          </p:nvPr>
        </p:nvSpPr>
        <p:spPr/>
        <p:txBody>
          <a:bodyPr/>
          <a:lstStyle/>
          <a:p>
            <a:pPr defTabSz="914266">
              <a:defRPr/>
            </a:pPr>
            <a:fld id="{BE44E414-3FE9-8140-9FC1-27F6721ECE4A}" type="slidenum">
              <a:rPr lang="en-US">
                <a:solidFill>
                  <a:srgbClr val="000000"/>
                </a:solidFill>
                <a:latin typeface="Arial"/>
              </a:rPr>
              <a:pPr defTabSz="914266">
                <a:defRPr/>
              </a:pPr>
              <a:t>32</a:t>
            </a:fld>
            <a:endParaRPr lang="en-US">
              <a:solidFill>
                <a:srgbClr val="000000"/>
              </a:solidFill>
              <a:latin typeface="Arial"/>
            </a:endParaRPr>
          </a:p>
        </p:txBody>
      </p:sp>
    </p:spTree>
    <p:extLst>
      <p:ext uri="{BB962C8B-B14F-4D97-AF65-F5344CB8AC3E}">
        <p14:creationId xmlns:p14="http://schemas.microsoft.com/office/powerpoint/2010/main" val="22096650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Retirement timing risk is when an investor retires at the beginning of a declining or bear market. This subjects a portfolio to sequence of return risk, which is poor market returns at the beginning of retirement. This may have a significant impact on outcomes. The bottom chart shows the returns experienced from 1966 to 2000, with below average and negative returns in many of the first 10 years resulting in the accelerated depletion of assets by the age of 89. Investment solutions that can help mitigate this risk include greater diversification among non-correlated asset classes, investments that use options strategies for defensive purposes and annuities with guarantees and/or protection features.</a:t>
            </a:r>
            <a:br>
              <a:rPr lang="en-US" dirty="0"/>
            </a:br>
            <a:endParaRPr lang="en-US" dirty="0"/>
          </a:p>
        </p:txBody>
      </p:sp>
      <p:sp>
        <p:nvSpPr>
          <p:cNvPr id="4" name="Slide Number Placeholder 3"/>
          <p:cNvSpPr>
            <a:spLocks noGrp="1"/>
          </p:cNvSpPr>
          <p:nvPr>
            <p:ph type="sldNum" sz="quarter" idx="10"/>
          </p:nvPr>
        </p:nvSpPr>
        <p:spPr/>
        <p:txBody>
          <a:bodyPr/>
          <a:lstStyle/>
          <a:p>
            <a:pPr defTabSz="914266">
              <a:defRPr/>
            </a:pPr>
            <a:fld id="{BE44E414-3FE9-8140-9FC1-27F6721ECE4A}" type="slidenum">
              <a:rPr lang="en-US">
                <a:solidFill>
                  <a:srgbClr val="000000"/>
                </a:solidFill>
                <a:latin typeface="Arial"/>
              </a:rPr>
              <a:pPr defTabSz="914266">
                <a:defRPr/>
              </a:pPr>
              <a:t>33</a:t>
            </a:fld>
            <a:endParaRPr lang="en-US">
              <a:solidFill>
                <a:srgbClr val="000000"/>
              </a:solidFill>
              <a:latin typeface="Arial"/>
            </a:endParaRPr>
          </a:p>
        </p:txBody>
      </p:sp>
    </p:spTree>
    <p:extLst>
      <p:ext uri="{BB962C8B-B14F-4D97-AF65-F5344CB8AC3E}">
        <p14:creationId xmlns:p14="http://schemas.microsoft.com/office/powerpoint/2010/main" val="4199705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Dollar cost ravaging can occur if households experience poor returns early in retirement, just as they are beginning to spend their retirement portfolio. The bottom chart shows the sequence of returns experienced by a 40% equity and 60% bond portfolio from 1966 to 2000. During that time period, below average and negative returns were experienced in many of the first 10 years. The top chart shows the outcome of two spending scenarios. The smooth green line represents the portfolio value assuming that the household withdraws 4% of their initial portfolio and increases each year’s withdrawal by inflation, regardless of how their portfolio performs. The green line with squares illustrates a dynamic spending strategy in which the household grows their withdrawal by inflation in periods of normal returns. They do not give themselves a raise after a year of poor market returns and give themselves a little more of a raise after a year of outperformance. By adapting their spending based on how their portfolio is performing, the household is able to meet their lifetime spending needs with a buffer remaining at age 100, and spend about 25% more in total in today’s dollars. </a:t>
            </a:r>
          </a:p>
        </p:txBody>
      </p:sp>
      <p:sp>
        <p:nvSpPr>
          <p:cNvPr id="4" name="Slide Number Placeholder 3"/>
          <p:cNvSpPr>
            <a:spLocks noGrp="1"/>
          </p:cNvSpPr>
          <p:nvPr>
            <p:ph type="sldNum" sz="quarter" idx="10"/>
          </p:nvPr>
        </p:nvSpPr>
        <p:spPr/>
        <p:txBody>
          <a:bodyPr/>
          <a:lstStyle/>
          <a:p>
            <a:pPr defTabSz="914266">
              <a:defRPr/>
            </a:pPr>
            <a:fld id="{BE44E414-3FE9-8140-9FC1-27F6721ECE4A}" type="slidenum">
              <a:rPr lang="en-US">
                <a:solidFill>
                  <a:srgbClr val="000000"/>
                </a:solidFill>
                <a:latin typeface="Arial"/>
              </a:rPr>
              <a:pPr defTabSz="914266">
                <a:defRPr/>
              </a:pPr>
              <a:t>34</a:t>
            </a:fld>
            <a:endParaRPr lang="en-US">
              <a:solidFill>
                <a:srgbClr val="000000"/>
              </a:solidFill>
              <a:latin typeface="Arial"/>
            </a:endParaRPr>
          </a:p>
        </p:txBody>
      </p:sp>
    </p:spTree>
    <p:extLst>
      <p:ext uri="{BB962C8B-B14F-4D97-AF65-F5344CB8AC3E}">
        <p14:creationId xmlns:p14="http://schemas.microsoft.com/office/powerpoint/2010/main" val="1943232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Most Americans retire prior to being eligible for Medicare coverage (age 65). If they do not have access to an employer-provided plan through a spouse, they may need to purchase coverage through the Healthcare Insurance Marketplace (via healthcare.gov). This chart shows the wide variation in health care costs available through the marketplace. To get an estimate for a specific situation, go to the Kaiser Family Foundation subsidy calculator. The calculator will also provide information on potential subsidy and tax credits. Subsides are enhanced through 2025, so they may be reduced after that. For those who are ineligible for subsidies, it is more important to compare plan types and check pricing for Silver Plans directly from an insurer. </a:t>
            </a:r>
          </a:p>
        </p:txBody>
      </p:sp>
      <p:sp>
        <p:nvSpPr>
          <p:cNvPr id="4" name="Slide Number Placeholder 3"/>
          <p:cNvSpPr>
            <a:spLocks noGrp="1"/>
          </p:cNvSpPr>
          <p:nvPr>
            <p:ph type="sldNum" sz="quarter" idx="10"/>
          </p:nvPr>
        </p:nvSpPr>
        <p:spPr/>
        <p:txBody>
          <a:bodyPr/>
          <a:lstStyle/>
          <a:p>
            <a:pPr defTabSz="914266">
              <a:defRPr/>
            </a:pPr>
            <a:fld id="{F922DBF3-84FA-4F20-8E04-9E8B1C8A5232}" type="slidenum">
              <a:rPr lang="en-US">
                <a:solidFill>
                  <a:prstClr val="black"/>
                </a:solidFill>
                <a:latin typeface="Calibri"/>
              </a:rPr>
              <a:pPr defTabSz="914266">
                <a:defRPr/>
              </a:pPr>
              <a:t>35</a:t>
            </a:fld>
            <a:endParaRPr lang="en-US" dirty="0">
              <a:solidFill>
                <a:prstClr val="black"/>
              </a:solidFill>
              <a:latin typeface="Calibri"/>
            </a:endParaRPr>
          </a:p>
        </p:txBody>
      </p:sp>
    </p:spTree>
    <p:extLst>
      <p:ext uri="{BB962C8B-B14F-4D97-AF65-F5344CB8AC3E}">
        <p14:creationId xmlns:p14="http://schemas.microsoft.com/office/powerpoint/2010/main" val="41734218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This chart shows the three steps for Medicare coverage, starting with signing up for Parts A and B on Medicare.gov. Step 2 is choosing a plan: Original Medicare or Medicare Advantage. The charts show what is available for each option; there are pros and cons that should be carefully reviewed. Step 3 is preparing for additional expenses that aren’t covered by Medicare. Be sure to sign up as soon as possible to avoid coverage gaps and reevaluate each year during open enrollment. For more information, go to Medicarerights.org or shiptacenter.org.</a:t>
            </a:r>
            <a:br>
              <a:rPr lang="en-US" dirty="0"/>
            </a:br>
            <a:endParaRPr lang="en-US" dirty="0"/>
          </a:p>
        </p:txBody>
      </p:sp>
      <p:sp>
        <p:nvSpPr>
          <p:cNvPr id="4" name="Slide Number Placeholder 3"/>
          <p:cNvSpPr>
            <a:spLocks noGrp="1"/>
          </p:cNvSpPr>
          <p:nvPr>
            <p:ph type="sldNum" sz="quarter" idx="10"/>
          </p:nvPr>
        </p:nvSpPr>
        <p:spPr/>
        <p:txBody>
          <a:bodyPr/>
          <a:lstStyle/>
          <a:p>
            <a:pPr defTabSz="914266">
              <a:defRPr/>
            </a:pPr>
            <a:fld id="{BE44E414-3FE9-8140-9FC1-27F6721ECE4A}" type="slidenum">
              <a:rPr lang="en-US">
                <a:solidFill>
                  <a:srgbClr val="000000"/>
                </a:solidFill>
                <a:latin typeface="Arial"/>
              </a:rPr>
              <a:pPr defTabSz="914266">
                <a:defRPr/>
              </a:pPr>
              <a:t>36</a:t>
            </a:fld>
            <a:endParaRPr lang="en-US">
              <a:solidFill>
                <a:srgbClr val="000000"/>
              </a:solidFill>
              <a:latin typeface="Arial"/>
            </a:endParaRPr>
          </a:p>
        </p:txBody>
      </p:sp>
    </p:spTree>
    <p:extLst>
      <p:ext uri="{BB962C8B-B14F-4D97-AF65-F5344CB8AC3E}">
        <p14:creationId xmlns:p14="http://schemas.microsoft.com/office/powerpoint/2010/main" val="17350829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This flow chart may help individuals who are still working at age 65 or older decide if they should sign up for Medicare and/or continue to contribute to a qualified Health Savings Account. Considerations are different for those who work for employers with 20 or more employees versus those who work for smaller employers as well as those who are taking Social Security benefits. One of the most important things to know is if someone has creditable coverage, including creditable drug coverage. If not, and they sign up later, they may face lifelong penalties. There also may be severe tax consequences for those contributing to an HSA while receiving Medicare Part A, and Part A coverage is mandatory and retroactive for 6 months before they signed up for Social Security benefits or age 65, whichever is later. </a:t>
            </a:r>
          </a:p>
        </p:txBody>
      </p:sp>
      <p:sp>
        <p:nvSpPr>
          <p:cNvPr id="4" name="Slide Number Placeholder 3"/>
          <p:cNvSpPr>
            <a:spLocks noGrp="1"/>
          </p:cNvSpPr>
          <p:nvPr>
            <p:ph type="sldNum" sz="quarter" idx="10"/>
          </p:nvPr>
        </p:nvSpPr>
        <p:spPr/>
        <p:txBody>
          <a:bodyPr/>
          <a:lstStyle/>
          <a:p>
            <a:pPr defTabSz="914266">
              <a:defRPr/>
            </a:pPr>
            <a:fld id="{BE44E414-3FE9-8140-9FC1-27F6721ECE4A}" type="slidenum">
              <a:rPr lang="en-US">
                <a:solidFill>
                  <a:srgbClr val="000000"/>
                </a:solidFill>
                <a:latin typeface="Arial"/>
              </a:rPr>
              <a:pPr defTabSz="914266">
                <a:defRPr/>
              </a:pPr>
              <a:t>37</a:t>
            </a:fld>
            <a:endParaRPr lang="en-US">
              <a:solidFill>
                <a:srgbClr val="000000"/>
              </a:solidFill>
              <a:latin typeface="Arial"/>
            </a:endParaRPr>
          </a:p>
        </p:txBody>
      </p:sp>
    </p:spTree>
    <p:extLst>
      <p:ext uri="{BB962C8B-B14F-4D97-AF65-F5344CB8AC3E}">
        <p14:creationId xmlns:p14="http://schemas.microsoft.com/office/powerpoint/2010/main" val="16636812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This chart illustrates total Medicare-related health care costs experienced by today’s 65-year-old with original Medicare, and how those costs may increase over time. Costs include </a:t>
            </a:r>
            <a:r>
              <a:rPr lang="en-US" dirty="0" err="1"/>
              <a:t>Medigap</a:t>
            </a:r>
            <a:r>
              <a:rPr lang="en-US" dirty="0"/>
              <a:t>, which is a supplemental policy that covers co-pays and deductibles for Parts A and B. </a:t>
            </a:r>
            <a:r>
              <a:rPr lang="en-US" dirty="0" err="1"/>
              <a:t>Medigap</a:t>
            </a:r>
            <a:r>
              <a:rPr lang="en-US" dirty="0"/>
              <a:t> plans are standardized, with Plan G being the most comprehensive available for most new beneficiaries. Part D for prescription drugs coverage and prescription out-of-pocket expenses are also included. Average costs are about $516 per month or about $6,192 per person annually. These costs are projected to more than triple over 30 years in today’s dollars for three reasons: 1) higher than average inflation for health care expenses; 2) increased use of health care at older ages; and 3) </a:t>
            </a:r>
            <a:r>
              <a:rPr lang="en-US" dirty="0" err="1"/>
              <a:t>Medigap</a:t>
            </a:r>
            <a:r>
              <a:rPr lang="en-US" dirty="0"/>
              <a:t> premiums that increase not only with inflation but also due to increased age in most states. These costs do not include most long-term care expenses.</a:t>
            </a:r>
            <a:br>
              <a:rPr lang="en-US" dirty="0"/>
            </a:br>
            <a:endParaRPr lang="en-US" dirty="0"/>
          </a:p>
        </p:txBody>
      </p:sp>
      <p:sp>
        <p:nvSpPr>
          <p:cNvPr id="4" name="Slide Number Placeholder 3"/>
          <p:cNvSpPr>
            <a:spLocks noGrp="1"/>
          </p:cNvSpPr>
          <p:nvPr>
            <p:ph type="sldNum" sz="quarter" idx="5"/>
          </p:nvPr>
        </p:nvSpPr>
        <p:spPr/>
        <p:txBody>
          <a:bodyPr/>
          <a:lstStyle/>
          <a:p>
            <a:pPr defTabSz="914266">
              <a:defRPr/>
            </a:pPr>
            <a:fld id="{BE44E414-3FE9-8140-9FC1-27F6721ECE4A}" type="slidenum">
              <a:rPr lang="en-US">
                <a:solidFill>
                  <a:srgbClr val="000000"/>
                </a:solidFill>
                <a:latin typeface="Arial"/>
              </a:rPr>
              <a:pPr defTabSz="914266">
                <a:defRPr/>
              </a:pPr>
              <a:t>38</a:t>
            </a:fld>
            <a:endParaRPr lang="en-US">
              <a:solidFill>
                <a:srgbClr val="000000"/>
              </a:solidFill>
              <a:latin typeface="Arial"/>
            </a:endParaRPr>
          </a:p>
        </p:txBody>
      </p:sp>
    </p:spTree>
    <p:extLst>
      <p:ext uri="{BB962C8B-B14F-4D97-AF65-F5344CB8AC3E}">
        <p14:creationId xmlns:p14="http://schemas.microsoft.com/office/powerpoint/2010/main" val="41266679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For both original Medicare and Medicare Advantage, Part B and D premiums will be higher for those with Modified Adjusted Gross Income (MAGI) over $97,000 if filing single or $194,000 if filing jointly. The latest tax return is used to calculate the surcharge; this is usually the tax return from 2 years prior. If an individual has stopped working or has reduced income due to circumstances outside of their control, they may be eligible for an appeal. This is not meant to be personal tax advice. Please consult with a tax professional.</a:t>
            </a:r>
            <a:br>
              <a:rPr lang="en-US" dirty="0"/>
            </a:br>
            <a:endParaRPr lang="en-US" dirty="0"/>
          </a:p>
        </p:txBody>
      </p:sp>
      <p:sp>
        <p:nvSpPr>
          <p:cNvPr id="4" name="Slide Number Placeholder 3"/>
          <p:cNvSpPr>
            <a:spLocks noGrp="1"/>
          </p:cNvSpPr>
          <p:nvPr>
            <p:ph type="sldNum" sz="quarter" idx="10"/>
          </p:nvPr>
        </p:nvSpPr>
        <p:spPr/>
        <p:txBody>
          <a:bodyPr/>
          <a:lstStyle/>
          <a:p>
            <a:pPr defTabSz="914266">
              <a:defRPr/>
            </a:pPr>
            <a:fld id="{F922DBF3-84FA-4F20-8E04-9E8B1C8A5232}" type="slidenum">
              <a:rPr lang="en-US">
                <a:solidFill>
                  <a:prstClr val="black"/>
                </a:solidFill>
                <a:latin typeface="Calibri"/>
              </a:rPr>
              <a:pPr defTabSz="914266">
                <a:defRPr/>
              </a:pPr>
              <a:t>39</a:t>
            </a:fld>
            <a:endParaRPr lang="en-US" dirty="0">
              <a:solidFill>
                <a:prstClr val="black"/>
              </a:solidFill>
              <a:latin typeface="Calibri"/>
            </a:endParaRPr>
          </a:p>
        </p:txBody>
      </p:sp>
    </p:spTree>
    <p:extLst>
      <p:ext uri="{BB962C8B-B14F-4D97-AF65-F5344CB8AC3E}">
        <p14:creationId xmlns:p14="http://schemas.microsoft.com/office/powerpoint/2010/main" val="1143087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JPM AM Pro Light" panose="020B0303040103020003" pitchFamily="34" charset="0"/>
              </a:rPr>
              <a:t>While the recent impact of the pandemic is not yet reflected in the life expectancy tables, l</a:t>
            </a:r>
            <a:r>
              <a:rPr lang="en-US" dirty="0"/>
              <a:t>ife expectancies in the United States continue to increase as more people are living to older ages. This chart shows the probability that 65-year-old men and women today will reach various ages. For a 65-year-old couple, there is nearly an even chance that one of them will live to age 90 or beyond. Individuals should plan for living well beyond the average – to age 95 or even 100 – especially those in good health. For non-smokers in excellent health, there is almost one in three chance that women will live to age 95 or beyond and one in five chance that men will live to age 95 or beyond.</a:t>
            </a:r>
            <a:br>
              <a:rPr lang="en-US" dirty="0"/>
            </a:br>
            <a:br>
              <a:rPr lang="en-US" dirty="0"/>
            </a:br>
            <a:br>
              <a:rPr lang="en-US" dirty="0"/>
            </a:br>
            <a:br>
              <a:rPr lang="en-US" dirty="0"/>
            </a:br>
            <a:br>
              <a:rPr lang="en-US" dirty="0"/>
            </a:br>
            <a:br>
              <a:rPr lang="en-US" dirty="0"/>
            </a:br>
            <a:endParaRPr lang="en-US" dirty="0"/>
          </a:p>
        </p:txBody>
      </p:sp>
      <p:sp>
        <p:nvSpPr>
          <p:cNvPr id="4" name="Slide Number Placeholder 3"/>
          <p:cNvSpPr>
            <a:spLocks noGrp="1"/>
          </p:cNvSpPr>
          <p:nvPr>
            <p:ph type="sldNum" sz="quarter" idx="10"/>
          </p:nvPr>
        </p:nvSpPr>
        <p:spPr/>
        <p:txBody>
          <a:bodyPr/>
          <a:lstStyle/>
          <a:p>
            <a:pPr marL="0" marR="0" lvl="0" indent="0" algn="r" defTabSz="948368" rtl="0" eaLnBrk="1" fontAlgn="auto" latinLnBrk="0" hangingPunct="1">
              <a:lnSpc>
                <a:spcPct val="100000"/>
              </a:lnSpc>
              <a:spcBef>
                <a:spcPts val="0"/>
              </a:spcBef>
              <a:spcAft>
                <a:spcPts val="0"/>
              </a:spcAft>
              <a:buClrTx/>
              <a:buSzTx/>
              <a:buFontTx/>
              <a:buNone/>
              <a:tabLst/>
              <a:defRPr/>
            </a:pPr>
            <a:fld id="{BE44E414-3FE9-8140-9FC1-27F6721ECE4A}" type="slidenum">
              <a:rPr kumimoji="0" lang="en-US" sz="1300" b="0" i="0" u="none" strike="noStrike" kern="1200" cap="none" spc="0" normalizeH="0" baseline="0" noProof="0">
                <a:ln>
                  <a:noFill/>
                </a:ln>
                <a:solidFill>
                  <a:srgbClr val="000000"/>
                </a:solidFill>
                <a:effectLst/>
                <a:uLnTx/>
                <a:uFillTx/>
                <a:latin typeface="Arial"/>
                <a:ea typeface="+mn-ea"/>
                <a:cs typeface="+mn-cs"/>
              </a:rPr>
              <a:pPr marL="0" marR="0" lvl="0" indent="0" algn="r" defTabSz="948368"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056492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Those who survive to the oldest ages have an almost even chance of needing assistance due to inability to perform two or more activities of daily living or severe cognitive impairment. The odds of needing help go up well before then, with one in five 80 – 84 year-olds requiring assistance. As individuals age, changing abilities may require a move, home modifications and/or paying for help, which could increase spending late in life. </a:t>
            </a:r>
          </a:p>
        </p:txBody>
      </p:sp>
      <p:sp>
        <p:nvSpPr>
          <p:cNvPr id="4" name="Slide Number Placeholder 3"/>
          <p:cNvSpPr>
            <a:spLocks noGrp="1"/>
          </p:cNvSpPr>
          <p:nvPr>
            <p:ph type="sldNum" sz="quarter" idx="10"/>
          </p:nvPr>
        </p:nvSpPr>
        <p:spPr/>
        <p:txBody>
          <a:bodyPr/>
          <a:lstStyle/>
          <a:p>
            <a:pPr defTabSz="914266">
              <a:defRPr/>
            </a:pPr>
            <a:fld id="{BE44E414-3FE9-8140-9FC1-27F6721ECE4A}" type="slidenum">
              <a:rPr lang="en-US">
                <a:solidFill>
                  <a:srgbClr val="000000"/>
                </a:solidFill>
                <a:latin typeface="Arial"/>
              </a:rPr>
              <a:pPr defTabSz="914266">
                <a:defRPr/>
              </a:pPr>
              <a:t>40</a:t>
            </a:fld>
            <a:endParaRPr lang="en-US">
              <a:solidFill>
                <a:srgbClr val="000000"/>
              </a:solidFill>
              <a:latin typeface="Arial"/>
            </a:endParaRPr>
          </a:p>
        </p:txBody>
      </p:sp>
    </p:spTree>
    <p:extLst>
      <p:ext uri="{BB962C8B-B14F-4D97-AF65-F5344CB8AC3E}">
        <p14:creationId xmlns:p14="http://schemas.microsoft.com/office/powerpoint/2010/main" val="14656818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Family members and friends often provide unpaid eldercare – and it is surprising how often that is adult children. There may be a progression of care from one type to another. Duration of care varies but 36% of men and 41% of women who use paid care use it for 5 years or more. The lifetime cost of care to all payors including insurance, government sources and private payors averages $277,900 for women and $200,400 for men, although there is a wide range, with many paying less or more than the average. One of the reasons that women may require more care is they generally live longer than men. For all individuals, these statistics highlight the need for a care plan.</a:t>
            </a:r>
            <a:br>
              <a:rPr lang="en-US" dirty="0"/>
            </a:br>
            <a:endParaRPr lang="en-US" dirty="0"/>
          </a:p>
        </p:txBody>
      </p:sp>
      <p:sp>
        <p:nvSpPr>
          <p:cNvPr id="4" name="Slide Number Placeholder 3"/>
          <p:cNvSpPr>
            <a:spLocks noGrp="1"/>
          </p:cNvSpPr>
          <p:nvPr>
            <p:ph type="sldNum" sz="quarter" idx="10"/>
          </p:nvPr>
        </p:nvSpPr>
        <p:spPr/>
        <p:txBody>
          <a:bodyPr/>
          <a:lstStyle/>
          <a:p>
            <a:pPr defTabSz="914266">
              <a:defRPr/>
            </a:pPr>
            <a:fld id="{BE44E414-3FE9-8140-9FC1-27F6721ECE4A}" type="slidenum">
              <a:rPr lang="en-US">
                <a:solidFill>
                  <a:srgbClr val="000000"/>
                </a:solidFill>
                <a:latin typeface="Arial"/>
              </a:rPr>
              <a:pPr defTabSz="914266">
                <a:defRPr/>
              </a:pPr>
              <a:t>41</a:t>
            </a:fld>
            <a:endParaRPr lang="en-US">
              <a:solidFill>
                <a:srgbClr val="000000"/>
              </a:solidFill>
              <a:latin typeface="Arial"/>
            </a:endParaRPr>
          </a:p>
        </p:txBody>
      </p:sp>
    </p:spTree>
    <p:extLst>
      <p:ext uri="{BB962C8B-B14F-4D97-AF65-F5344CB8AC3E}">
        <p14:creationId xmlns:p14="http://schemas.microsoft.com/office/powerpoint/2010/main" val="32834121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When planning for long-term care, consider multiple options, including family assistance, income, savings, home equity, life insurance for a surviving spouse and other insurance options that range from traditional long-term care insurance to combination products to annuities. Life Plan Communities are also a possibility for those who can afford them, and some individuals use the proceeds from their home sale to finance the fees. Types of life plan communities vary – see MyLifeSite.net for more information. Medicaid may be a last resort; and if Medicaid is utilized, individuals may have less control over the type of care and care setting. For specifics regarding Medicaid qualification, consult with an elder care attorney with familiarity with the laws in your state.</a:t>
            </a:r>
            <a:br>
              <a:rPr lang="en-US" dirty="0"/>
            </a:br>
            <a:endParaRPr lang="en-US" dirty="0"/>
          </a:p>
        </p:txBody>
      </p:sp>
      <p:sp>
        <p:nvSpPr>
          <p:cNvPr id="4" name="Slide Number Placeholder 3"/>
          <p:cNvSpPr>
            <a:spLocks noGrp="1"/>
          </p:cNvSpPr>
          <p:nvPr>
            <p:ph type="sldNum" sz="quarter" idx="10"/>
          </p:nvPr>
        </p:nvSpPr>
        <p:spPr/>
        <p:txBody>
          <a:bodyPr/>
          <a:lstStyle/>
          <a:p>
            <a:pPr defTabSz="914266">
              <a:defRPr/>
            </a:pPr>
            <a:fld id="{F922DBF3-84FA-4F20-8E04-9E8B1C8A5232}" type="slidenum">
              <a:rPr lang="en-US">
                <a:solidFill>
                  <a:prstClr val="black"/>
                </a:solidFill>
                <a:latin typeface="Calibri"/>
              </a:rPr>
              <a:pPr defTabSz="914266">
                <a:defRPr/>
              </a:pPr>
              <a:t>42</a:t>
            </a:fld>
            <a:endParaRPr lang="en-US" dirty="0">
              <a:solidFill>
                <a:prstClr val="black"/>
              </a:solidFill>
              <a:latin typeface="Calibri"/>
            </a:endParaRPr>
          </a:p>
        </p:txBody>
      </p:sp>
    </p:spTree>
    <p:extLst>
      <p:ext uri="{BB962C8B-B14F-4D97-AF65-F5344CB8AC3E}">
        <p14:creationId xmlns:p14="http://schemas.microsoft.com/office/powerpoint/2010/main" val="1584411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Achieving multiple goals with varying time horizons and savings requirements can be challenging if wealth and savings are grouped all together. For greater clarity and control, consider using a goals-based wealth management approach in which assets are invested according to the time horizon of major goals, and the savings required to achieve each goal is determined and managed on an individual basis. This goals-based approach is only successful if there is an emergency reserve big enough to fund spending and income shocks throughout the year. See slide 49 for more detail on how large the reserve may need to be.</a:t>
            </a:r>
            <a:br>
              <a:rPr lang="en-US" dirty="0"/>
            </a:br>
            <a:endParaRPr lang="en-US" dirty="0"/>
          </a:p>
        </p:txBody>
      </p:sp>
      <p:sp>
        <p:nvSpPr>
          <p:cNvPr id="4" name="Slide Number Placeholder 3"/>
          <p:cNvSpPr>
            <a:spLocks noGrp="1"/>
          </p:cNvSpPr>
          <p:nvPr>
            <p:ph type="sldNum" sz="quarter" idx="10"/>
          </p:nvPr>
        </p:nvSpPr>
        <p:spPr/>
        <p:txBody>
          <a:bodyPr/>
          <a:lstStyle/>
          <a:p>
            <a:pPr defTabSz="914266">
              <a:defRPr/>
            </a:pPr>
            <a:fld id="{BE44E414-3FE9-8140-9FC1-27F6721ECE4A}" type="slidenum">
              <a:rPr lang="en-US">
                <a:solidFill>
                  <a:srgbClr val="000000"/>
                </a:solidFill>
                <a:latin typeface="Arial"/>
              </a:rPr>
              <a:pPr defTabSz="914266">
                <a:defRPr/>
              </a:pPr>
              <a:t>43</a:t>
            </a:fld>
            <a:endParaRPr lang="en-US">
              <a:solidFill>
                <a:srgbClr val="000000"/>
              </a:solidFill>
              <a:latin typeface="Arial"/>
            </a:endParaRPr>
          </a:p>
        </p:txBody>
      </p:sp>
    </p:spTree>
    <p:extLst>
      <p:ext uri="{BB962C8B-B14F-4D97-AF65-F5344CB8AC3E}">
        <p14:creationId xmlns:p14="http://schemas.microsoft.com/office/powerpoint/2010/main" val="30845276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Aligning retirement assets based on how they will be used to support an individual’s retirement lifestyle is one way to ensure a higher degree of confidence through retirement. Known as “guarantee the floor,” this chart shows regular or “stable spending” – what a household wants to have available each month – can be aligned with relatively safe or guaranteed funding sources. More variable spending can be covered when it occurs by investment income or a cash reserve. If leaving a legacy is a goal, strategies focused on growth or capital preservation, or that are more illiquid may make sense given the longer time horizon. </a:t>
            </a:r>
          </a:p>
        </p:txBody>
      </p:sp>
      <p:sp>
        <p:nvSpPr>
          <p:cNvPr id="4" name="Slide Number Placeholder 3"/>
          <p:cNvSpPr>
            <a:spLocks noGrp="1"/>
          </p:cNvSpPr>
          <p:nvPr>
            <p:ph type="sldNum" sz="quarter" idx="10"/>
          </p:nvPr>
        </p:nvSpPr>
        <p:spPr/>
        <p:txBody>
          <a:bodyPr/>
          <a:lstStyle/>
          <a:p>
            <a:pPr defTabSz="914266">
              <a:defRPr/>
            </a:pPr>
            <a:fld id="{F922DBF3-84FA-4F20-8E04-9E8B1C8A5232}" type="slidenum">
              <a:rPr lang="en-US">
                <a:solidFill>
                  <a:prstClr val="black"/>
                </a:solidFill>
                <a:latin typeface="Calibri"/>
              </a:rPr>
              <a:pPr defTabSz="914266">
                <a:defRPr/>
              </a:pPr>
              <a:t>44</a:t>
            </a:fld>
            <a:endParaRPr lang="en-US" dirty="0">
              <a:solidFill>
                <a:prstClr val="black"/>
              </a:solidFill>
              <a:latin typeface="Calibri"/>
            </a:endParaRPr>
          </a:p>
        </p:txBody>
      </p:sp>
    </p:spTree>
    <p:extLst>
      <p:ext uri="{BB962C8B-B14F-4D97-AF65-F5344CB8AC3E}">
        <p14:creationId xmlns:p14="http://schemas.microsoft.com/office/powerpoint/2010/main" val="30716133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When planning for retirement, a risk-based asset allocation assumption based on an investor's risk tolerance and time horizon is typically used to forecast an estimated retirement outcome. This doesn’t always match what an investor expects in practice. Implementation of the recommended asset allocation can be tailored to address the investor’s preferences. This chart shows four hypothetical retirement planning profiles and their corresponding goals. For households with increasing wealth, investing on a total-return basis, perhaps considering a longer time frame for legacy wealth, should be considered. Many households desire to preserve principal and end retirement with the same wealth as they started with (on a nominal basis). For these households, investing for current income may provide them with the funds they need to support their lifestyle. Increasingly households may need to use a portion of their wealth or “Spend Principal” to support their retirement lifestyle, particularly as access to pensions decline. These households should consider several options: a dynamic withdrawal strategy that can provide needed funds while making sure that the principal is not depleted too quickly; an annuity that can provide protected lifetime income; or a combination of both. </a:t>
            </a:r>
          </a:p>
        </p:txBody>
      </p:sp>
      <p:sp>
        <p:nvSpPr>
          <p:cNvPr id="4" name="Slide Number Placeholder 3"/>
          <p:cNvSpPr>
            <a:spLocks noGrp="1"/>
          </p:cNvSpPr>
          <p:nvPr>
            <p:ph type="sldNum" sz="quarter" idx="10"/>
          </p:nvPr>
        </p:nvSpPr>
        <p:spPr/>
        <p:txBody>
          <a:bodyPr/>
          <a:lstStyle/>
          <a:p>
            <a:pPr defTabSz="914266">
              <a:defRPr/>
            </a:pPr>
            <a:fld id="{F922DBF3-84FA-4F20-8E04-9E8B1C8A5232}" type="slidenum">
              <a:rPr lang="en-US">
                <a:solidFill>
                  <a:prstClr val="black"/>
                </a:solidFill>
                <a:latin typeface="Calibri"/>
              </a:rPr>
              <a:pPr defTabSz="914266">
                <a:defRPr/>
              </a:pPr>
              <a:t>45</a:t>
            </a:fld>
            <a:endParaRPr lang="en-US" dirty="0">
              <a:solidFill>
                <a:prstClr val="black"/>
              </a:solidFill>
              <a:latin typeface="Calibri"/>
            </a:endParaRPr>
          </a:p>
        </p:txBody>
      </p:sp>
    </p:spTree>
    <p:extLst>
      <p:ext uri="{BB962C8B-B14F-4D97-AF65-F5344CB8AC3E}">
        <p14:creationId xmlns:p14="http://schemas.microsoft.com/office/powerpoint/2010/main" val="17927606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During periods of extreme market declines, a natural emotional reaction can be to “take control” by selling out of the market and seeking safety in cash. This is due to “loss aversion” – or the fact that losses hurt more than gains feel good. The results of this action can be devastating because during periods of market volatility, the best days are likely to occur close to the worst days. This chart compares an individual who was fully invested for the past 20 years in the S&amp;P 500 to investors who missed some of the best days as a result of being out of the market for a period of time. Missing the top 10 best days reduced the annualized return </a:t>
            </a:r>
            <a:r>
              <a:rPr lang="en-US"/>
              <a:t>by almost 50</a:t>
            </a:r>
            <a:r>
              <a:rPr lang="en-US" dirty="0"/>
              <a:t>%; missing the top 40 days resulted in a negative annualized return on the original $10,000 investment. Staying the course with a diversified long-term investment strategy may produce a better retirement outcome. </a:t>
            </a:r>
          </a:p>
        </p:txBody>
      </p:sp>
      <p:sp>
        <p:nvSpPr>
          <p:cNvPr id="4" name="Slide Number Placeholder 3"/>
          <p:cNvSpPr>
            <a:spLocks noGrp="1"/>
          </p:cNvSpPr>
          <p:nvPr>
            <p:ph type="sldNum" sz="quarter" idx="10"/>
          </p:nvPr>
        </p:nvSpPr>
        <p:spPr/>
        <p:txBody>
          <a:bodyPr/>
          <a:lstStyle/>
          <a:p>
            <a:pPr defTabSz="914266">
              <a:defRPr/>
            </a:pPr>
            <a:fld id="{BE44E414-3FE9-8140-9FC1-27F6721ECE4A}" type="slidenum">
              <a:rPr lang="en-US">
                <a:solidFill>
                  <a:srgbClr val="000000"/>
                </a:solidFill>
                <a:latin typeface="Arial"/>
              </a:rPr>
              <a:pPr defTabSz="914266">
                <a:defRPr/>
              </a:pPr>
              <a:t>46</a:t>
            </a:fld>
            <a:endParaRPr lang="en-US">
              <a:solidFill>
                <a:srgbClr val="000000"/>
              </a:solidFill>
              <a:latin typeface="Arial"/>
            </a:endParaRPr>
          </a:p>
        </p:txBody>
      </p:sp>
    </p:spTree>
    <p:extLst>
      <p:ext uri="{BB962C8B-B14F-4D97-AF65-F5344CB8AC3E}">
        <p14:creationId xmlns:p14="http://schemas.microsoft.com/office/powerpoint/2010/main" val="41239803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Different tax-advantaged savings accounts have different tax characteristics. Investment growth in tax-advantaged accounts is usually tax free, as shown with “+” in the middle column. For retirement accounts (pre-tax and Roth, top two rows), money may go in or come out tax free, depending on the account type and if the deposits and withdrawals are qualified. Health Savings Accounts (HSAs), which must be paired with a qualified high-deductible health plan, offer triple tax benefits – if the funds are used for qualified health care expenses, the funds may be entirely tax free on contributions, investment growth and withdrawals. Leaving money in HSAs to grow tax free and be taken out tax free for qualified health care expenses in retirement can help optimize HSAs’ preferential tax treatment. Non-deductible or after-tax contributions are less tax advantaged and should be considered after exhausting opportunities to save in the other tax-advantaged accounts. All of these accounts are designed for long-term saving, so generally there are penalties on early or non-qualified withdrawals. </a:t>
            </a:r>
          </a:p>
        </p:txBody>
      </p:sp>
      <p:sp>
        <p:nvSpPr>
          <p:cNvPr id="4" name="Slide Number Placeholder 3"/>
          <p:cNvSpPr>
            <a:spLocks noGrp="1"/>
          </p:cNvSpPr>
          <p:nvPr>
            <p:ph type="sldNum" sz="quarter" idx="10"/>
          </p:nvPr>
        </p:nvSpPr>
        <p:spPr/>
        <p:txBody>
          <a:bodyPr/>
          <a:lstStyle/>
          <a:p>
            <a:pPr defTabSz="914266">
              <a:defRPr/>
            </a:pPr>
            <a:fld id="{BE44E414-3FE9-8140-9FC1-27F6721ECE4A}" type="slidenum">
              <a:rPr lang="en-US">
                <a:solidFill>
                  <a:srgbClr val="000000"/>
                </a:solidFill>
                <a:latin typeface="Arial"/>
              </a:rPr>
              <a:pPr defTabSz="914266">
                <a:defRPr/>
              </a:pPr>
              <a:t>47</a:t>
            </a:fld>
            <a:endParaRPr lang="en-US">
              <a:solidFill>
                <a:srgbClr val="000000"/>
              </a:solidFill>
              <a:latin typeface="Arial"/>
            </a:endParaRPr>
          </a:p>
        </p:txBody>
      </p:sp>
    </p:spTree>
    <p:extLst>
      <p:ext uri="{BB962C8B-B14F-4D97-AF65-F5344CB8AC3E}">
        <p14:creationId xmlns:p14="http://schemas.microsoft.com/office/powerpoint/2010/main" val="13811332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When prioritizing how the next dollar should be saved, factors such as liquidity needs, employer match (if available), contribution limits in various account types and loan obligations should be considered. The first savings priority should be to build an emergency reserve big enough to fund spending and income shocks throughout the year</a:t>
            </a:r>
            <a:r>
              <a:rPr lang="en-US"/>
              <a:t>. Next</a:t>
            </a:r>
            <a:r>
              <a:rPr lang="en-US" dirty="0"/>
              <a:t>, take advantage of any company match to get “free money.” Unless there are relatively high interest loans, putting more funds in retirement accounts or Health Savings Accounts, up to their contribution limits, can help maximize their preferential tax treatments. </a:t>
            </a:r>
            <a:br>
              <a:rPr lang="en-US" dirty="0"/>
            </a:br>
            <a:br>
              <a:rPr lang="en-US" dirty="0"/>
            </a:br>
            <a:endParaRPr lang="en-US" dirty="0"/>
          </a:p>
        </p:txBody>
      </p:sp>
      <p:sp>
        <p:nvSpPr>
          <p:cNvPr id="4" name="Slide Number Placeholder 3"/>
          <p:cNvSpPr>
            <a:spLocks noGrp="1"/>
          </p:cNvSpPr>
          <p:nvPr>
            <p:ph type="sldNum" sz="quarter" idx="10"/>
          </p:nvPr>
        </p:nvSpPr>
        <p:spPr/>
        <p:txBody>
          <a:bodyPr/>
          <a:lstStyle/>
          <a:p>
            <a:pPr defTabSz="914266">
              <a:defRPr/>
            </a:pPr>
            <a:fld id="{BE44E414-3FE9-8140-9FC1-27F6721ECE4A}" type="slidenum">
              <a:rPr lang="en-US">
                <a:solidFill>
                  <a:srgbClr val="000000"/>
                </a:solidFill>
                <a:latin typeface="Arial"/>
              </a:rPr>
              <a:pPr defTabSz="914266">
                <a:defRPr/>
              </a:pPr>
              <a:t>48</a:t>
            </a:fld>
            <a:endParaRPr lang="en-US">
              <a:solidFill>
                <a:srgbClr val="000000"/>
              </a:solidFill>
              <a:latin typeface="Arial"/>
            </a:endParaRPr>
          </a:p>
        </p:txBody>
      </p:sp>
    </p:spTree>
    <p:extLst>
      <p:ext uri="{BB962C8B-B14F-4D97-AF65-F5344CB8AC3E}">
        <p14:creationId xmlns:p14="http://schemas.microsoft.com/office/powerpoint/2010/main" val="4150767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Emergency savings is essential in building a sound and resilient financial foundation. Life is uncertain – people encounter unexpected spending shocks such as having to fix their car or income shocks from losing their jobs or reduced hours. If there aren’t funds set aside to navigate these unfortunate circumstances, people often tap their retirement portfolios to generate the needed funds. Prematurely taking money out of retirement savings accounts can have a dire consequence in achieving a successful retirement outcome. How much to set aside in an emergency savings account will vary by household – income level, unique personal circumstances and comfort level. As a general guide, consider setting aside 2-3 months of pay for those working and 3-6 months of income for those retired. Retirees encounter more spending shocks and in larger amounts than workers, likely due to unpredictable costs like health care. Lower income households need larger emergency savings because the shocks they encounter can be large relative to their baseline “normal” spending.</a:t>
            </a:r>
          </a:p>
        </p:txBody>
      </p:sp>
      <p:sp>
        <p:nvSpPr>
          <p:cNvPr id="4" name="Slide Number Placeholder 3"/>
          <p:cNvSpPr>
            <a:spLocks noGrp="1"/>
          </p:cNvSpPr>
          <p:nvPr>
            <p:ph type="sldNum" sz="quarter" idx="5"/>
          </p:nvPr>
        </p:nvSpPr>
        <p:spPr/>
        <p:txBody>
          <a:bodyPr/>
          <a:lstStyle/>
          <a:p>
            <a:fld id="{BE44E414-3FE9-8140-9FC1-27F6721ECE4A}" type="slidenum">
              <a:rPr lang="en-US" smtClean="0"/>
              <a:t>49</a:t>
            </a:fld>
            <a:endParaRPr lang="en-US"/>
          </a:p>
        </p:txBody>
      </p:sp>
    </p:spTree>
    <p:extLst>
      <p:ext uri="{BB962C8B-B14F-4D97-AF65-F5344CB8AC3E}">
        <p14:creationId xmlns:p14="http://schemas.microsoft.com/office/powerpoint/2010/main" val="3153807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JPM AM Pro Light" panose="020B0303040103020003" pitchFamily="34" charset="0"/>
              </a:rPr>
              <a:t>While the recent impact of the pandemic is not yet reflected in the life expectancy tables, l</a:t>
            </a:r>
            <a:r>
              <a:rPr lang="en-US" dirty="0"/>
              <a:t>ife expectancies in the United States continue to increase as more people are living to older ages. This chart shows the probability that 65-year-old same-sex couples today will reach various ages. For those assigned female at birth, the chance for a long life is magnified, with a more than even chance at least one non-smoker in excellent health will live past age 95. For couples assigned male at birth who are non-smokers in excellent health, nearly 4 in 10 are expected to live to age 95 or beyond. Individuals should plan for living well beyond the midpoint of life expectancy.</a:t>
            </a:r>
            <a:br>
              <a:rPr lang="en-US" dirty="0"/>
            </a:br>
            <a:br>
              <a:rPr lang="en-US" dirty="0"/>
            </a:br>
            <a:br>
              <a:rPr lang="en-US" dirty="0"/>
            </a:br>
            <a:br>
              <a:rPr lang="en-US" dirty="0"/>
            </a:br>
            <a:br>
              <a:rPr lang="en-US" dirty="0"/>
            </a:br>
            <a:endParaRPr lang="en-US" dirty="0"/>
          </a:p>
        </p:txBody>
      </p:sp>
      <p:sp>
        <p:nvSpPr>
          <p:cNvPr id="4" name="Slide Number Placeholder 3"/>
          <p:cNvSpPr>
            <a:spLocks noGrp="1"/>
          </p:cNvSpPr>
          <p:nvPr>
            <p:ph type="sldNum" sz="quarter" idx="10"/>
          </p:nvPr>
        </p:nvSpPr>
        <p:spPr/>
        <p:txBody>
          <a:bodyPr/>
          <a:lstStyle/>
          <a:p>
            <a:pPr marL="0" marR="0" lvl="0" indent="0" algn="r" defTabSz="948368" rtl="0" eaLnBrk="1" fontAlgn="auto" latinLnBrk="0" hangingPunct="1">
              <a:lnSpc>
                <a:spcPct val="100000"/>
              </a:lnSpc>
              <a:spcBef>
                <a:spcPts val="0"/>
              </a:spcBef>
              <a:spcAft>
                <a:spcPts val="0"/>
              </a:spcAft>
              <a:buClrTx/>
              <a:buSzTx/>
              <a:buFontTx/>
              <a:buNone/>
              <a:tabLst/>
              <a:defRPr/>
            </a:pPr>
            <a:fld id="{BE44E414-3FE9-8140-9FC1-27F6721ECE4A}" type="slidenum">
              <a:rPr kumimoji="0" lang="en-US" sz="1300" b="0" i="0" u="none" strike="noStrike" kern="1200" cap="none" spc="0" normalizeH="0" baseline="0" noProof="0">
                <a:ln>
                  <a:noFill/>
                </a:ln>
                <a:solidFill>
                  <a:srgbClr val="000000"/>
                </a:solidFill>
                <a:effectLst/>
                <a:uLnTx/>
                <a:uFillTx/>
                <a:latin typeface="Arial"/>
                <a:ea typeface="+mn-ea"/>
                <a:cs typeface="+mn-cs"/>
              </a:rPr>
              <a:pPr marL="0" marR="0" lvl="0" indent="0" algn="r" defTabSz="948368"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953828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Increasing contributions each year can be an effective way to save more for retirement. This chart shows three people who each have a starting salary of $50,000 that increases with inflation and a 100% employer match capped at 5%. The saver who contributes 3% throughout her career in blue is left far behind. However, by leveraging the auto escalation feature that starts at 3% and gradually increases to 10%, the saver in green ends up not far behind the saver who contributes 10% consistently. This shows the power and value of escalating contributions each year. </a:t>
            </a:r>
          </a:p>
        </p:txBody>
      </p:sp>
      <p:sp>
        <p:nvSpPr>
          <p:cNvPr id="4" name="Slide Number Placeholder 3"/>
          <p:cNvSpPr>
            <a:spLocks noGrp="1"/>
          </p:cNvSpPr>
          <p:nvPr>
            <p:ph type="sldNum" sz="quarter" idx="10"/>
          </p:nvPr>
        </p:nvSpPr>
        <p:spPr/>
        <p:txBody>
          <a:bodyPr/>
          <a:lstStyle/>
          <a:p>
            <a:pPr defTabSz="914266">
              <a:defRPr/>
            </a:pPr>
            <a:fld id="{F922DBF3-84FA-4F20-8E04-9E8B1C8A5232}" type="slidenum">
              <a:rPr lang="en-US">
                <a:solidFill>
                  <a:prstClr val="black"/>
                </a:solidFill>
                <a:latin typeface="Arial"/>
              </a:rPr>
              <a:pPr defTabSz="914266">
                <a:defRPr/>
              </a:pPr>
              <a:t>50</a:t>
            </a:fld>
            <a:endParaRPr lang="en-US" dirty="0">
              <a:solidFill>
                <a:prstClr val="black"/>
              </a:solidFill>
              <a:latin typeface="Arial"/>
            </a:endParaRPr>
          </a:p>
        </p:txBody>
      </p:sp>
    </p:spTree>
    <p:extLst>
      <p:ext uri="{BB962C8B-B14F-4D97-AF65-F5344CB8AC3E}">
        <p14:creationId xmlns:p14="http://schemas.microsoft.com/office/powerpoint/2010/main" val="21958764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Taking loans and withdrawals from 401(k) accounts may have a significant impact on overall retirement success. The top chart shows that employees who take loans and withdrawals from their 401(k) accounts may end up with significantly lower balances in the end. This is due to skipping contributions and missing the company match when paying back their loans as can be seen in the bottom chart. Having an emergency reserve and savings outside of a 401(k) can help avoid tapping the retirement accounts for liquidity. However, if the employee must borrow, continuing to contribute while paying back the loan may mitigate the negative impact of the loan.</a:t>
            </a:r>
            <a:br>
              <a:rPr lang="en-US" dirty="0"/>
            </a:br>
            <a:endParaRPr lang="en-US" dirty="0"/>
          </a:p>
        </p:txBody>
      </p:sp>
      <p:sp>
        <p:nvSpPr>
          <p:cNvPr id="4" name="Slide Number Placeholder 3"/>
          <p:cNvSpPr>
            <a:spLocks noGrp="1"/>
          </p:cNvSpPr>
          <p:nvPr>
            <p:ph type="sldNum" sz="quarter" idx="10"/>
          </p:nvPr>
        </p:nvSpPr>
        <p:spPr/>
        <p:txBody>
          <a:bodyPr/>
          <a:lstStyle/>
          <a:p>
            <a:pPr defTabSz="914266">
              <a:defRPr/>
            </a:pPr>
            <a:fld id="{BE44E414-3FE9-8140-9FC1-27F6721ECE4A}" type="slidenum">
              <a:rPr lang="en-US">
                <a:solidFill>
                  <a:srgbClr val="000000"/>
                </a:solidFill>
                <a:latin typeface="Arial"/>
              </a:rPr>
              <a:pPr defTabSz="914266">
                <a:defRPr/>
              </a:pPr>
              <a:t>51</a:t>
            </a:fld>
            <a:endParaRPr lang="en-US">
              <a:solidFill>
                <a:srgbClr val="000000"/>
              </a:solidFill>
              <a:latin typeface="Arial"/>
            </a:endParaRPr>
          </a:p>
        </p:txBody>
      </p:sp>
    </p:spTree>
    <p:extLst>
      <p:ext uri="{BB962C8B-B14F-4D97-AF65-F5344CB8AC3E}">
        <p14:creationId xmlns:p14="http://schemas.microsoft.com/office/powerpoint/2010/main" val="1870366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266">
              <a:buNone/>
              <a:defRPr/>
            </a:pPr>
            <a:r>
              <a:rPr lang="en-US" dirty="0"/>
              <a:t>As households transition into retirement, time that had been spent working now is available for other pursuits. Individuals often enter retirement having spent too little time determining how they plan to spend this time – and run the risk of not enjoying retirement as much as they had anticipated. To age well, consider these "PUSHES" to feel satisfied and flourish at older ages. </a:t>
            </a:r>
          </a:p>
          <a:p>
            <a:endParaRPr lang="en-US" dirty="0"/>
          </a:p>
        </p:txBody>
      </p:sp>
      <p:sp>
        <p:nvSpPr>
          <p:cNvPr id="4" name="Slide Number Placeholder 3"/>
          <p:cNvSpPr>
            <a:spLocks noGrp="1"/>
          </p:cNvSpPr>
          <p:nvPr>
            <p:ph type="sldNum" sz="quarter" idx="5"/>
          </p:nvPr>
        </p:nvSpPr>
        <p:spPr/>
        <p:txBody>
          <a:bodyPr/>
          <a:lstStyle/>
          <a:p>
            <a:fld id="{BE44E414-3FE9-8140-9FC1-27F6721ECE4A}" type="slidenum">
              <a:rPr lang="en-US" smtClean="0"/>
              <a:t>6</a:t>
            </a:fld>
            <a:endParaRPr lang="en-US"/>
          </a:p>
        </p:txBody>
      </p:sp>
    </p:spTree>
    <p:extLst>
      <p:ext uri="{BB962C8B-B14F-4D97-AF65-F5344CB8AC3E}">
        <p14:creationId xmlns:p14="http://schemas.microsoft.com/office/powerpoint/2010/main" val="2088832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More people continue to work at older ages, although there was a light leveling off 2021, possibly due to the pandemic. The bottom chart shows why people work in retirement and highlights that the definition of retirement is changing: more people work due to positive reasons such as wanting to stay active and socially engaged more so than for financial reasons. Although more Americans are expected to continue working later in life, there will be many more retirees in the future as the gray shading in the middle shows. This demographic shift has implications for our society and retirement system. </a:t>
            </a:r>
          </a:p>
        </p:txBody>
      </p:sp>
      <p:sp>
        <p:nvSpPr>
          <p:cNvPr id="4" name="Slide Number Placeholder 3"/>
          <p:cNvSpPr>
            <a:spLocks noGrp="1"/>
          </p:cNvSpPr>
          <p:nvPr>
            <p:ph type="sldNum" sz="quarter" idx="10"/>
          </p:nvPr>
        </p:nvSpPr>
        <p:spPr/>
        <p:txBody>
          <a:bodyPr/>
          <a:lstStyle/>
          <a:p>
            <a:pPr defTabSz="914266">
              <a:defRPr/>
            </a:pPr>
            <a:fld id="{F922DBF3-84FA-4F20-8E04-9E8B1C8A5232}" type="slidenum">
              <a:rPr lang="en-US">
                <a:solidFill>
                  <a:prstClr val="black"/>
                </a:solidFill>
                <a:latin typeface="Calibri"/>
              </a:rPr>
              <a:pPr defTabSz="914266">
                <a:defRPr/>
              </a:pPr>
              <a:t>7</a:t>
            </a:fld>
            <a:endParaRPr lang="en-US" dirty="0">
              <a:solidFill>
                <a:prstClr val="black"/>
              </a:solidFill>
              <a:latin typeface="Calibri"/>
            </a:endParaRPr>
          </a:p>
        </p:txBody>
      </p:sp>
    </p:spTree>
    <p:extLst>
      <p:ext uri="{BB962C8B-B14F-4D97-AF65-F5344CB8AC3E}">
        <p14:creationId xmlns:p14="http://schemas.microsoft.com/office/powerpoint/2010/main" val="1760014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While many people want to continue working later in life, not everyone can. A very high percentage of those who are currently working expect to work to age 65 or later, but the actual experience of retirees is quite different. Nearly a third of retirees said they retired earlier than expected primarily due to health problems or disability, or due to changes at their company. It is very important that clients have a financial back-up plan if they are not able to work, and disability coverage to protect income should be considered if an individual or family is highly dependent on income from employment. </a:t>
            </a:r>
          </a:p>
        </p:txBody>
      </p:sp>
      <p:sp>
        <p:nvSpPr>
          <p:cNvPr id="4" name="Slide Number Placeholder 3"/>
          <p:cNvSpPr>
            <a:spLocks noGrp="1"/>
          </p:cNvSpPr>
          <p:nvPr>
            <p:ph type="sldNum" sz="quarter" idx="10"/>
          </p:nvPr>
        </p:nvSpPr>
        <p:spPr/>
        <p:txBody>
          <a:bodyPr/>
          <a:lstStyle/>
          <a:p>
            <a:pPr defTabSz="914266">
              <a:defRPr/>
            </a:pPr>
            <a:fld id="{BE44E414-3FE9-8140-9FC1-27F6721ECE4A}" type="slidenum">
              <a:rPr lang="en-US">
                <a:solidFill>
                  <a:srgbClr val="000000"/>
                </a:solidFill>
                <a:latin typeface="Arial"/>
              </a:rPr>
              <a:pPr defTabSz="914266">
                <a:defRPr/>
              </a:pPr>
              <a:t>8</a:t>
            </a:fld>
            <a:endParaRPr lang="en-US">
              <a:solidFill>
                <a:srgbClr val="000000"/>
              </a:solidFill>
              <a:latin typeface="Arial"/>
            </a:endParaRPr>
          </a:p>
        </p:txBody>
      </p:sp>
    </p:spTree>
    <p:extLst>
      <p:ext uri="{BB962C8B-B14F-4D97-AF65-F5344CB8AC3E}">
        <p14:creationId xmlns:p14="http://schemas.microsoft.com/office/powerpoint/2010/main" val="2225450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marR="0" indent="0">
              <a:spcBef>
                <a:spcPts val="1200"/>
              </a:spcBef>
              <a:spcAft>
                <a:spcPts val="1200"/>
              </a:spcAft>
              <a:buNone/>
            </a:pPr>
            <a:r>
              <a:rPr lang="en-US" sz="1800" dirty="0">
                <a:effectLst/>
                <a:latin typeface="Arial" panose="020B0604020202020204" pitchFamily="34" charset="0"/>
                <a:ea typeface="MS Mincho" panose="02020609040205080304" pitchFamily="49" charset="-128"/>
                <a:cs typeface="Times New Roman" panose="02020603050405020304" pitchFamily="18" charset="0"/>
              </a:rPr>
              <a:t>Having access to an employer-sponsored retirement plan significantly increases the likelihood that people are saving towards their retirement. Employee Benefit Research Institute found in its most recent Retirement Confidence Survey that 8 out of 10 people with an employer-sponsored savings plan such as a 401k are saving for retirement vs. only 4 out of 10 people without a plan. Saving and investing early is one of the key drivers of achieving successful retirement but unfortunately, not all companies sponsor a retirement plan for their employees due to the administrative burden and cost.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 marR="0" indent="0">
              <a:spcBef>
                <a:spcPts val="1200"/>
              </a:spcBef>
              <a:spcAft>
                <a:spcPts val="1200"/>
              </a:spcAft>
              <a:buNone/>
            </a:pPr>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pPr marL="91440" marR="0" indent="0">
              <a:spcBef>
                <a:spcPts val="1200"/>
              </a:spcBef>
              <a:spcAft>
                <a:spcPts val="1200"/>
              </a:spcAft>
              <a:buNone/>
            </a:pPr>
            <a:r>
              <a:rPr lang="en-US" sz="1800" dirty="0">
                <a:effectLst/>
                <a:latin typeface="Arial" panose="020B0604020202020204" pitchFamily="34" charset="0"/>
                <a:ea typeface="MS Mincho" panose="02020609040205080304" pitchFamily="49" charset="-128"/>
                <a:cs typeface="Times New Roman" panose="02020603050405020304" pitchFamily="18" charset="0"/>
              </a:rPr>
              <a:t>This slide shows the percentage of workers in the private sector, who have access to retirement benefits through their work. While the average is about 7 out 10 people who have access to retirement benefits, it’s mostly workers who work for larger companies than those who work for smaller companies. To deal with this disparity while recognizing the challenges faced by many small businesses, recent legislation such as state-specific mandates and SECURE 2.0 aim to broaden access for those who work for smaller companies.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44E414-3FE9-8140-9FC1-27F6721ECE4A}" type="slidenum">
              <a:rPr kumimoji="0" lang="en-US" sz="13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5540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06A994D-8F06-4A4B-AD83-4EE7B00F45C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166" y="570542"/>
            <a:ext cx="8777189" cy="6080430"/>
          </a:xfrm>
          <a:prstGeom prst="rect">
            <a:avLst/>
          </a:prstGeom>
        </p:spPr>
      </p:pic>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761999" y="2006832"/>
            <a:ext cx="5395913" cy="2031907"/>
          </a:xfrm>
        </p:spPr>
        <p:txBody>
          <a:bodyPr anchor="b" anchorCtr="0"/>
          <a:lstStyle>
            <a:lvl1pPr algn="l">
              <a:lnSpc>
                <a:spcPct val="90000"/>
              </a:lnSpc>
              <a:defRPr sz="6000">
                <a:solidFill>
                  <a:srgbClr val="000000"/>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761999" y="4233864"/>
            <a:ext cx="5395913" cy="825816"/>
          </a:xfrm>
          <a:prstGeom prst="rect">
            <a:avLst/>
          </a:prstGeom>
        </p:spPr>
        <p:txBody>
          <a:bodyPr>
            <a:noAutofit/>
          </a:bodyPr>
          <a:lstStyle>
            <a:lvl1pPr marL="0" indent="0" algn="l">
              <a:lnSpc>
                <a:spcPct val="100000"/>
              </a:lnSpc>
              <a:spcBef>
                <a:spcPts val="0"/>
              </a:spcBef>
              <a:buNone/>
              <a:defRPr sz="1800" b="0">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[Presentation subtitle]</a:t>
            </a:r>
          </a:p>
        </p:txBody>
      </p:sp>
      <p:sp>
        <p:nvSpPr>
          <p:cNvPr id="16" name="Text Placeholder 1">
            <a:extLst>
              <a:ext uri="{FF2B5EF4-FFF2-40B4-BE49-F238E27FC236}">
                <a16:creationId xmlns:a16="http://schemas.microsoft.com/office/drawing/2014/main" id="{BE80FF3A-D00B-485F-B6F8-00DDB17F8104}"/>
              </a:ext>
            </a:extLst>
          </p:cNvPr>
          <p:cNvSpPr>
            <a:spLocks noGrp="1"/>
          </p:cNvSpPr>
          <p:nvPr>
            <p:ph type="body" sz="quarter" idx="23" hasCustomPrompt="1"/>
          </p:nvPr>
        </p:nvSpPr>
        <p:spPr>
          <a:xfrm>
            <a:off x="762000" y="302400"/>
            <a:ext cx="5381625" cy="619200"/>
          </a:xfrm>
          <a:prstGeom prst="rect">
            <a:avLst/>
          </a:prstGeom>
        </p:spPr>
        <p:txBody>
          <a:bodyPr anchor="b" anchorCtr="0"/>
          <a:lstStyle>
            <a:lvl1pPr marL="0" indent="0">
              <a:spcBef>
                <a:spcPts val="0"/>
              </a:spcBef>
              <a:buFontTx/>
              <a:buNone/>
              <a:defRPr sz="1800" b="0" cap="none"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cxnSp>
        <p:nvCxnSpPr>
          <p:cNvPr id="18" name="Straight Connector 17">
            <a:extLst>
              <a:ext uri="{FF2B5EF4-FFF2-40B4-BE49-F238E27FC236}">
                <a16:creationId xmlns:a16="http://schemas.microsoft.com/office/drawing/2014/main" id="{FB3F7B9B-96E9-4673-924B-E973134927ED}"/>
              </a:ext>
            </a:extLst>
          </p:cNvPr>
          <p:cNvCxnSpPr/>
          <p:nvPr userDrawn="1"/>
        </p:nvCxnSpPr>
        <p:spPr>
          <a:xfrm>
            <a:off x="636588" y="0"/>
            <a:ext cx="0" cy="685800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22" name="Straight Connector 21">
            <a:extLst>
              <a:ext uri="{FF2B5EF4-FFF2-40B4-BE49-F238E27FC236}">
                <a16:creationId xmlns:a16="http://schemas.microsoft.com/office/drawing/2014/main" id="{4945E2C3-9CB1-44C3-B292-0251D821492E}"/>
              </a:ext>
            </a:extLst>
          </p:cNvPr>
          <p:cNvCxnSpPr/>
          <p:nvPr userDrawn="1"/>
        </p:nvCxnSpPr>
        <p:spPr>
          <a:xfrm>
            <a:off x="761999" y="1080294"/>
            <a:ext cx="8166098" cy="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0" name="Freeform: Shape 9">
            <a:extLst>
              <a:ext uri="{FF2B5EF4-FFF2-40B4-BE49-F238E27FC236}">
                <a16:creationId xmlns:a16="http://schemas.microsoft.com/office/drawing/2014/main" id="{59B6B0C7-A326-4F93-81F8-53DBB655D9DD}"/>
              </a:ext>
            </a:extLst>
          </p:cNvPr>
          <p:cNvSpPr/>
          <p:nvPr userDrawn="1"/>
        </p:nvSpPr>
        <p:spPr>
          <a:xfrm>
            <a:off x="181790" y="595556"/>
            <a:ext cx="267747" cy="388767"/>
          </a:xfrm>
          <a:custGeom>
            <a:avLst/>
            <a:gdLst>
              <a:gd name="connsiteX0" fmla="*/ 2487 w 267747"/>
              <a:gd name="connsiteY0" fmla="*/ 79195 h 388767"/>
              <a:gd name="connsiteX1" fmla="*/ 111707 w 267747"/>
              <a:gd name="connsiteY1" fmla="*/ 188415 h 388767"/>
              <a:gd name="connsiteX2" fmla="*/ 111791 w 267747"/>
              <a:gd name="connsiteY2" fmla="*/ 200269 h 388767"/>
              <a:gd name="connsiteX3" fmla="*/ 111707 w 267747"/>
              <a:gd name="connsiteY3" fmla="*/ 200353 h 388767"/>
              <a:gd name="connsiteX4" fmla="*/ 2487 w 267747"/>
              <a:gd name="connsiteY4" fmla="*/ 309573 h 388767"/>
              <a:gd name="connsiteX5" fmla="*/ 2349 w 267747"/>
              <a:gd name="connsiteY5" fmla="*/ 321246 h 388767"/>
              <a:gd name="connsiteX6" fmla="*/ 2487 w 267747"/>
              <a:gd name="connsiteY6" fmla="*/ 321384 h 388767"/>
              <a:gd name="connsiteX7" fmla="*/ 67384 w 267747"/>
              <a:gd name="connsiteY7" fmla="*/ 386281 h 388767"/>
              <a:gd name="connsiteX8" fmla="*/ 79058 w 267747"/>
              <a:gd name="connsiteY8" fmla="*/ 386418 h 388767"/>
              <a:gd name="connsiteX9" fmla="*/ 79195 w 267747"/>
              <a:gd name="connsiteY9" fmla="*/ 386281 h 388767"/>
              <a:gd name="connsiteX10" fmla="*/ 265250 w 267747"/>
              <a:gd name="connsiteY10" fmla="*/ 200353 h 388767"/>
              <a:gd name="connsiteX11" fmla="*/ 265334 w 267747"/>
              <a:gd name="connsiteY11" fmla="*/ 188499 h 388767"/>
              <a:gd name="connsiteX12" fmla="*/ 265250 w 267747"/>
              <a:gd name="connsiteY12" fmla="*/ 188415 h 388767"/>
              <a:gd name="connsiteX13" fmla="*/ 79195 w 267747"/>
              <a:gd name="connsiteY13" fmla="*/ 2487 h 388767"/>
              <a:gd name="connsiteX14" fmla="*/ 67521 w 267747"/>
              <a:gd name="connsiteY14" fmla="*/ 2349 h 388767"/>
              <a:gd name="connsiteX15" fmla="*/ 67384 w 267747"/>
              <a:gd name="connsiteY15" fmla="*/ 2487 h 388767"/>
              <a:gd name="connsiteX16" fmla="*/ 2487 w 267747"/>
              <a:gd name="connsiteY16" fmla="*/ 67384 h 388767"/>
              <a:gd name="connsiteX17" fmla="*/ 2349 w 267747"/>
              <a:gd name="connsiteY17" fmla="*/ 79058 h 388767"/>
              <a:gd name="connsiteX18" fmla="*/ 2487 w 267747"/>
              <a:gd name="connsiteY18" fmla="*/ 79195 h 38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747" h="388767">
                <a:moveTo>
                  <a:pt x="2487" y="79195"/>
                </a:moveTo>
                <a:lnTo>
                  <a:pt x="111707" y="188415"/>
                </a:lnTo>
                <a:cubicBezTo>
                  <a:pt x="115004" y="191665"/>
                  <a:pt x="115041" y="196972"/>
                  <a:pt x="111791" y="200269"/>
                </a:cubicBezTo>
                <a:cubicBezTo>
                  <a:pt x="111763" y="200297"/>
                  <a:pt x="111735" y="200325"/>
                  <a:pt x="111707" y="200353"/>
                </a:cubicBezTo>
                <a:lnTo>
                  <a:pt x="2487" y="309573"/>
                </a:lnTo>
                <a:cubicBezTo>
                  <a:pt x="-775" y="312759"/>
                  <a:pt x="-836" y="317985"/>
                  <a:pt x="2349" y="321246"/>
                </a:cubicBezTo>
                <a:cubicBezTo>
                  <a:pt x="2395" y="321293"/>
                  <a:pt x="2441" y="321339"/>
                  <a:pt x="2487" y="321384"/>
                </a:cubicBezTo>
                <a:lnTo>
                  <a:pt x="67384" y="386281"/>
                </a:lnTo>
                <a:cubicBezTo>
                  <a:pt x="70570" y="389542"/>
                  <a:pt x="75796" y="389604"/>
                  <a:pt x="79058" y="386418"/>
                </a:cubicBezTo>
                <a:cubicBezTo>
                  <a:pt x="79104" y="386373"/>
                  <a:pt x="79150" y="386327"/>
                  <a:pt x="79195" y="386281"/>
                </a:cubicBezTo>
                <a:lnTo>
                  <a:pt x="265250" y="200353"/>
                </a:lnTo>
                <a:cubicBezTo>
                  <a:pt x="268547" y="197103"/>
                  <a:pt x="268584" y="191796"/>
                  <a:pt x="265334" y="188499"/>
                </a:cubicBezTo>
                <a:cubicBezTo>
                  <a:pt x="265306" y="188471"/>
                  <a:pt x="265278" y="188443"/>
                  <a:pt x="265250" y="188415"/>
                </a:cubicBezTo>
                <a:lnTo>
                  <a:pt x="79195" y="2487"/>
                </a:lnTo>
                <a:cubicBezTo>
                  <a:pt x="76009" y="-775"/>
                  <a:pt x="70783" y="-836"/>
                  <a:pt x="67521" y="2349"/>
                </a:cubicBezTo>
                <a:cubicBezTo>
                  <a:pt x="67475" y="2395"/>
                  <a:pt x="67429" y="2441"/>
                  <a:pt x="67384" y="2487"/>
                </a:cubicBezTo>
                <a:lnTo>
                  <a:pt x="2487" y="67384"/>
                </a:lnTo>
                <a:cubicBezTo>
                  <a:pt x="-775" y="70570"/>
                  <a:pt x="-836" y="75796"/>
                  <a:pt x="2349" y="79058"/>
                </a:cubicBezTo>
                <a:cubicBezTo>
                  <a:pt x="2395" y="79104"/>
                  <a:pt x="2441" y="79150"/>
                  <a:pt x="2487" y="79195"/>
                </a:cubicBezTo>
              </a:path>
            </a:pathLst>
          </a:custGeom>
          <a:solidFill>
            <a:srgbClr val="FFBE37"/>
          </a:solidFill>
          <a:ln w="12700"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BE7EC1F8-8C25-4F25-B08C-60C2635ED54A}"/>
              </a:ext>
            </a:extLst>
          </p:cNvPr>
          <p:cNvGrpSpPr>
            <a:grpSpLocks noChangeAspect="1"/>
          </p:cNvGrpSpPr>
          <p:nvPr userDrawn="1"/>
        </p:nvGrpSpPr>
        <p:grpSpPr>
          <a:xfrm>
            <a:off x="7630207" y="6220619"/>
            <a:ext cx="1311832" cy="432000"/>
            <a:chOff x="9004113" y="6854839"/>
            <a:chExt cx="1441384" cy="474663"/>
          </a:xfrm>
          <a:solidFill>
            <a:schemeClr val="tx1"/>
          </a:solidFill>
        </p:grpSpPr>
        <p:sp>
          <p:nvSpPr>
            <p:cNvPr id="12" name="Freeform: Shape 11">
              <a:extLst>
                <a:ext uri="{FF2B5EF4-FFF2-40B4-BE49-F238E27FC236}">
                  <a16:creationId xmlns:a16="http://schemas.microsoft.com/office/drawing/2014/main" id="{270E8CBA-038C-4391-8D56-75615FA26610}"/>
                </a:ext>
              </a:extLst>
            </p:cNvPr>
            <p:cNvSpPr/>
            <p:nvPr/>
          </p:nvSpPr>
          <p:spPr>
            <a:xfrm>
              <a:off x="9004113" y="6854839"/>
              <a:ext cx="146924" cy="217571"/>
            </a:xfrm>
            <a:custGeom>
              <a:avLst/>
              <a:gdLst>
                <a:gd name="connsiteX0" fmla="*/ 146922 w 146924"/>
                <a:gd name="connsiteY0" fmla="*/ -3 h 217571"/>
                <a:gd name="connsiteX1" fmla="*/ 61254 w 146924"/>
                <a:gd name="connsiteY1" fmla="*/ -3 h 217571"/>
                <a:gd name="connsiteX2" fmla="*/ 61254 w 146924"/>
                <a:gd name="connsiteY2" fmla="*/ 7464 h 217571"/>
                <a:gd name="connsiteX3" fmla="*/ 88546 w 146924"/>
                <a:gd name="connsiteY3" fmla="*/ 7464 h 217571"/>
                <a:gd name="connsiteX4" fmla="*/ 88546 w 146924"/>
                <a:gd name="connsiteY4" fmla="*/ 152435 h 217571"/>
                <a:gd name="connsiteX5" fmla="*/ 50285 w 146924"/>
                <a:gd name="connsiteY5" fmla="*/ 208278 h 217571"/>
                <a:gd name="connsiteX6" fmla="*/ 30937 w 146924"/>
                <a:gd name="connsiteY6" fmla="*/ 188771 h 217571"/>
                <a:gd name="connsiteX7" fmla="*/ 15916 w 146924"/>
                <a:gd name="connsiteY7" fmla="*/ 163201 h 217571"/>
                <a:gd name="connsiteX8" fmla="*/ -2 w 146924"/>
                <a:gd name="connsiteY8" fmla="*/ 182332 h 217571"/>
                <a:gd name="connsiteX9" fmla="*/ 54018 w 146924"/>
                <a:gd name="connsiteY9" fmla="*/ 217569 h 217571"/>
                <a:gd name="connsiteX10" fmla="*/ 118718 w 146924"/>
                <a:gd name="connsiteY10" fmla="*/ 148614 h 217571"/>
                <a:gd name="connsiteX11" fmla="*/ 118718 w 146924"/>
                <a:gd name="connsiteY11" fmla="*/ 7406 h 217571"/>
                <a:gd name="connsiteX12" fmla="*/ 146922 w 146924"/>
                <a:gd name="connsiteY12" fmla="*/ 7406 h 2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924" h="217571">
                  <a:moveTo>
                    <a:pt x="146922" y="-3"/>
                  </a:moveTo>
                  <a:lnTo>
                    <a:pt x="61254" y="-3"/>
                  </a:lnTo>
                  <a:lnTo>
                    <a:pt x="61254" y="7464"/>
                  </a:lnTo>
                  <a:lnTo>
                    <a:pt x="88546" y="7464"/>
                  </a:lnTo>
                  <a:lnTo>
                    <a:pt x="88546" y="152435"/>
                  </a:lnTo>
                  <a:cubicBezTo>
                    <a:pt x="88546" y="196021"/>
                    <a:pt x="76665" y="208278"/>
                    <a:pt x="50285" y="208278"/>
                  </a:cubicBezTo>
                  <a:cubicBezTo>
                    <a:pt x="33643" y="208278"/>
                    <a:pt x="30937" y="195457"/>
                    <a:pt x="30937" y="188771"/>
                  </a:cubicBezTo>
                  <a:cubicBezTo>
                    <a:pt x="30937" y="172969"/>
                    <a:pt x="30069" y="163201"/>
                    <a:pt x="15916" y="163201"/>
                  </a:cubicBezTo>
                  <a:cubicBezTo>
                    <a:pt x="1763" y="163201"/>
                    <a:pt x="-2" y="177846"/>
                    <a:pt x="-2" y="182332"/>
                  </a:cubicBezTo>
                  <a:cubicBezTo>
                    <a:pt x="-2" y="202258"/>
                    <a:pt x="15149" y="217569"/>
                    <a:pt x="54018" y="217569"/>
                  </a:cubicBezTo>
                  <a:cubicBezTo>
                    <a:pt x="100412" y="217569"/>
                    <a:pt x="118718" y="201650"/>
                    <a:pt x="118718" y="148614"/>
                  </a:cubicBezTo>
                  <a:lnTo>
                    <a:pt x="118718" y="7406"/>
                  </a:lnTo>
                  <a:lnTo>
                    <a:pt x="146922" y="7406"/>
                  </a:lnTo>
                  <a:close/>
                </a:path>
              </a:pathLst>
            </a:custGeom>
            <a:grpFill/>
            <a:ln w="144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CF5377B-0245-4739-8AD0-7306362B2C5B}"/>
                </a:ext>
              </a:extLst>
            </p:cNvPr>
            <p:cNvSpPr/>
            <p:nvPr/>
          </p:nvSpPr>
          <p:spPr>
            <a:xfrm>
              <a:off x="9139946" y="7038800"/>
              <a:ext cx="33831" cy="33890"/>
            </a:xfrm>
            <a:custGeom>
              <a:avLst/>
              <a:gdLst>
                <a:gd name="connsiteX0" fmla="*/ 16863 w 33831"/>
                <a:gd name="connsiteY0" fmla="*/ 6 h 33890"/>
                <a:gd name="connsiteX1" fmla="*/ 4939 w 33831"/>
                <a:gd name="connsiteY1" fmla="*/ 4868 h 33890"/>
                <a:gd name="connsiteX2" fmla="*/ 4 w 33831"/>
                <a:gd name="connsiteY2" fmla="*/ 17039 h 33890"/>
                <a:gd name="connsiteX3" fmla="*/ 4968 w 33831"/>
                <a:gd name="connsiteY3" fmla="*/ 28992 h 33890"/>
                <a:gd name="connsiteX4" fmla="*/ 16863 w 33831"/>
                <a:gd name="connsiteY4" fmla="*/ 33883 h 33890"/>
                <a:gd name="connsiteX5" fmla="*/ 28917 w 33831"/>
                <a:gd name="connsiteY5" fmla="*/ 28992 h 33890"/>
                <a:gd name="connsiteX6" fmla="*/ 33823 w 33831"/>
                <a:gd name="connsiteY6" fmla="*/ 17039 h 33890"/>
                <a:gd name="connsiteX7" fmla="*/ 28917 w 33831"/>
                <a:gd name="connsiteY7" fmla="*/ 4868 h 33890"/>
                <a:gd name="connsiteX8" fmla="*/ 16863 w 33831"/>
                <a:gd name="connsiteY8" fmla="*/ 6 h 3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31" h="33890">
                  <a:moveTo>
                    <a:pt x="16863" y="6"/>
                  </a:moveTo>
                  <a:cubicBezTo>
                    <a:pt x="12377" y="-147"/>
                    <a:pt x="8039" y="1623"/>
                    <a:pt x="4939" y="4868"/>
                  </a:cubicBezTo>
                  <a:cubicBezTo>
                    <a:pt x="1690" y="8074"/>
                    <a:pt x="-95" y="12476"/>
                    <a:pt x="4" y="17039"/>
                  </a:cubicBezTo>
                  <a:cubicBezTo>
                    <a:pt x="-124" y="21549"/>
                    <a:pt x="1683" y="25899"/>
                    <a:pt x="4968" y="28992"/>
                  </a:cubicBezTo>
                  <a:cubicBezTo>
                    <a:pt x="8081" y="32204"/>
                    <a:pt x="12390" y="33977"/>
                    <a:pt x="16863" y="33883"/>
                  </a:cubicBezTo>
                  <a:cubicBezTo>
                    <a:pt x="21385" y="33990"/>
                    <a:pt x="25748" y="32219"/>
                    <a:pt x="28917" y="28992"/>
                  </a:cubicBezTo>
                  <a:cubicBezTo>
                    <a:pt x="32169" y="25880"/>
                    <a:pt x="33950" y="21538"/>
                    <a:pt x="33823" y="17039"/>
                  </a:cubicBezTo>
                  <a:cubicBezTo>
                    <a:pt x="33929" y="12480"/>
                    <a:pt x="32155" y="8080"/>
                    <a:pt x="28917" y="4868"/>
                  </a:cubicBezTo>
                  <a:cubicBezTo>
                    <a:pt x="25764" y="1621"/>
                    <a:pt x="21387" y="-144"/>
                    <a:pt x="16863" y="6"/>
                  </a:cubicBezTo>
                </a:path>
              </a:pathLst>
            </a:custGeom>
            <a:grpFill/>
            <a:ln w="144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F2308FD8-6567-443E-B3CC-E3D516108EBF}"/>
                </a:ext>
              </a:extLst>
            </p:cNvPr>
            <p:cNvSpPr/>
            <p:nvPr/>
          </p:nvSpPr>
          <p:spPr>
            <a:xfrm>
              <a:off x="9323608" y="7038801"/>
              <a:ext cx="33835" cy="33881"/>
            </a:xfrm>
            <a:custGeom>
              <a:avLst/>
              <a:gdLst>
                <a:gd name="connsiteX0" fmla="*/ 16794 w 33835"/>
                <a:gd name="connsiteY0" fmla="*/ 5 h 33881"/>
                <a:gd name="connsiteX1" fmla="*/ 4855 w 33835"/>
                <a:gd name="connsiteY1" fmla="*/ 4867 h 33881"/>
                <a:gd name="connsiteX2" fmla="*/ 8 w 33835"/>
                <a:gd name="connsiteY2" fmla="*/ 17037 h 33881"/>
                <a:gd name="connsiteX3" fmla="*/ 4855 w 33835"/>
                <a:gd name="connsiteY3" fmla="*/ 28990 h 33881"/>
                <a:gd name="connsiteX4" fmla="*/ 28906 w 33835"/>
                <a:gd name="connsiteY4" fmla="*/ 28990 h 33881"/>
                <a:gd name="connsiteX5" fmla="*/ 33826 w 33835"/>
                <a:gd name="connsiteY5" fmla="*/ 17037 h 33881"/>
                <a:gd name="connsiteX6" fmla="*/ 28906 w 33835"/>
                <a:gd name="connsiteY6" fmla="*/ 4867 h 33881"/>
                <a:gd name="connsiteX7" fmla="*/ 16794 w 33835"/>
                <a:gd name="connsiteY7" fmla="*/ 5 h 3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5" h="33881">
                  <a:moveTo>
                    <a:pt x="16794" y="5"/>
                  </a:moveTo>
                  <a:cubicBezTo>
                    <a:pt x="12307" y="-130"/>
                    <a:pt x="7971" y="1636"/>
                    <a:pt x="4855" y="4867"/>
                  </a:cubicBezTo>
                  <a:cubicBezTo>
                    <a:pt x="1641" y="8088"/>
                    <a:pt x="-111" y="12488"/>
                    <a:pt x="8" y="17037"/>
                  </a:cubicBezTo>
                  <a:cubicBezTo>
                    <a:pt x="-149" y="21529"/>
                    <a:pt x="1614" y="25876"/>
                    <a:pt x="4855" y="28990"/>
                  </a:cubicBezTo>
                  <a:cubicBezTo>
                    <a:pt x="11547" y="35508"/>
                    <a:pt x="22215" y="35508"/>
                    <a:pt x="28906" y="28990"/>
                  </a:cubicBezTo>
                  <a:cubicBezTo>
                    <a:pt x="32172" y="25888"/>
                    <a:pt x="33962" y="21541"/>
                    <a:pt x="33826" y="17037"/>
                  </a:cubicBezTo>
                  <a:cubicBezTo>
                    <a:pt x="33948" y="12473"/>
                    <a:pt x="32165" y="8065"/>
                    <a:pt x="28906" y="4867"/>
                  </a:cubicBezTo>
                  <a:cubicBezTo>
                    <a:pt x="25724" y="1627"/>
                    <a:pt x="21334" y="-137"/>
                    <a:pt x="16794" y="5"/>
                  </a:cubicBezTo>
                </a:path>
              </a:pathLst>
            </a:custGeom>
            <a:grpFill/>
            <a:ln w="144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991CFAD-DAAF-4F6F-9717-CA635C09A797}"/>
                </a:ext>
              </a:extLst>
            </p:cNvPr>
            <p:cNvSpPr/>
            <p:nvPr/>
          </p:nvSpPr>
          <p:spPr>
            <a:xfrm>
              <a:off x="9198342" y="6854839"/>
              <a:ext cx="165664" cy="212275"/>
            </a:xfrm>
            <a:custGeom>
              <a:avLst/>
              <a:gdLst>
                <a:gd name="connsiteX0" fmla="*/ 77331 w 165664"/>
                <a:gd name="connsiteY0" fmla="*/ 114926 h 212275"/>
                <a:gd name="connsiteX1" fmla="*/ 60241 w 165664"/>
                <a:gd name="connsiteY1" fmla="*/ 114926 h 212275"/>
                <a:gd name="connsiteX2" fmla="*/ 60241 w 165664"/>
                <a:gd name="connsiteY2" fmla="*/ 8419 h 212275"/>
                <a:gd name="connsiteX3" fmla="*/ 75754 w 165664"/>
                <a:gd name="connsiteY3" fmla="*/ 8173 h 212275"/>
                <a:gd name="connsiteX4" fmla="*/ 136735 w 165664"/>
                <a:gd name="connsiteY4" fmla="*/ 63163 h 212275"/>
                <a:gd name="connsiteX5" fmla="*/ 77331 w 165664"/>
                <a:gd name="connsiteY5" fmla="*/ 114882 h 212275"/>
                <a:gd name="connsiteX6" fmla="*/ 88821 w 165664"/>
                <a:gd name="connsiteY6" fmla="*/ -3 h 212275"/>
                <a:gd name="connsiteX7" fmla="*/ 4889 w 165664"/>
                <a:gd name="connsiteY7" fmla="*/ -3 h 212275"/>
                <a:gd name="connsiteX8" fmla="*/ 4889 w 165664"/>
                <a:gd name="connsiteY8" fmla="*/ 7464 h 212275"/>
                <a:gd name="connsiteX9" fmla="*/ 29490 w 165664"/>
                <a:gd name="connsiteY9" fmla="*/ 7464 h 212275"/>
                <a:gd name="connsiteX10" fmla="*/ 29490 w 165664"/>
                <a:gd name="connsiteY10" fmla="*/ 172911 h 212275"/>
                <a:gd name="connsiteX11" fmla="*/ 27319 w 165664"/>
                <a:gd name="connsiteY11" fmla="*/ 190276 h 212275"/>
                <a:gd name="connsiteX12" fmla="*/ 17190 w 165664"/>
                <a:gd name="connsiteY12" fmla="*/ 199943 h 212275"/>
                <a:gd name="connsiteX13" fmla="*/ -2 w 165664"/>
                <a:gd name="connsiteY13" fmla="*/ 202678 h 212275"/>
                <a:gd name="connsiteX14" fmla="*/ -2 w 165664"/>
                <a:gd name="connsiteY14" fmla="*/ 212272 h 212275"/>
                <a:gd name="connsiteX15" fmla="*/ 90268 w 165664"/>
                <a:gd name="connsiteY15" fmla="*/ 212272 h 212275"/>
                <a:gd name="connsiteX16" fmla="*/ 90268 w 165664"/>
                <a:gd name="connsiteY16" fmla="*/ 202678 h 212275"/>
                <a:gd name="connsiteX17" fmla="*/ 72975 w 165664"/>
                <a:gd name="connsiteY17" fmla="*/ 200203 h 212275"/>
                <a:gd name="connsiteX18" fmla="*/ 62383 w 165664"/>
                <a:gd name="connsiteY18" fmla="*/ 190464 h 212275"/>
                <a:gd name="connsiteX19" fmla="*/ 60140 w 165664"/>
                <a:gd name="connsiteY19" fmla="*/ 176948 h 212275"/>
                <a:gd name="connsiteX20" fmla="*/ 60140 w 165664"/>
                <a:gd name="connsiteY20" fmla="*/ 123116 h 212275"/>
                <a:gd name="connsiteX21" fmla="*/ 82570 w 165664"/>
                <a:gd name="connsiteY21" fmla="*/ 123001 h 212275"/>
                <a:gd name="connsiteX22" fmla="*/ 165662 w 165664"/>
                <a:gd name="connsiteY22" fmla="*/ 61253 h 212275"/>
                <a:gd name="connsiteX23" fmla="*/ 88821 w 165664"/>
                <a:gd name="connsiteY23" fmla="*/ -3 h 21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64" h="212275">
                  <a:moveTo>
                    <a:pt x="77331" y="114926"/>
                  </a:moveTo>
                  <a:lnTo>
                    <a:pt x="60241" y="114926"/>
                  </a:lnTo>
                  <a:lnTo>
                    <a:pt x="60241" y="8419"/>
                  </a:lnTo>
                  <a:lnTo>
                    <a:pt x="75754" y="8173"/>
                  </a:lnTo>
                  <a:cubicBezTo>
                    <a:pt x="125795" y="8173"/>
                    <a:pt x="136735" y="29200"/>
                    <a:pt x="136735" y="63163"/>
                  </a:cubicBezTo>
                  <a:cubicBezTo>
                    <a:pt x="136735" y="97416"/>
                    <a:pt x="117054" y="114882"/>
                    <a:pt x="77331" y="114882"/>
                  </a:cubicBezTo>
                  <a:moveTo>
                    <a:pt x="88821" y="-3"/>
                  </a:moveTo>
                  <a:lnTo>
                    <a:pt x="4889" y="-3"/>
                  </a:lnTo>
                  <a:lnTo>
                    <a:pt x="4889" y="7464"/>
                  </a:lnTo>
                  <a:lnTo>
                    <a:pt x="29490" y="7464"/>
                  </a:lnTo>
                  <a:lnTo>
                    <a:pt x="29490" y="172911"/>
                  </a:lnTo>
                  <a:cubicBezTo>
                    <a:pt x="29490" y="185935"/>
                    <a:pt x="28723" y="186499"/>
                    <a:pt x="27319" y="190276"/>
                  </a:cubicBezTo>
                  <a:cubicBezTo>
                    <a:pt x="25771" y="194516"/>
                    <a:pt x="22327" y="197816"/>
                    <a:pt x="17190" y="199943"/>
                  </a:cubicBezTo>
                  <a:cubicBezTo>
                    <a:pt x="13398" y="201607"/>
                    <a:pt x="7639" y="202475"/>
                    <a:pt x="-2" y="202678"/>
                  </a:cubicBezTo>
                  <a:lnTo>
                    <a:pt x="-2" y="212272"/>
                  </a:lnTo>
                  <a:lnTo>
                    <a:pt x="90268" y="212272"/>
                  </a:lnTo>
                  <a:lnTo>
                    <a:pt x="90268" y="202678"/>
                  </a:lnTo>
                  <a:cubicBezTo>
                    <a:pt x="82642" y="202475"/>
                    <a:pt x="76781" y="201607"/>
                    <a:pt x="72975" y="200203"/>
                  </a:cubicBezTo>
                  <a:cubicBezTo>
                    <a:pt x="67621" y="198033"/>
                    <a:pt x="64076" y="194849"/>
                    <a:pt x="62383" y="190464"/>
                  </a:cubicBezTo>
                  <a:cubicBezTo>
                    <a:pt x="60935" y="186789"/>
                    <a:pt x="60140" y="183533"/>
                    <a:pt x="60140" y="176948"/>
                  </a:cubicBezTo>
                  <a:lnTo>
                    <a:pt x="60140" y="123116"/>
                  </a:lnTo>
                  <a:lnTo>
                    <a:pt x="82570" y="123001"/>
                  </a:lnTo>
                  <a:cubicBezTo>
                    <a:pt x="147472" y="123001"/>
                    <a:pt x="165662" y="96953"/>
                    <a:pt x="165662" y="61253"/>
                  </a:cubicBezTo>
                  <a:cubicBezTo>
                    <a:pt x="165662" y="25234"/>
                    <a:pt x="154519" y="-3"/>
                    <a:pt x="88821" y="-3"/>
                  </a:cubicBezTo>
                </a:path>
              </a:pathLst>
            </a:custGeom>
            <a:grpFill/>
            <a:ln w="144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F32CAFE-D5A4-4E4C-928C-FD4C3AE70F1E}"/>
                </a:ext>
              </a:extLst>
            </p:cNvPr>
            <p:cNvSpPr/>
            <p:nvPr/>
          </p:nvSpPr>
          <p:spPr>
            <a:xfrm>
              <a:off x="9394338" y="6854839"/>
              <a:ext cx="252012" cy="212289"/>
            </a:xfrm>
            <a:custGeom>
              <a:avLst/>
              <a:gdLst>
                <a:gd name="connsiteX0" fmla="*/ 227844 w 252012"/>
                <a:gd name="connsiteY0" fmla="*/ 189683 h 212289"/>
                <a:gd name="connsiteX1" fmla="*/ 226079 w 252012"/>
                <a:gd name="connsiteY1" fmla="*/ 175212 h 212289"/>
                <a:gd name="connsiteX2" fmla="*/ 226079 w 252012"/>
                <a:gd name="connsiteY2" fmla="*/ 7493 h 212289"/>
                <a:gd name="connsiteX3" fmla="*/ 247785 w 252012"/>
                <a:gd name="connsiteY3" fmla="*/ 7493 h 212289"/>
                <a:gd name="connsiteX4" fmla="*/ 247785 w 252012"/>
                <a:gd name="connsiteY4" fmla="*/ -3 h 212289"/>
                <a:gd name="connsiteX5" fmla="*/ 194850 w 252012"/>
                <a:gd name="connsiteY5" fmla="*/ -3 h 212289"/>
                <a:gd name="connsiteX6" fmla="*/ 130946 w 252012"/>
                <a:gd name="connsiteY6" fmla="*/ 162072 h 212289"/>
                <a:gd name="connsiteX7" fmla="*/ 129499 w 252012"/>
                <a:gd name="connsiteY7" fmla="*/ 163071 h 212289"/>
                <a:gd name="connsiteX8" fmla="*/ 127965 w 252012"/>
                <a:gd name="connsiteY8" fmla="*/ 162072 h 212289"/>
                <a:gd name="connsiteX9" fmla="*/ 60111 w 252012"/>
                <a:gd name="connsiteY9" fmla="*/ -3 h 212289"/>
                <a:gd name="connsiteX10" fmla="*/ 1214 w 252012"/>
                <a:gd name="connsiteY10" fmla="*/ -3 h 212289"/>
                <a:gd name="connsiteX11" fmla="*/ 1214 w 252012"/>
                <a:gd name="connsiteY11" fmla="*/ 7507 h 212289"/>
                <a:gd name="connsiteX12" fmla="*/ 25597 w 252012"/>
                <a:gd name="connsiteY12" fmla="*/ 7507 h 212289"/>
                <a:gd name="connsiteX13" fmla="*/ 25597 w 252012"/>
                <a:gd name="connsiteY13" fmla="*/ 168787 h 212289"/>
                <a:gd name="connsiteX14" fmla="*/ 25091 w 252012"/>
                <a:gd name="connsiteY14" fmla="*/ 183779 h 212289"/>
                <a:gd name="connsiteX15" fmla="*/ 21574 w 252012"/>
                <a:gd name="connsiteY15" fmla="*/ 194039 h 212289"/>
                <a:gd name="connsiteX16" fmla="*/ 12110 w 252012"/>
                <a:gd name="connsiteY16" fmla="*/ 200927 h 212289"/>
                <a:gd name="connsiteX17" fmla="*/ -2 w 252012"/>
                <a:gd name="connsiteY17" fmla="*/ 202635 h 212289"/>
                <a:gd name="connsiteX18" fmla="*/ -2 w 252012"/>
                <a:gd name="connsiteY18" fmla="*/ 212287 h 212289"/>
                <a:gd name="connsiteX19" fmla="*/ 59821 w 252012"/>
                <a:gd name="connsiteY19" fmla="*/ 212287 h 212289"/>
                <a:gd name="connsiteX20" fmla="*/ 59821 w 252012"/>
                <a:gd name="connsiteY20" fmla="*/ 202591 h 212289"/>
                <a:gd name="connsiteX21" fmla="*/ 49691 w 252012"/>
                <a:gd name="connsiteY21" fmla="*/ 200884 h 212289"/>
                <a:gd name="connsiteX22" fmla="*/ 40010 w 252012"/>
                <a:gd name="connsiteY22" fmla="*/ 194140 h 212289"/>
                <a:gd name="connsiteX23" fmla="*/ 36479 w 252012"/>
                <a:gd name="connsiteY23" fmla="*/ 183677 h 212289"/>
                <a:gd name="connsiteX24" fmla="*/ 35785 w 252012"/>
                <a:gd name="connsiteY24" fmla="*/ 168729 h 212289"/>
                <a:gd name="connsiteX25" fmla="*/ 35785 w 252012"/>
                <a:gd name="connsiteY25" fmla="*/ 29720 h 212289"/>
                <a:gd name="connsiteX26" fmla="*/ 39287 w 252012"/>
                <a:gd name="connsiteY26" fmla="*/ 29720 h 212289"/>
                <a:gd name="connsiteX27" fmla="*/ 115867 w 252012"/>
                <a:gd name="connsiteY27" fmla="*/ 212243 h 212289"/>
                <a:gd name="connsiteX28" fmla="*/ 122235 w 252012"/>
                <a:gd name="connsiteY28" fmla="*/ 212243 h 212289"/>
                <a:gd name="connsiteX29" fmla="*/ 194054 w 252012"/>
                <a:gd name="connsiteY29" fmla="*/ 31674 h 212289"/>
                <a:gd name="connsiteX30" fmla="*/ 195849 w 252012"/>
                <a:gd name="connsiteY30" fmla="*/ 31674 h 212289"/>
                <a:gd name="connsiteX31" fmla="*/ 195849 w 252012"/>
                <a:gd name="connsiteY31" fmla="*/ 175255 h 212289"/>
                <a:gd name="connsiteX32" fmla="*/ 194011 w 252012"/>
                <a:gd name="connsiteY32" fmla="*/ 190117 h 212289"/>
                <a:gd name="connsiteX33" fmla="*/ 185053 w 252012"/>
                <a:gd name="connsiteY33" fmla="*/ 200030 h 212289"/>
                <a:gd name="connsiteX34" fmla="*/ 170163 w 252012"/>
                <a:gd name="connsiteY34" fmla="*/ 202649 h 212289"/>
                <a:gd name="connsiteX35" fmla="*/ 170163 w 252012"/>
                <a:gd name="connsiteY35" fmla="*/ 212243 h 212289"/>
                <a:gd name="connsiteX36" fmla="*/ 252011 w 252012"/>
                <a:gd name="connsiteY36" fmla="*/ 212243 h 212289"/>
                <a:gd name="connsiteX37" fmla="*/ 252011 w 252012"/>
                <a:gd name="connsiteY37" fmla="*/ 202591 h 212289"/>
                <a:gd name="connsiteX38" fmla="*/ 236961 w 252012"/>
                <a:gd name="connsiteY38" fmla="*/ 199813 h 212289"/>
                <a:gd name="connsiteX39" fmla="*/ 227801 w 252012"/>
                <a:gd name="connsiteY39" fmla="*/ 189683 h 2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2012" h="212289">
                  <a:moveTo>
                    <a:pt x="227844" y="189683"/>
                  </a:moveTo>
                  <a:cubicBezTo>
                    <a:pt x="226524" y="184977"/>
                    <a:pt x="225930" y="180097"/>
                    <a:pt x="226079" y="175212"/>
                  </a:cubicBezTo>
                  <a:lnTo>
                    <a:pt x="226079" y="7493"/>
                  </a:lnTo>
                  <a:lnTo>
                    <a:pt x="247785" y="7493"/>
                  </a:lnTo>
                  <a:lnTo>
                    <a:pt x="247785" y="-3"/>
                  </a:lnTo>
                  <a:lnTo>
                    <a:pt x="194850" y="-3"/>
                  </a:lnTo>
                  <a:lnTo>
                    <a:pt x="130946" y="162072"/>
                  </a:lnTo>
                  <a:cubicBezTo>
                    <a:pt x="130722" y="162676"/>
                    <a:pt x="130143" y="163075"/>
                    <a:pt x="129499" y="163071"/>
                  </a:cubicBezTo>
                  <a:cubicBezTo>
                    <a:pt x="128829" y="163094"/>
                    <a:pt x="128216" y="162695"/>
                    <a:pt x="127965" y="162072"/>
                  </a:cubicBezTo>
                  <a:cubicBezTo>
                    <a:pt x="127965" y="162072"/>
                    <a:pt x="60878" y="1922"/>
                    <a:pt x="60111" y="-3"/>
                  </a:cubicBezTo>
                  <a:lnTo>
                    <a:pt x="1214" y="-3"/>
                  </a:lnTo>
                  <a:lnTo>
                    <a:pt x="1214" y="7507"/>
                  </a:lnTo>
                  <a:lnTo>
                    <a:pt x="25597" y="7507"/>
                  </a:lnTo>
                  <a:lnTo>
                    <a:pt x="25597" y="168787"/>
                  </a:lnTo>
                  <a:cubicBezTo>
                    <a:pt x="25597" y="168787"/>
                    <a:pt x="25091" y="183677"/>
                    <a:pt x="25091" y="183779"/>
                  </a:cubicBezTo>
                  <a:cubicBezTo>
                    <a:pt x="24765" y="187433"/>
                    <a:pt x="23558" y="190954"/>
                    <a:pt x="21574" y="194039"/>
                  </a:cubicBezTo>
                  <a:cubicBezTo>
                    <a:pt x="19263" y="197314"/>
                    <a:pt x="15938" y="199736"/>
                    <a:pt x="12110" y="200927"/>
                  </a:cubicBezTo>
                  <a:cubicBezTo>
                    <a:pt x="8174" y="202070"/>
                    <a:pt x="4096" y="202645"/>
                    <a:pt x="-2" y="202635"/>
                  </a:cubicBezTo>
                  <a:lnTo>
                    <a:pt x="-2" y="212287"/>
                  </a:lnTo>
                  <a:lnTo>
                    <a:pt x="59821" y="212287"/>
                  </a:lnTo>
                  <a:lnTo>
                    <a:pt x="59821" y="202591"/>
                  </a:lnTo>
                  <a:cubicBezTo>
                    <a:pt x="56371" y="202619"/>
                    <a:pt x="52942" y="202040"/>
                    <a:pt x="49691" y="200884"/>
                  </a:cubicBezTo>
                  <a:cubicBezTo>
                    <a:pt x="45806" y="199771"/>
                    <a:pt x="42401" y="197399"/>
                    <a:pt x="40010" y="194140"/>
                  </a:cubicBezTo>
                  <a:cubicBezTo>
                    <a:pt x="38010" y="190987"/>
                    <a:pt x="36799" y="187398"/>
                    <a:pt x="36479" y="183677"/>
                  </a:cubicBezTo>
                  <a:cubicBezTo>
                    <a:pt x="36479" y="183677"/>
                    <a:pt x="35785" y="168743"/>
                    <a:pt x="35785" y="168729"/>
                  </a:cubicBezTo>
                  <a:lnTo>
                    <a:pt x="35785" y="29720"/>
                  </a:lnTo>
                  <a:lnTo>
                    <a:pt x="39287" y="29720"/>
                  </a:lnTo>
                  <a:cubicBezTo>
                    <a:pt x="39287" y="29720"/>
                    <a:pt x="115086" y="210261"/>
                    <a:pt x="115867" y="212243"/>
                  </a:cubicBezTo>
                  <a:lnTo>
                    <a:pt x="122235" y="212243"/>
                  </a:lnTo>
                  <a:lnTo>
                    <a:pt x="194054" y="31674"/>
                  </a:lnTo>
                  <a:lnTo>
                    <a:pt x="195849" y="31674"/>
                  </a:lnTo>
                  <a:lnTo>
                    <a:pt x="195849" y="175255"/>
                  </a:lnTo>
                  <a:cubicBezTo>
                    <a:pt x="195988" y="180274"/>
                    <a:pt x="195368" y="185284"/>
                    <a:pt x="194011" y="190117"/>
                  </a:cubicBezTo>
                  <a:cubicBezTo>
                    <a:pt x="192522" y="194516"/>
                    <a:pt x="189280" y="198105"/>
                    <a:pt x="185053" y="200030"/>
                  </a:cubicBezTo>
                  <a:cubicBezTo>
                    <a:pt x="181826" y="201477"/>
                    <a:pt x="176761" y="202417"/>
                    <a:pt x="170163" y="202649"/>
                  </a:cubicBezTo>
                  <a:lnTo>
                    <a:pt x="170163" y="212243"/>
                  </a:lnTo>
                  <a:lnTo>
                    <a:pt x="252011" y="212243"/>
                  </a:lnTo>
                  <a:lnTo>
                    <a:pt x="252011" y="202591"/>
                  </a:lnTo>
                  <a:cubicBezTo>
                    <a:pt x="245470" y="202287"/>
                    <a:pt x="240434" y="201376"/>
                    <a:pt x="236961" y="199813"/>
                  </a:cubicBezTo>
                  <a:cubicBezTo>
                    <a:pt x="232612" y="197884"/>
                    <a:pt x="229284" y="194204"/>
                    <a:pt x="227801" y="189683"/>
                  </a:cubicBezTo>
                </a:path>
              </a:pathLst>
            </a:custGeom>
            <a:grpFill/>
            <a:ln w="144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6C83B96-48E5-48BC-9229-B1626A2FE87A}"/>
                </a:ext>
              </a:extLst>
            </p:cNvPr>
            <p:cNvSpPr/>
            <p:nvPr/>
          </p:nvSpPr>
          <p:spPr>
            <a:xfrm>
              <a:off x="9661183" y="6911580"/>
              <a:ext cx="141483" cy="161713"/>
            </a:xfrm>
            <a:custGeom>
              <a:avLst/>
              <a:gdLst>
                <a:gd name="connsiteX0" fmla="*/ 70501 w 141483"/>
                <a:gd name="connsiteY0" fmla="*/ 152348 h 161713"/>
                <a:gd name="connsiteX1" fmla="*/ 32572 w 141483"/>
                <a:gd name="connsiteY1" fmla="*/ 82004 h 161713"/>
                <a:gd name="connsiteX2" fmla="*/ 70501 w 141483"/>
                <a:gd name="connsiteY2" fmla="*/ 9418 h 161713"/>
                <a:gd name="connsiteX3" fmla="*/ 108863 w 141483"/>
                <a:gd name="connsiteY3" fmla="*/ 79356 h 161713"/>
                <a:gd name="connsiteX4" fmla="*/ 70501 w 141483"/>
                <a:gd name="connsiteY4" fmla="*/ 152348 h 161713"/>
                <a:gd name="connsiteX5" fmla="*/ 71094 w 141483"/>
                <a:gd name="connsiteY5" fmla="*/ -3 h 161713"/>
                <a:gd name="connsiteX6" fmla="*/ -2 w 141483"/>
                <a:gd name="connsiteY6" fmla="*/ 81165 h 161713"/>
                <a:gd name="connsiteX7" fmla="*/ 70081 w 141483"/>
                <a:gd name="connsiteY7" fmla="*/ 161711 h 161713"/>
                <a:gd name="connsiteX8" fmla="*/ 141481 w 141483"/>
                <a:gd name="connsiteY8" fmla="*/ 79732 h 161713"/>
                <a:gd name="connsiteX9" fmla="*/ 71094 w 141483"/>
                <a:gd name="connsiteY9" fmla="*/ -3 h 16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483" h="161713">
                  <a:moveTo>
                    <a:pt x="70501" y="152348"/>
                  </a:moveTo>
                  <a:cubicBezTo>
                    <a:pt x="37681" y="152348"/>
                    <a:pt x="32572" y="135634"/>
                    <a:pt x="32572" y="82004"/>
                  </a:cubicBezTo>
                  <a:cubicBezTo>
                    <a:pt x="32572" y="40559"/>
                    <a:pt x="35134" y="9418"/>
                    <a:pt x="70501" y="9418"/>
                  </a:cubicBezTo>
                  <a:cubicBezTo>
                    <a:pt x="108704" y="9418"/>
                    <a:pt x="108863" y="41630"/>
                    <a:pt x="108863" y="79356"/>
                  </a:cubicBezTo>
                  <a:cubicBezTo>
                    <a:pt x="108863" y="133637"/>
                    <a:pt x="99819" y="152348"/>
                    <a:pt x="70501" y="152348"/>
                  </a:cubicBezTo>
                  <a:moveTo>
                    <a:pt x="71094" y="-3"/>
                  </a:moveTo>
                  <a:cubicBezTo>
                    <a:pt x="27377" y="-3"/>
                    <a:pt x="-2" y="29590"/>
                    <a:pt x="-2" y="81165"/>
                  </a:cubicBezTo>
                  <a:cubicBezTo>
                    <a:pt x="-2" y="156718"/>
                    <a:pt x="57665" y="161711"/>
                    <a:pt x="70081" y="161711"/>
                  </a:cubicBezTo>
                  <a:cubicBezTo>
                    <a:pt x="94682" y="161711"/>
                    <a:pt x="141481" y="146053"/>
                    <a:pt x="141481" y="79732"/>
                  </a:cubicBezTo>
                  <a:cubicBezTo>
                    <a:pt x="141481" y="28129"/>
                    <a:pt x="111555" y="-3"/>
                    <a:pt x="71094" y="-3"/>
                  </a:cubicBezTo>
                </a:path>
              </a:pathLst>
            </a:custGeom>
            <a:grpFill/>
            <a:ln w="144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4B44FC0-BA35-469F-938F-EEA52DD58C53}"/>
                </a:ext>
              </a:extLst>
            </p:cNvPr>
            <p:cNvSpPr/>
            <p:nvPr/>
          </p:nvSpPr>
          <p:spPr>
            <a:xfrm>
              <a:off x="9817745" y="6913910"/>
              <a:ext cx="130123" cy="153349"/>
            </a:xfrm>
            <a:custGeom>
              <a:avLst/>
              <a:gdLst>
                <a:gd name="connsiteX0" fmla="*/ 99139 w 130123"/>
                <a:gd name="connsiteY0" fmla="*/ 26 h 153349"/>
                <a:gd name="connsiteX1" fmla="*/ 56840 w 130123"/>
                <a:gd name="connsiteY1" fmla="*/ 31862 h 153349"/>
                <a:gd name="connsiteX2" fmla="*/ 54742 w 130123"/>
                <a:gd name="connsiteY2" fmla="*/ 31862 h 153349"/>
                <a:gd name="connsiteX3" fmla="*/ 49532 w 130123"/>
                <a:gd name="connsiteY3" fmla="*/ 1473 h 153349"/>
                <a:gd name="connsiteX4" fmla="*/ -2 w 130123"/>
                <a:gd name="connsiteY4" fmla="*/ 1473 h 153349"/>
                <a:gd name="connsiteX5" fmla="*/ -2 w 130123"/>
                <a:gd name="connsiteY5" fmla="*/ 9519 h 153349"/>
                <a:gd name="connsiteX6" fmla="*/ 27203 w 130123"/>
                <a:gd name="connsiteY6" fmla="*/ 9519 h 153349"/>
                <a:gd name="connsiteX7" fmla="*/ 27203 w 130123"/>
                <a:gd name="connsiteY7" fmla="*/ 114014 h 153349"/>
                <a:gd name="connsiteX8" fmla="*/ 24107 w 130123"/>
                <a:gd name="connsiteY8" fmla="*/ 136791 h 153349"/>
                <a:gd name="connsiteX9" fmla="*/ 4368 w 130123"/>
                <a:gd name="connsiteY9" fmla="*/ 143781 h 153349"/>
                <a:gd name="connsiteX10" fmla="*/ 27 w 130123"/>
                <a:gd name="connsiteY10" fmla="*/ 143781 h 153349"/>
                <a:gd name="connsiteX11" fmla="*/ 27 w 130123"/>
                <a:gd name="connsiteY11" fmla="*/ 153346 h 153349"/>
                <a:gd name="connsiteX12" fmla="*/ 84697 w 130123"/>
                <a:gd name="connsiteY12" fmla="*/ 153346 h 153349"/>
                <a:gd name="connsiteX13" fmla="*/ 84697 w 130123"/>
                <a:gd name="connsiteY13" fmla="*/ 143781 h 153349"/>
                <a:gd name="connsiteX14" fmla="*/ 80167 w 130123"/>
                <a:gd name="connsiteY14" fmla="*/ 143781 h 153349"/>
                <a:gd name="connsiteX15" fmla="*/ 60386 w 130123"/>
                <a:gd name="connsiteY15" fmla="*/ 136372 h 153349"/>
                <a:gd name="connsiteX16" fmla="*/ 56507 w 130123"/>
                <a:gd name="connsiteY16" fmla="*/ 114014 h 153349"/>
                <a:gd name="connsiteX17" fmla="*/ 56507 w 130123"/>
                <a:gd name="connsiteY17" fmla="*/ 59675 h 153349"/>
                <a:gd name="connsiteX18" fmla="*/ 87142 w 130123"/>
                <a:gd name="connsiteY18" fmla="*/ 20459 h 153349"/>
                <a:gd name="connsiteX19" fmla="*/ 122944 w 130123"/>
                <a:gd name="connsiteY19" fmla="*/ 36377 h 153349"/>
                <a:gd name="connsiteX20" fmla="*/ 99168 w 130123"/>
                <a:gd name="connsiteY20" fmla="*/ -3 h 15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123" h="153349">
                  <a:moveTo>
                    <a:pt x="99139" y="26"/>
                  </a:moveTo>
                  <a:cubicBezTo>
                    <a:pt x="73091" y="26"/>
                    <a:pt x="64003" y="15756"/>
                    <a:pt x="56840" y="31862"/>
                  </a:cubicBezTo>
                  <a:cubicBezTo>
                    <a:pt x="56141" y="31809"/>
                    <a:pt x="55441" y="31809"/>
                    <a:pt x="54742" y="31862"/>
                  </a:cubicBezTo>
                  <a:cubicBezTo>
                    <a:pt x="54568" y="31862"/>
                    <a:pt x="49532" y="1473"/>
                    <a:pt x="49532" y="1473"/>
                  </a:cubicBezTo>
                  <a:lnTo>
                    <a:pt x="-2" y="1473"/>
                  </a:lnTo>
                  <a:lnTo>
                    <a:pt x="-2" y="9519"/>
                  </a:lnTo>
                  <a:lnTo>
                    <a:pt x="27203" y="9519"/>
                  </a:lnTo>
                  <a:lnTo>
                    <a:pt x="27203" y="114014"/>
                  </a:lnTo>
                  <a:cubicBezTo>
                    <a:pt x="27203" y="124361"/>
                    <a:pt x="26683" y="132436"/>
                    <a:pt x="24107" y="136791"/>
                  </a:cubicBezTo>
                  <a:cubicBezTo>
                    <a:pt x="21068" y="141813"/>
                    <a:pt x="14773" y="143781"/>
                    <a:pt x="4368" y="143781"/>
                  </a:cubicBezTo>
                  <a:lnTo>
                    <a:pt x="27" y="143781"/>
                  </a:lnTo>
                  <a:lnTo>
                    <a:pt x="27" y="153346"/>
                  </a:lnTo>
                  <a:lnTo>
                    <a:pt x="84697" y="153346"/>
                  </a:lnTo>
                  <a:lnTo>
                    <a:pt x="84697" y="143781"/>
                  </a:lnTo>
                  <a:lnTo>
                    <a:pt x="80167" y="143781"/>
                  </a:lnTo>
                  <a:cubicBezTo>
                    <a:pt x="69010" y="143781"/>
                    <a:pt x="63352" y="141321"/>
                    <a:pt x="60386" y="136372"/>
                  </a:cubicBezTo>
                  <a:cubicBezTo>
                    <a:pt x="57708" y="132030"/>
                    <a:pt x="56507" y="124795"/>
                    <a:pt x="56507" y="114014"/>
                  </a:cubicBezTo>
                  <a:lnTo>
                    <a:pt x="56507" y="59675"/>
                  </a:lnTo>
                  <a:cubicBezTo>
                    <a:pt x="56507" y="41341"/>
                    <a:pt x="70891" y="20459"/>
                    <a:pt x="87142" y="20459"/>
                  </a:cubicBezTo>
                  <a:cubicBezTo>
                    <a:pt x="104102" y="20459"/>
                    <a:pt x="104710" y="45291"/>
                    <a:pt x="122944" y="36377"/>
                  </a:cubicBezTo>
                  <a:cubicBezTo>
                    <a:pt x="135968" y="30053"/>
                    <a:pt x="133073" y="-3"/>
                    <a:pt x="99168" y="-3"/>
                  </a:cubicBezTo>
                </a:path>
              </a:pathLst>
            </a:custGeom>
            <a:grpFill/>
            <a:ln w="144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B581A4D-EF30-4F9C-A581-5509D4B1060B}"/>
                </a:ext>
              </a:extLst>
            </p:cNvPr>
            <p:cNvSpPr/>
            <p:nvPr/>
          </p:nvSpPr>
          <p:spPr>
            <a:xfrm>
              <a:off x="10121575" y="6911594"/>
              <a:ext cx="151138" cy="159890"/>
            </a:xfrm>
            <a:custGeom>
              <a:avLst/>
              <a:gdLst>
                <a:gd name="connsiteX0" fmla="*/ 88448 w 151138"/>
                <a:gd name="connsiteY0" fmla="*/ 123927 h 159890"/>
                <a:gd name="connsiteX1" fmla="*/ 87884 w 151138"/>
                <a:gd name="connsiteY1" fmla="*/ 125113 h 159890"/>
                <a:gd name="connsiteX2" fmla="*/ 87262 w 151138"/>
                <a:gd name="connsiteY2" fmla="*/ 125736 h 159890"/>
                <a:gd name="connsiteX3" fmla="*/ 53573 w 151138"/>
                <a:gd name="connsiteY3" fmla="*/ 143955 h 159890"/>
                <a:gd name="connsiteX4" fmla="*/ 29710 w 151138"/>
                <a:gd name="connsiteY4" fmla="*/ 117458 h 159890"/>
                <a:gd name="connsiteX5" fmla="*/ 88448 w 151138"/>
                <a:gd name="connsiteY5" fmla="*/ 75102 h 159890"/>
                <a:gd name="connsiteX6" fmla="*/ 132831 w 151138"/>
                <a:gd name="connsiteY6" fmla="*/ 139961 h 159890"/>
                <a:gd name="connsiteX7" fmla="*/ 120212 w 151138"/>
                <a:gd name="connsiteY7" fmla="*/ 126228 h 159890"/>
                <a:gd name="connsiteX8" fmla="*/ 119706 w 151138"/>
                <a:gd name="connsiteY8" fmla="*/ 106836 h 159890"/>
                <a:gd name="connsiteX9" fmla="*/ 119706 w 151138"/>
                <a:gd name="connsiteY9" fmla="*/ 43294 h 159890"/>
                <a:gd name="connsiteX10" fmla="*/ 109576 w 151138"/>
                <a:gd name="connsiteY10" fmla="*/ 12268 h 159890"/>
                <a:gd name="connsiteX11" fmla="*/ 64817 w 151138"/>
                <a:gd name="connsiteY11" fmla="*/ -3 h 159890"/>
                <a:gd name="connsiteX12" fmla="*/ 18380 w 151138"/>
                <a:gd name="connsiteY12" fmla="*/ 11719 h 159890"/>
                <a:gd name="connsiteX13" fmla="*/ 4965 w 151138"/>
                <a:gd name="connsiteY13" fmla="*/ 36088 h 159890"/>
                <a:gd name="connsiteX14" fmla="*/ 8684 w 151138"/>
                <a:gd name="connsiteY14" fmla="*/ 46217 h 159890"/>
                <a:gd name="connsiteX15" fmla="*/ 17902 w 151138"/>
                <a:gd name="connsiteY15" fmla="*/ 49618 h 159890"/>
                <a:gd name="connsiteX16" fmla="*/ 32836 w 151138"/>
                <a:gd name="connsiteY16" fmla="*/ 33946 h 159890"/>
                <a:gd name="connsiteX17" fmla="*/ 39985 w 151138"/>
                <a:gd name="connsiteY17" fmla="*/ 16422 h 159890"/>
                <a:gd name="connsiteX18" fmla="*/ 60244 w 151138"/>
                <a:gd name="connsiteY18" fmla="*/ 9461 h 159890"/>
                <a:gd name="connsiteX19" fmla="*/ 82573 w 151138"/>
                <a:gd name="connsiteY19" fmla="*/ 18216 h 159890"/>
                <a:gd name="connsiteX20" fmla="*/ 88506 w 151138"/>
                <a:gd name="connsiteY20" fmla="*/ 40386 h 159890"/>
                <a:gd name="connsiteX21" fmla="*/ 88506 w 151138"/>
                <a:gd name="connsiteY21" fmla="*/ 65739 h 159890"/>
                <a:gd name="connsiteX22" fmla="*/ 88 w 151138"/>
                <a:gd name="connsiteY22" fmla="*/ 123319 h 159890"/>
                <a:gd name="connsiteX23" fmla="*/ 39782 w 151138"/>
                <a:gd name="connsiteY23" fmla="*/ 159887 h 159890"/>
                <a:gd name="connsiteX24" fmla="*/ 89418 w 151138"/>
                <a:gd name="connsiteY24" fmla="*/ 134751 h 159890"/>
                <a:gd name="connsiteX25" fmla="*/ 118259 w 151138"/>
                <a:gd name="connsiteY25" fmla="*/ 157991 h 159890"/>
                <a:gd name="connsiteX26" fmla="*/ 151137 w 151138"/>
                <a:gd name="connsiteY26" fmla="*/ 123507 h 159890"/>
                <a:gd name="connsiteX27" fmla="*/ 146043 w 151138"/>
                <a:gd name="connsiteY27" fmla="*/ 123507 h 159890"/>
                <a:gd name="connsiteX28" fmla="*/ 132860 w 151138"/>
                <a:gd name="connsiteY28" fmla="*/ 139961 h 15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138" h="159890">
                  <a:moveTo>
                    <a:pt x="88448" y="123927"/>
                  </a:moveTo>
                  <a:cubicBezTo>
                    <a:pt x="88525" y="124401"/>
                    <a:pt x="88301" y="124873"/>
                    <a:pt x="87884" y="125113"/>
                  </a:cubicBezTo>
                  <a:lnTo>
                    <a:pt x="87262" y="125736"/>
                  </a:lnTo>
                  <a:cubicBezTo>
                    <a:pt x="72791" y="139165"/>
                    <a:pt x="61662" y="143955"/>
                    <a:pt x="53573" y="143955"/>
                  </a:cubicBezTo>
                  <a:cubicBezTo>
                    <a:pt x="32822" y="143955"/>
                    <a:pt x="29710" y="126285"/>
                    <a:pt x="29710" y="117458"/>
                  </a:cubicBezTo>
                  <a:cubicBezTo>
                    <a:pt x="29710" y="89211"/>
                    <a:pt x="67610" y="75102"/>
                    <a:pt x="88448" y="75102"/>
                  </a:cubicBezTo>
                  <a:close/>
                  <a:moveTo>
                    <a:pt x="132831" y="139961"/>
                  </a:moveTo>
                  <a:cubicBezTo>
                    <a:pt x="123786" y="139961"/>
                    <a:pt x="120907" y="134823"/>
                    <a:pt x="120212" y="126228"/>
                  </a:cubicBezTo>
                  <a:lnTo>
                    <a:pt x="119706" y="106836"/>
                  </a:lnTo>
                  <a:lnTo>
                    <a:pt x="119706" y="43294"/>
                  </a:lnTo>
                  <a:cubicBezTo>
                    <a:pt x="119706" y="29590"/>
                    <a:pt x="117535" y="20314"/>
                    <a:pt x="109576" y="12268"/>
                  </a:cubicBezTo>
                  <a:cubicBezTo>
                    <a:pt x="101617" y="4223"/>
                    <a:pt x="86668" y="-3"/>
                    <a:pt x="64817" y="-3"/>
                  </a:cubicBezTo>
                  <a:cubicBezTo>
                    <a:pt x="43863" y="-3"/>
                    <a:pt x="28263" y="4005"/>
                    <a:pt x="18380" y="11719"/>
                  </a:cubicBezTo>
                  <a:cubicBezTo>
                    <a:pt x="8684" y="19200"/>
                    <a:pt x="4965" y="26190"/>
                    <a:pt x="4965" y="36088"/>
                  </a:cubicBezTo>
                  <a:cubicBezTo>
                    <a:pt x="4965" y="40747"/>
                    <a:pt x="6152" y="44003"/>
                    <a:pt x="8684" y="46217"/>
                  </a:cubicBezTo>
                  <a:cubicBezTo>
                    <a:pt x="11195" y="48511"/>
                    <a:pt x="14503" y="49732"/>
                    <a:pt x="17902" y="49618"/>
                  </a:cubicBezTo>
                  <a:cubicBezTo>
                    <a:pt x="26339" y="49618"/>
                    <a:pt x="31085" y="45277"/>
                    <a:pt x="32836" y="33946"/>
                  </a:cubicBezTo>
                  <a:cubicBezTo>
                    <a:pt x="34095" y="25553"/>
                    <a:pt x="35918" y="20763"/>
                    <a:pt x="39985" y="16422"/>
                  </a:cubicBezTo>
                  <a:cubicBezTo>
                    <a:pt x="44254" y="11776"/>
                    <a:pt x="51055" y="9461"/>
                    <a:pt x="60244" y="9461"/>
                  </a:cubicBezTo>
                  <a:cubicBezTo>
                    <a:pt x="70823" y="9461"/>
                    <a:pt x="78376" y="12355"/>
                    <a:pt x="82573" y="18216"/>
                  </a:cubicBezTo>
                  <a:cubicBezTo>
                    <a:pt x="86451" y="23715"/>
                    <a:pt x="88506" y="31168"/>
                    <a:pt x="88506" y="40386"/>
                  </a:cubicBezTo>
                  <a:lnTo>
                    <a:pt x="88506" y="65739"/>
                  </a:lnTo>
                  <a:cubicBezTo>
                    <a:pt x="61358" y="68300"/>
                    <a:pt x="-2734" y="73510"/>
                    <a:pt x="88" y="123319"/>
                  </a:cubicBezTo>
                  <a:cubicBezTo>
                    <a:pt x="1159" y="142797"/>
                    <a:pt x="18003" y="159887"/>
                    <a:pt x="39782" y="159887"/>
                  </a:cubicBezTo>
                  <a:cubicBezTo>
                    <a:pt x="63819" y="159887"/>
                    <a:pt x="79057" y="145937"/>
                    <a:pt x="89418" y="134751"/>
                  </a:cubicBezTo>
                  <a:cubicBezTo>
                    <a:pt x="91068" y="145315"/>
                    <a:pt x="100705" y="157991"/>
                    <a:pt x="118259" y="157991"/>
                  </a:cubicBezTo>
                  <a:cubicBezTo>
                    <a:pt x="137954" y="157991"/>
                    <a:pt x="149762" y="148137"/>
                    <a:pt x="151137" y="123507"/>
                  </a:cubicBezTo>
                  <a:lnTo>
                    <a:pt x="146043" y="123507"/>
                  </a:lnTo>
                  <a:cubicBezTo>
                    <a:pt x="144740" y="134216"/>
                    <a:pt x="138229" y="139961"/>
                    <a:pt x="132860" y="139961"/>
                  </a:cubicBezTo>
                </a:path>
              </a:pathLst>
            </a:custGeom>
            <a:grpFill/>
            <a:ln w="1444"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B72559E-9F54-4B49-A34B-F83BB996DFEB}"/>
                </a:ext>
              </a:extLst>
            </p:cNvPr>
            <p:cNvSpPr/>
            <p:nvPr/>
          </p:nvSpPr>
          <p:spPr>
            <a:xfrm>
              <a:off x="10278213" y="6913498"/>
              <a:ext cx="167212" cy="153587"/>
            </a:xfrm>
            <a:custGeom>
              <a:avLst/>
              <a:gdLst>
                <a:gd name="connsiteX0" fmla="*/ 149324 w 167212"/>
                <a:gd name="connsiteY0" fmla="*/ 137117 h 153587"/>
                <a:gd name="connsiteX1" fmla="*/ 167211 w 167212"/>
                <a:gd name="connsiteY1" fmla="*/ 144034 h 153587"/>
                <a:gd name="connsiteX2" fmla="*/ 167211 w 167212"/>
                <a:gd name="connsiteY2" fmla="*/ 153585 h 153587"/>
                <a:gd name="connsiteX3" fmla="*/ 96650 w 167212"/>
                <a:gd name="connsiteY3" fmla="*/ 153585 h 153587"/>
                <a:gd name="connsiteX4" fmla="*/ 96650 w 167212"/>
                <a:gd name="connsiteY4" fmla="*/ 144063 h 153587"/>
                <a:gd name="connsiteX5" fmla="*/ 108357 w 167212"/>
                <a:gd name="connsiteY5" fmla="*/ 140749 h 153587"/>
                <a:gd name="connsiteX6" fmla="*/ 113784 w 167212"/>
                <a:gd name="connsiteY6" fmla="*/ 130069 h 153587"/>
                <a:gd name="connsiteX7" fmla="*/ 114579 w 167212"/>
                <a:gd name="connsiteY7" fmla="*/ 111908 h 153587"/>
                <a:gd name="connsiteX8" fmla="*/ 114579 w 167212"/>
                <a:gd name="connsiteY8" fmla="*/ 62287 h 153587"/>
                <a:gd name="connsiteX9" fmla="*/ 109819 w 167212"/>
                <a:gd name="connsiteY9" fmla="*/ 26906 h 153587"/>
                <a:gd name="connsiteX10" fmla="*/ 89111 w 167212"/>
                <a:gd name="connsiteY10" fmla="*/ 16038 h 153587"/>
                <a:gd name="connsiteX11" fmla="*/ 59590 w 167212"/>
                <a:gd name="connsiteY11" fmla="*/ 32969 h 153587"/>
                <a:gd name="connsiteX12" fmla="*/ 54062 w 167212"/>
                <a:gd name="connsiteY12" fmla="*/ 75977 h 153587"/>
                <a:gd name="connsiteX13" fmla="*/ 54062 w 167212"/>
                <a:gd name="connsiteY13" fmla="*/ 116032 h 153587"/>
                <a:gd name="connsiteX14" fmla="*/ 58258 w 167212"/>
                <a:gd name="connsiteY14" fmla="*/ 137450 h 153587"/>
                <a:gd name="connsiteX15" fmla="*/ 73207 w 167212"/>
                <a:gd name="connsiteY15" fmla="*/ 143961 h 153587"/>
                <a:gd name="connsiteX16" fmla="*/ 73207 w 167212"/>
                <a:gd name="connsiteY16" fmla="*/ 153585 h 153587"/>
                <a:gd name="connsiteX17" fmla="*/ -2 w 167212"/>
                <a:gd name="connsiteY17" fmla="*/ 153585 h 153587"/>
                <a:gd name="connsiteX18" fmla="*/ -2 w 167212"/>
                <a:gd name="connsiteY18" fmla="*/ 144034 h 153587"/>
                <a:gd name="connsiteX19" fmla="*/ 12747 w 167212"/>
                <a:gd name="connsiteY19" fmla="*/ 141892 h 153587"/>
                <a:gd name="connsiteX20" fmla="*/ 21285 w 167212"/>
                <a:gd name="connsiteY20" fmla="*/ 132153 h 153587"/>
                <a:gd name="connsiteX21" fmla="*/ 23065 w 167212"/>
                <a:gd name="connsiteY21" fmla="*/ 114354 h 153587"/>
                <a:gd name="connsiteX22" fmla="*/ 23065 w 167212"/>
                <a:gd name="connsiteY22" fmla="*/ 9714 h 153587"/>
                <a:gd name="connsiteX23" fmla="*/ -2 w 167212"/>
                <a:gd name="connsiteY23" fmla="*/ 9714 h 153587"/>
                <a:gd name="connsiteX24" fmla="*/ -2 w 167212"/>
                <a:gd name="connsiteY24" fmla="*/ 1784 h 153587"/>
                <a:gd name="connsiteX25" fmla="*/ 46160 w 167212"/>
                <a:gd name="connsiteY25" fmla="*/ 1784 h 153587"/>
                <a:gd name="connsiteX26" fmla="*/ 51356 w 167212"/>
                <a:gd name="connsiteY26" fmla="*/ 29279 h 153587"/>
                <a:gd name="connsiteX27" fmla="*/ 53729 w 167212"/>
                <a:gd name="connsiteY27" fmla="*/ 29279 h 153587"/>
                <a:gd name="connsiteX28" fmla="*/ 102294 w 167212"/>
                <a:gd name="connsiteY28" fmla="*/ 4 h 153587"/>
                <a:gd name="connsiteX29" fmla="*/ 124695 w 167212"/>
                <a:gd name="connsiteY29" fmla="*/ 5025 h 153587"/>
                <a:gd name="connsiteX30" fmla="*/ 140005 w 167212"/>
                <a:gd name="connsiteY30" fmla="*/ 20365 h 153587"/>
                <a:gd name="connsiteX31" fmla="*/ 144925 w 167212"/>
                <a:gd name="connsiteY31" fmla="*/ 45761 h 153587"/>
                <a:gd name="connsiteX32" fmla="*/ 144925 w 167212"/>
                <a:gd name="connsiteY32" fmla="*/ 114556 h 153587"/>
                <a:gd name="connsiteX33" fmla="*/ 149266 w 167212"/>
                <a:gd name="connsiteY33" fmla="*/ 137218 h 1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7212" h="153587">
                  <a:moveTo>
                    <a:pt x="149324" y="137117"/>
                  </a:moveTo>
                  <a:cubicBezTo>
                    <a:pt x="152928" y="141863"/>
                    <a:pt x="158239" y="143426"/>
                    <a:pt x="167211" y="144034"/>
                  </a:cubicBezTo>
                  <a:lnTo>
                    <a:pt x="167211" y="153585"/>
                  </a:lnTo>
                  <a:lnTo>
                    <a:pt x="96650" y="153585"/>
                  </a:lnTo>
                  <a:lnTo>
                    <a:pt x="96650" y="144063"/>
                  </a:lnTo>
                  <a:cubicBezTo>
                    <a:pt x="101816" y="143701"/>
                    <a:pt x="105825" y="142543"/>
                    <a:pt x="108357" y="140749"/>
                  </a:cubicBezTo>
                  <a:cubicBezTo>
                    <a:pt x="111888" y="138361"/>
                    <a:pt x="112915" y="134613"/>
                    <a:pt x="113784" y="130069"/>
                  </a:cubicBezTo>
                  <a:cubicBezTo>
                    <a:pt x="114461" y="124041"/>
                    <a:pt x="114727" y="117973"/>
                    <a:pt x="114579" y="111908"/>
                  </a:cubicBezTo>
                  <a:lnTo>
                    <a:pt x="114579" y="62287"/>
                  </a:lnTo>
                  <a:cubicBezTo>
                    <a:pt x="114579" y="50233"/>
                    <a:pt x="113784" y="35053"/>
                    <a:pt x="109819" y="26906"/>
                  </a:cubicBezTo>
                  <a:cubicBezTo>
                    <a:pt x="106259" y="19670"/>
                    <a:pt x="100268" y="16038"/>
                    <a:pt x="89111" y="16038"/>
                  </a:cubicBezTo>
                  <a:cubicBezTo>
                    <a:pt x="76890" y="15760"/>
                    <a:pt x="65521" y="22280"/>
                    <a:pt x="59590" y="32969"/>
                  </a:cubicBezTo>
                  <a:cubicBezTo>
                    <a:pt x="53960" y="42983"/>
                    <a:pt x="54062" y="59161"/>
                    <a:pt x="54062" y="75977"/>
                  </a:cubicBezTo>
                  <a:lnTo>
                    <a:pt x="54062" y="116032"/>
                  </a:lnTo>
                  <a:cubicBezTo>
                    <a:pt x="54062" y="126321"/>
                    <a:pt x="55364" y="133398"/>
                    <a:pt x="58258" y="137450"/>
                  </a:cubicBezTo>
                  <a:cubicBezTo>
                    <a:pt x="60849" y="141313"/>
                    <a:pt x="65856" y="143354"/>
                    <a:pt x="73207" y="143961"/>
                  </a:cubicBezTo>
                  <a:lnTo>
                    <a:pt x="73207" y="153585"/>
                  </a:lnTo>
                  <a:lnTo>
                    <a:pt x="-2" y="153585"/>
                  </a:lnTo>
                  <a:lnTo>
                    <a:pt x="-2" y="144034"/>
                  </a:lnTo>
                  <a:cubicBezTo>
                    <a:pt x="4336" y="144032"/>
                    <a:pt x="8646" y="143309"/>
                    <a:pt x="12747" y="141892"/>
                  </a:cubicBezTo>
                  <a:cubicBezTo>
                    <a:pt x="16993" y="140206"/>
                    <a:pt x="20169" y="136583"/>
                    <a:pt x="21285" y="132153"/>
                  </a:cubicBezTo>
                  <a:cubicBezTo>
                    <a:pt x="22428" y="128275"/>
                    <a:pt x="23065" y="122443"/>
                    <a:pt x="23065" y="114354"/>
                  </a:cubicBezTo>
                  <a:lnTo>
                    <a:pt x="23065" y="9714"/>
                  </a:lnTo>
                  <a:lnTo>
                    <a:pt x="-2" y="9714"/>
                  </a:lnTo>
                  <a:lnTo>
                    <a:pt x="-2" y="1784"/>
                  </a:lnTo>
                  <a:lnTo>
                    <a:pt x="46160" y="1784"/>
                  </a:lnTo>
                  <a:lnTo>
                    <a:pt x="51356" y="29279"/>
                  </a:lnTo>
                  <a:lnTo>
                    <a:pt x="53729" y="29279"/>
                  </a:lnTo>
                  <a:cubicBezTo>
                    <a:pt x="59647" y="17485"/>
                    <a:pt x="72541" y="4"/>
                    <a:pt x="102294" y="4"/>
                  </a:cubicBezTo>
                  <a:cubicBezTo>
                    <a:pt x="110053" y="-126"/>
                    <a:pt x="117733" y="1595"/>
                    <a:pt x="124695" y="5025"/>
                  </a:cubicBezTo>
                  <a:cubicBezTo>
                    <a:pt x="131225" y="8482"/>
                    <a:pt x="136561" y="13828"/>
                    <a:pt x="140005" y="20365"/>
                  </a:cubicBezTo>
                  <a:cubicBezTo>
                    <a:pt x="143695" y="27340"/>
                    <a:pt x="144925" y="35849"/>
                    <a:pt x="144925" y="45761"/>
                  </a:cubicBezTo>
                  <a:lnTo>
                    <a:pt x="144925" y="114556"/>
                  </a:lnTo>
                  <a:cubicBezTo>
                    <a:pt x="144925" y="122298"/>
                    <a:pt x="145678" y="132486"/>
                    <a:pt x="149266" y="137218"/>
                  </a:cubicBezTo>
                </a:path>
              </a:pathLst>
            </a:custGeom>
            <a:grpFill/>
            <a:ln w="1444"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3EF3689-8792-45A6-9BBE-18F1BA65AFB7}"/>
                </a:ext>
              </a:extLst>
            </p:cNvPr>
            <p:cNvSpPr/>
            <p:nvPr/>
          </p:nvSpPr>
          <p:spPr>
            <a:xfrm>
              <a:off x="9956653" y="6904420"/>
              <a:ext cx="157127" cy="252568"/>
            </a:xfrm>
            <a:custGeom>
              <a:avLst/>
              <a:gdLst>
                <a:gd name="connsiteX0" fmla="*/ 67028 w 157127"/>
                <a:gd name="connsiteY0" fmla="*/ 111638 h 252568"/>
                <a:gd name="connsiteX1" fmla="*/ 36725 w 157127"/>
                <a:gd name="connsiteY1" fmla="*/ 64491 h 252568"/>
                <a:gd name="connsiteX2" fmla="*/ 67028 w 157127"/>
                <a:gd name="connsiteY2" fmla="*/ 15290 h 252568"/>
                <a:gd name="connsiteX3" fmla="*/ 98083 w 157127"/>
                <a:gd name="connsiteY3" fmla="*/ 63854 h 252568"/>
                <a:gd name="connsiteX4" fmla="*/ 67028 w 157127"/>
                <a:gd name="connsiteY4" fmla="*/ 111609 h 252568"/>
                <a:gd name="connsiteX5" fmla="*/ 139889 w 157127"/>
                <a:gd name="connsiteY5" fmla="*/ 1065 h 252568"/>
                <a:gd name="connsiteX6" fmla="*/ 131062 w 157127"/>
                <a:gd name="connsiteY6" fmla="*/ 13148 h 252568"/>
                <a:gd name="connsiteX7" fmla="*/ 124579 w 157127"/>
                <a:gd name="connsiteY7" fmla="*/ 23900 h 252568"/>
                <a:gd name="connsiteX8" fmla="*/ 114030 w 157127"/>
                <a:gd name="connsiteY8" fmla="*/ 23133 h 252568"/>
                <a:gd name="connsiteX9" fmla="*/ 66275 w 157127"/>
                <a:gd name="connsiteY9" fmla="*/ 7215 h 252568"/>
                <a:gd name="connsiteX10" fmla="*/ 6886 w 157127"/>
                <a:gd name="connsiteY10" fmla="*/ 64491 h 252568"/>
                <a:gd name="connsiteX11" fmla="*/ 45509 w 157127"/>
                <a:gd name="connsiteY11" fmla="*/ 117715 h 252568"/>
                <a:gd name="connsiteX12" fmla="*/ 46721 w 157127"/>
                <a:gd name="connsiteY12" fmla="*/ 119048 h 252568"/>
                <a:gd name="connsiteX13" fmla="*/ 45712 w 157127"/>
                <a:gd name="connsiteY13" fmla="*/ 120233 h 252568"/>
                <a:gd name="connsiteX14" fmla="*/ 2994 w 157127"/>
                <a:gd name="connsiteY14" fmla="*/ 153517 h 252568"/>
                <a:gd name="connsiteX15" fmla="*/ 19939 w 157127"/>
                <a:gd name="connsiteY15" fmla="*/ 177973 h 252568"/>
                <a:gd name="connsiteX16" fmla="*/ 63844 w 157127"/>
                <a:gd name="connsiteY16" fmla="*/ 184933 h 252568"/>
                <a:gd name="connsiteX17" fmla="*/ 99038 w 157127"/>
                <a:gd name="connsiteY17" fmla="*/ 186641 h 252568"/>
                <a:gd name="connsiteX18" fmla="*/ 118284 w 157127"/>
                <a:gd name="connsiteY18" fmla="*/ 193428 h 252568"/>
                <a:gd name="connsiteX19" fmla="*/ 125708 w 157127"/>
                <a:gd name="connsiteY19" fmla="*/ 210388 h 252568"/>
                <a:gd name="connsiteX20" fmla="*/ 109790 w 157127"/>
                <a:gd name="connsiteY20" fmla="*/ 234742 h 252568"/>
                <a:gd name="connsiteX21" fmla="*/ 69633 w 157127"/>
                <a:gd name="connsiteY21" fmla="*/ 243251 h 252568"/>
                <a:gd name="connsiteX22" fmla="*/ 32804 w 157127"/>
                <a:gd name="connsiteY22" fmla="*/ 234945 h 252568"/>
                <a:gd name="connsiteX23" fmla="*/ 25076 w 157127"/>
                <a:gd name="connsiteY23" fmla="*/ 213123 h 252568"/>
                <a:gd name="connsiteX24" fmla="*/ 15931 w 157127"/>
                <a:gd name="connsiteY24" fmla="*/ 197132 h 252568"/>
                <a:gd name="connsiteX25" fmla="*/ 3283 w 157127"/>
                <a:gd name="connsiteY25" fmla="*/ 202921 h 252568"/>
                <a:gd name="connsiteX26" fmla="*/ -2 w 157127"/>
                <a:gd name="connsiteY26" fmla="*/ 216741 h 252568"/>
                <a:gd name="connsiteX27" fmla="*/ 24107 w 157127"/>
                <a:gd name="connsiteY27" fmla="*/ 246377 h 252568"/>
                <a:gd name="connsiteX28" fmla="*/ 65291 w 157127"/>
                <a:gd name="connsiteY28" fmla="*/ 252542 h 252568"/>
                <a:gd name="connsiteX29" fmla="*/ 111772 w 157127"/>
                <a:gd name="connsiteY29" fmla="*/ 243642 h 252568"/>
                <a:gd name="connsiteX30" fmla="*/ 135099 w 157127"/>
                <a:gd name="connsiteY30" fmla="*/ 222572 h 252568"/>
                <a:gd name="connsiteX31" fmla="*/ 141626 w 157127"/>
                <a:gd name="connsiteY31" fmla="*/ 197885 h 252568"/>
                <a:gd name="connsiteX32" fmla="*/ 134723 w 157127"/>
                <a:gd name="connsiteY32" fmla="*/ 171504 h 252568"/>
                <a:gd name="connsiteX33" fmla="*/ 51992 w 157127"/>
                <a:gd name="connsiteY33" fmla="*/ 151245 h 252568"/>
                <a:gd name="connsiteX34" fmla="*/ 24975 w 157127"/>
                <a:gd name="connsiteY34" fmla="*/ 139986 h 252568"/>
                <a:gd name="connsiteX35" fmla="*/ 66131 w 157127"/>
                <a:gd name="connsiteY35" fmla="*/ 120320 h 252568"/>
                <a:gd name="connsiteX36" fmla="*/ 128443 w 157127"/>
                <a:gd name="connsiteY36" fmla="*/ 63030 h 252568"/>
                <a:gd name="connsiteX37" fmla="*/ 122654 w 157127"/>
                <a:gd name="connsiteY37" fmla="*/ 34608 h 252568"/>
                <a:gd name="connsiteX38" fmla="*/ 141206 w 157127"/>
                <a:gd name="connsiteY38" fmla="*/ 34218 h 252568"/>
                <a:gd name="connsiteX39" fmla="*/ 154389 w 157127"/>
                <a:gd name="connsiteY39" fmla="*/ 24160 h 252568"/>
                <a:gd name="connsiteX40" fmla="*/ 156763 w 157127"/>
                <a:gd name="connsiteY40" fmla="*/ 9689 h 252568"/>
                <a:gd name="connsiteX41" fmla="*/ 140020 w 157127"/>
                <a:gd name="connsiteY41" fmla="*/ 1007 h 25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127" h="252568">
                  <a:moveTo>
                    <a:pt x="67028" y="111638"/>
                  </a:moveTo>
                  <a:cubicBezTo>
                    <a:pt x="47752" y="111638"/>
                    <a:pt x="36725" y="104402"/>
                    <a:pt x="36725" y="64491"/>
                  </a:cubicBezTo>
                  <a:cubicBezTo>
                    <a:pt x="36725" y="36302"/>
                    <a:pt x="46378" y="15290"/>
                    <a:pt x="67028" y="15290"/>
                  </a:cubicBezTo>
                  <a:cubicBezTo>
                    <a:pt x="91079" y="15290"/>
                    <a:pt x="98083" y="34362"/>
                    <a:pt x="98083" y="63854"/>
                  </a:cubicBezTo>
                  <a:cubicBezTo>
                    <a:pt x="98083" y="106066"/>
                    <a:pt x="85059" y="111609"/>
                    <a:pt x="67028" y="111609"/>
                  </a:cubicBezTo>
                  <a:moveTo>
                    <a:pt x="139889" y="1065"/>
                  </a:moveTo>
                  <a:cubicBezTo>
                    <a:pt x="135548" y="2512"/>
                    <a:pt x="132654" y="6462"/>
                    <a:pt x="131062" y="13148"/>
                  </a:cubicBezTo>
                  <a:cubicBezTo>
                    <a:pt x="129919" y="19313"/>
                    <a:pt x="127603" y="22872"/>
                    <a:pt x="124579" y="23900"/>
                  </a:cubicBezTo>
                  <a:cubicBezTo>
                    <a:pt x="121555" y="24927"/>
                    <a:pt x="116302" y="24942"/>
                    <a:pt x="114030" y="23133"/>
                  </a:cubicBezTo>
                  <a:cubicBezTo>
                    <a:pt x="106432" y="15897"/>
                    <a:pt x="91846" y="7215"/>
                    <a:pt x="66275" y="7215"/>
                  </a:cubicBezTo>
                  <a:cubicBezTo>
                    <a:pt x="24989" y="7157"/>
                    <a:pt x="6886" y="37242"/>
                    <a:pt x="6886" y="64491"/>
                  </a:cubicBezTo>
                  <a:cubicBezTo>
                    <a:pt x="6886" y="96530"/>
                    <a:pt x="18941" y="112072"/>
                    <a:pt x="45509" y="117715"/>
                  </a:cubicBezTo>
                  <a:cubicBezTo>
                    <a:pt x="46211" y="117749"/>
                    <a:pt x="46754" y="118345"/>
                    <a:pt x="46721" y="119048"/>
                  </a:cubicBezTo>
                  <a:cubicBezTo>
                    <a:pt x="46693" y="119627"/>
                    <a:pt x="46279" y="120113"/>
                    <a:pt x="45712" y="120233"/>
                  </a:cubicBezTo>
                  <a:cubicBezTo>
                    <a:pt x="23065" y="124893"/>
                    <a:pt x="2994" y="131651"/>
                    <a:pt x="2994" y="153517"/>
                  </a:cubicBezTo>
                  <a:cubicBezTo>
                    <a:pt x="2994" y="166743"/>
                    <a:pt x="10417" y="174022"/>
                    <a:pt x="19939" y="177973"/>
                  </a:cubicBezTo>
                  <a:cubicBezTo>
                    <a:pt x="30474" y="182314"/>
                    <a:pt x="45278" y="184600"/>
                    <a:pt x="63844" y="184933"/>
                  </a:cubicBezTo>
                  <a:cubicBezTo>
                    <a:pt x="75597" y="184888"/>
                    <a:pt x="87344" y="185459"/>
                    <a:pt x="99038" y="186641"/>
                  </a:cubicBezTo>
                  <a:cubicBezTo>
                    <a:pt x="107127" y="187567"/>
                    <a:pt x="113509" y="189911"/>
                    <a:pt x="118284" y="193428"/>
                  </a:cubicBezTo>
                  <a:cubicBezTo>
                    <a:pt x="123146" y="197277"/>
                    <a:pt x="125708" y="202964"/>
                    <a:pt x="125708" y="210388"/>
                  </a:cubicBezTo>
                  <a:cubicBezTo>
                    <a:pt x="125708" y="220517"/>
                    <a:pt x="120426" y="228694"/>
                    <a:pt x="109790" y="234742"/>
                  </a:cubicBezTo>
                  <a:cubicBezTo>
                    <a:pt x="99920" y="240328"/>
                    <a:pt x="86404" y="243251"/>
                    <a:pt x="69633" y="243251"/>
                  </a:cubicBezTo>
                  <a:cubicBezTo>
                    <a:pt x="55292" y="243251"/>
                    <a:pt x="43469" y="241717"/>
                    <a:pt x="32804" y="234945"/>
                  </a:cubicBezTo>
                  <a:cubicBezTo>
                    <a:pt x="24975" y="229953"/>
                    <a:pt x="23427" y="220214"/>
                    <a:pt x="25076" y="213123"/>
                  </a:cubicBezTo>
                  <a:cubicBezTo>
                    <a:pt x="26726" y="206032"/>
                    <a:pt x="24049" y="198507"/>
                    <a:pt x="15931" y="197132"/>
                  </a:cubicBezTo>
                  <a:cubicBezTo>
                    <a:pt x="10963" y="196538"/>
                    <a:pt x="6080" y="198772"/>
                    <a:pt x="3283" y="202921"/>
                  </a:cubicBezTo>
                  <a:cubicBezTo>
                    <a:pt x="881" y="206712"/>
                    <a:pt x="-2" y="211299"/>
                    <a:pt x="-2" y="216741"/>
                  </a:cubicBezTo>
                  <a:cubicBezTo>
                    <a:pt x="-2" y="234786"/>
                    <a:pt x="13688" y="243208"/>
                    <a:pt x="24107" y="246377"/>
                  </a:cubicBezTo>
                  <a:cubicBezTo>
                    <a:pt x="37391" y="250733"/>
                    <a:pt x="51314" y="252817"/>
                    <a:pt x="65291" y="252542"/>
                  </a:cubicBezTo>
                  <a:cubicBezTo>
                    <a:pt x="84682" y="252542"/>
                    <a:pt x="100499" y="249488"/>
                    <a:pt x="111772" y="243642"/>
                  </a:cubicBezTo>
                  <a:cubicBezTo>
                    <a:pt x="123045" y="237796"/>
                    <a:pt x="130888" y="230734"/>
                    <a:pt x="135099" y="222572"/>
                  </a:cubicBezTo>
                  <a:cubicBezTo>
                    <a:pt x="139283" y="215010"/>
                    <a:pt x="141526" y="206527"/>
                    <a:pt x="141626" y="197885"/>
                  </a:cubicBezTo>
                  <a:cubicBezTo>
                    <a:pt x="141626" y="186945"/>
                    <a:pt x="139267" y="178045"/>
                    <a:pt x="134723" y="171504"/>
                  </a:cubicBezTo>
                  <a:cubicBezTo>
                    <a:pt x="119977" y="150869"/>
                    <a:pt x="99052" y="153473"/>
                    <a:pt x="51992" y="151245"/>
                  </a:cubicBezTo>
                  <a:cubicBezTo>
                    <a:pt x="29331" y="151245"/>
                    <a:pt x="24975" y="147106"/>
                    <a:pt x="24975" y="139986"/>
                  </a:cubicBezTo>
                  <a:cubicBezTo>
                    <a:pt x="24975" y="129553"/>
                    <a:pt x="33383" y="125515"/>
                    <a:pt x="66131" y="120320"/>
                  </a:cubicBezTo>
                  <a:cubicBezTo>
                    <a:pt x="98300" y="115299"/>
                    <a:pt x="128443" y="103187"/>
                    <a:pt x="128443" y="63030"/>
                  </a:cubicBezTo>
                  <a:cubicBezTo>
                    <a:pt x="128535" y="53254"/>
                    <a:pt x="126563" y="43569"/>
                    <a:pt x="122654" y="34608"/>
                  </a:cubicBezTo>
                  <a:cubicBezTo>
                    <a:pt x="128758" y="36172"/>
                    <a:pt x="135173" y="36037"/>
                    <a:pt x="141206" y="34218"/>
                  </a:cubicBezTo>
                  <a:cubicBezTo>
                    <a:pt x="147718" y="32163"/>
                    <a:pt x="151958" y="28806"/>
                    <a:pt x="154389" y="24160"/>
                  </a:cubicBezTo>
                  <a:cubicBezTo>
                    <a:pt x="156842" y="19760"/>
                    <a:pt x="157681" y="14642"/>
                    <a:pt x="156763" y="9689"/>
                  </a:cubicBezTo>
                  <a:cubicBezTo>
                    <a:pt x="154679" y="428"/>
                    <a:pt x="147979" y="-1511"/>
                    <a:pt x="140020" y="1007"/>
                  </a:cubicBezTo>
                </a:path>
              </a:pathLst>
            </a:custGeom>
            <a:grpFill/>
            <a:ln w="1444"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46DA21A-1F13-430A-B764-3106ED733625}"/>
                </a:ext>
              </a:extLst>
            </p:cNvPr>
            <p:cNvSpPr/>
            <p:nvPr/>
          </p:nvSpPr>
          <p:spPr>
            <a:xfrm>
              <a:off x="9008251"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61 w 83830"/>
                <a:gd name="connsiteY8" fmla="*/ 73611 h 105768"/>
                <a:gd name="connsiteX9" fmla="*/ 45336 w 83830"/>
                <a:gd name="connsiteY9" fmla="*/ 33468 h 105768"/>
                <a:gd name="connsiteX10" fmla="*/ 41429 w 83830"/>
                <a:gd name="connsiteY10" fmla="*/ 12457 h 105768"/>
                <a:gd name="connsiteX11" fmla="*/ 36725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61" y="73611"/>
                  </a:moveTo>
                  <a:lnTo>
                    <a:pt x="45336" y="33468"/>
                  </a:lnTo>
                  <a:lnTo>
                    <a:pt x="41429" y="12457"/>
                  </a:lnTo>
                  <a:lnTo>
                    <a:pt x="36725" y="33411"/>
                  </a:lnTo>
                  <a:lnTo>
                    <a:pt x="24208" y="73553"/>
                  </a:lnTo>
                  <a:close/>
                </a:path>
              </a:pathLst>
            </a:custGeom>
            <a:grpFill/>
            <a:ln w="1444"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8980CF9-F34C-4101-908D-00B7E32D5F4A}"/>
                </a:ext>
              </a:extLst>
            </p:cNvPr>
            <p:cNvSpPr/>
            <p:nvPr/>
          </p:nvSpPr>
          <p:spPr>
            <a:xfrm>
              <a:off x="9108854" y="7219508"/>
              <a:ext cx="65524" cy="109979"/>
            </a:xfrm>
            <a:custGeom>
              <a:avLst/>
              <a:gdLst>
                <a:gd name="connsiteX0" fmla="*/ 31516 w 65524"/>
                <a:gd name="connsiteY0" fmla="*/ 109977 h 109979"/>
                <a:gd name="connsiteX1" fmla="*/ -2 w 65524"/>
                <a:gd name="connsiteY1" fmla="*/ 102495 h 109979"/>
                <a:gd name="connsiteX2" fmla="*/ 2892 w 65524"/>
                <a:gd name="connsiteY2" fmla="*/ 90918 h 109979"/>
                <a:gd name="connsiteX3" fmla="*/ 29215 w 65524"/>
                <a:gd name="connsiteY3" fmla="*/ 97575 h 109979"/>
                <a:gd name="connsiteX4" fmla="*/ 49691 w 65524"/>
                <a:gd name="connsiteY4" fmla="*/ 80355 h 109979"/>
                <a:gd name="connsiteX5" fmla="*/ 29866 w 65524"/>
                <a:gd name="connsiteY5" fmla="*/ 61832 h 109979"/>
                <a:gd name="connsiteX6" fmla="*/ 779 w 65524"/>
                <a:gd name="connsiteY6" fmla="*/ 29822 h 109979"/>
                <a:gd name="connsiteX7" fmla="*/ 33469 w 65524"/>
                <a:gd name="connsiteY7" fmla="*/ -3 h 109979"/>
                <a:gd name="connsiteX8" fmla="*/ 60964 w 65524"/>
                <a:gd name="connsiteY8" fmla="*/ 5207 h 109979"/>
                <a:gd name="connsiteX9" fmla="*/ 58692 w 65524"/>
                <a:gd name="connsiteY9" fmla="*/ 17550 h 109979"/>
                <a:gd name="connsiteX10" fmla="*/ 34005 w 65524"/>
                <a:gd name="connsiteY10" fmla="*/ 13209 h 109979"/>
                <a:gd name="connsiteX11" fmla="*/ 15960 w 65524"/>
                <a:gd name="connsiteY11" fmla="*/ 28476 h 109979"/>
                <a:gd name="connsiteX12" fmla="*/ 35466 w 65524"/>
                <a:gd name="connsiteY12" fmla="*/ 46521 h 109979"/>
                <a:gd name="connsiteX13" fmla="*/ 65523 w 65524"/>
                <a:gd name="connsiteY13" fmla="*/ 78531 h 109979"/>
                <a:gd name="connsiteX14" fmla="*/ 31516 w 65524"/>
                <a:gd name="connsiteY14" fmla="*/ 109977 h 10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524" h="109979">
                  <a:moveTo>
                    <a:pt x="31516" y="109977"/>
                  </a:moveTo>
                  <a:cubicBezTo>
                    <a:pt x="15916" y="109977"/>
                    <a:pt x="6915" y="106402"/>
                    <a:pt x="-2" y="102495"/>
                  </a:cubicBezTo>
                  <a:lnTo>
                    <a:pt x="2892" y="90918"/>
                  </a:lnTo>
                  <a:cubicBezTo>
                    <a:pt x="11821" y="94811"/>
                    <a:pt x="19143" y="97575"/>
                    <a:pt x="29215" y="97575"/>
                  </a:cubicBezTo>
                  <a:cubicBezTo>
                    <a:pt x="43180" y="97575"/>
                    <a:pt x="49691" y="93841"/>
                    <a:pt x="49691" y="80355"/>
                  </a:cubicBezTo>
                  <a:cubicBezTo>
                    <a:pt x="49691" y="69791"/>
                    <a:pt x="45799" y="66057"/>
                    <a:pt x="29866" y="61832"/>
                  </a:cubicBezTo>
                  <a:cubicBezTo>
                    <a:pt x="10851" y="56637"/>
                    <a:pt x="779" y="50790"/>
                    <a:pt x="779" y="29822"/>
                  </a:cubicBezTo>
                  <a:cubicBezTo>
                    <a:pt x="808" y="10546"/>
                    <a:pt x="12472" y="-3"/>
                    <a:pt x="33469" y="-3"/>
                  </a:cubicBezTo>
                  <a:cubicBezTo>
                    <a:pt x="46493" y="-3"/>
                    <a:pt x="54105" y="2283"/>
                    <a:pt x="60964" y="5207"/>
                  </a:cubicBezTo>
                  <a:lnTo>
                    <a:pt x="58692" y="17550"/>
                  </a:lnTo>
                  <a:cubicBezTo>
                    <a:pt x="50241" y="14786"/>
                    <a:pt x="45046" y="13209"/>
                    <a:pt x="34005" y="13209"/>
                  </a:cubicBezTo>
                  <a:cubicBezTo>
                    <a:pt x="21328" y="13209"/>
                    <a:pt x="15960" y="17102"/>
                    <a:pt x="15960" y="28476"/>
                  </a:cubicBezTo>
                  <a:cubicBezTo>
                    <a:pt x="15960" y="39199"/>
                    <a:pt x="18854" y="42122"/>
                    <a:pt x="35466" y="46521"/>
                  </a:cubicBezTo>
                  <a:cubicBezTo>
                    <a:pt x="53989" y="51557"/>
                    <a:pt x="65523" y="58098"/>
                    <a:pt x="65523" y="78531"/>
                  </a:cubicBezTo>
                  <a:cubicBezTo>
                    <a:pt x="65523" y="98964"/>
                    <a:pt x="53613" y="109977"/>
                    <a:pt x="31516" y="109977"/>
                  </a:cubicBezTo>
                  <a:close/>
                </a:path>
              </a:pathLst>
            </a:custGeom>
            <a:grpFill/>
            <a:ln w="1444"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995307D-6000-46CB-8098-C28C830D360A}"/>
                </a:ext>
              </a:extLst>
            </p:cNvPr>
            <p:cNvSpPr/>
            <p:nvPr/>
          </p:nvSpPr>
          <p:spPr>
            <a:xfrm>
              <a:off x="9190977" y="7219436"/>
              <a:ext cx="65495" cy="110052"/>
            </a:xfrm>
            <a:custGeom>
              <a:avLst/>
              <a:gdLst>
                <a:gd name="connsiteX0" fmla="*/ 31530 w 65495"/>
                <a:gd name="connsiteY0" fmla="*/ 110049 h 110052"/>
                <a:gd name="connsiteX1" fmla="*/ -2 w 65495"/>
                <a:gd name="connsiteY1" fmla="*/ 102567 h 110052"/>
                <a:gd name="connsiteX2" fmla="*/ 2892 w 65495"/>
                <a:gd name="connsiteY2" fmla="*/ 90991 h 110052"/>
                <a:gd name="connsiteX3" fmla="*/ 29215 w 65495"/>
                <a:gd name="connsiteY3" fmla="*/ 97647 h 110052"/>
                <a:gd name="connsiteX4" fmla="*/ 49691 w 65495"/>
                <a:gd name="connsiteY4" fmla="*/ 80427 h 110052"/>
                <a:gd name="connsiteX5" fmla="*/ 29866 w 65495"/>
                <a:gd name="connsiteY5" fmla="*/ 61904 h 110052"/>
                <a:gd name="connsiteX6" fmla="*/ 794 w 65495"/>
                <a:gd name="connsiteY6" fmla="*/ 29894 h 110052"/>
                <a:gd name="connsiteX7" fmla="*/ 33441 w 65495"/>
                <a:gd name="connsiteY7" fmla="*/ -3 h 110052"/>
                <a:gd name="connsiteX8" fmla="*/ 60935 w 65495"/>
                <a:gd name="connsiteY8" fmla="*/ 5207 h 110052"/>
                <a:gd name="connsiteX9" fmla="*/ 58678 w 65495"/>
                <a:gd name="connsiteY9" fmla="*/ 17550 h 110052"/>
                <a:gd name="connsiteX10" fmla="*/ 33976 w 65495"/>
                <a:gd name="connsiteY10" fmla="*/ 13209 h 110052"/>
                <a:gd name="connsiteX11" fmla="*/ 15931 w 65495"/>
                <a:gd name="connsiteY11" fmla="*/ 28476 h 110052"/>
                <a:gd name="connsiteX12" fmla="*/ 35438 w 65495"/>
                <a:gd name="connsiteY12" fmla="*/ 46521 h 110052"/>
                <a:gd name="connsiteX13" fmla="*/ 65494 w 65495"/>
                <a:gd name="connsiteY13" fmla="*/ 78531 h 110052"/>
                <a:gd name="connsiteX14" fmla="*/ 31530 w 65495"/>
                <a:gd name="connsiteY14" fmla="*/ 110049 h 11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95" h="110052">
                  <a:moveTo>
                    <a:pt x="31530" y="110049"/>
                  </a:moveTo>
                  <a:cubicBezTo>
                    <a:pt x="15916" y="110049"/>
                    <a:pt x="6930" y="106475"/>
                    <a:pt x="-2" y="102567"/>
                  </a:cubicBezTo>
                  <a:lnTo>
                    <a:pt x="2892" y="90991"/>
                  </a:lnTo>
                  <a:cubicBezTo>
                    <a:pt x="11835" y="94883"/>
                    <a:pt x="19143" y="97647"/>
                    <a:pt x="29215" y="97647"/>
                  </a:cubicBezTo>
                  <a:cubicBezTo>
                    <a:pt x="43194" y="97647"/>
                    <a:pt x="49691" y="93914"/>
                    <a:pt x="49691" y="80427"/>
                  </a:cubicBezTo>
                  <a:cubicBezTo>
                    <a:pt x="49691" y="69863"/>
                    <a:pt x="45799" y="66130"/>
                    <a:pt x="29866" y="61904"/>
                  </a:cubicBezTo>
                  <a:cubicBezTo>
                    <a:pt x="10866" y="56709"/>
                    <a:pt x="794" y="50863"/>
                    <a:pt x="794" y="29894"/>
                  </a:cubicBezTo>
                  <a:cubicBezTo>
                    <a:pt x="794" y="10561"/>
                    <a:pt x="12486" y="-3"/>
                    <a:pt x="33441" y="-3"/>
                  </a:cubicBezTo>
                  <a:cubicBezTo>
                    <a:pt x="46464" y="-3"/>
                    <a:pt x="54076" y="2283"/>
                    <a:pt x="60935" y="5207"/>
                  </a:cubicBezTo>
                  <a:lnTo>
                    <a:pt x="58678" y="17550"/>
                  </a:lnTo>
                  <a:cubicBezTo>
                    <a:pt x="50212" y="14786"/>
                    <a:pt x="45017" y="13209"/>
                    <a:pt x="33976" y="13209"/>
                  </a:cubicBezTo>
                  <a:cubicBezTo>
                    <a:pt x="21299" y="13209"/>
                    <a:pt x="15931" y="17102"/>
                    <a:pt x="15931" y="28476"/>
                  </a:cubicBezTo>
                  <a:cubicBezTo>
                    <a:pt x="15931" y="39199"/>
                    <a:pt x="18825" y="42122"/>
                    <a:pt x="35438" y="46521"/>
                  </a:cubicBezTo>
                  <a:cubicBezTo>
                    <a:pt x="53960" y="51557"/>
                    <a:pt x="65494" y="58098"/>
                    <a:pt x="65494" y="78531"/>
                  </a:cubicBezTo>
                  <a:cubicBezTo>
                    <a:pt x="65494" y="98964"/>
                    <a:pt x="53613" y="110049"/>
                    <a:pt x="31530" y="110049"/>
                  </a:cubicBezTo>
                  <a:close/>
                </a:path>
              </a:pathLst>
            </a:custGeom>
            <a:grpFill/>
            <a:ln w="1444"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B4AC3AF2-7463-4F19-84AF-F639709A2760}"/>
                </a:ext>
              </a:extLst>
            </p:cNvPr>
            <p:cNvSpPr/>
            <p:nvPr/>
          </p:nvSpPr>
          <p:spPr>
            <a:xfrm>
              <a:off x="9278555"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49 w 61747"/>
                <a:gd name="connsiteY4" fmla="*/ 13166 h 105768"/>
                <a:gd name="connsiteX5" fmla="*/ 16249 w 61747"/>
                <a:gd name="connsiteY5" fmla="*/ 45494 h 105768"/>
                <a:gd name="connsiteX6" fmla="*/ 52803 w 61747"/>
                <a:gd name="connsiteY6" fmla="*/ 45494 h 105768"/>
                <a:gd name="connsiteX7" fmla="*/ 52803 w 61747"/>
                <a:gd name="connsiteY7" fmla="*/ 57678 h 105768"/>
                <a:gd name="connsiteX8" fmla="*/ 16249 w 61747"/>
                <a:gd name="connsiteY8" fmla="*/ 57678 h 105768"/>
                <a:gd name="connsiteX9" fmla="*/ 16249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49" y="13166"/>
                  </a:lnTo>
                  <a:lnTo>
                    <a:pt x="16249" y="45494"/>
                  </a:lnTo>
                  <a:lnTo>
                    <a:pt x="52803" y="45494"/>
                  </a:lnTo>
                  <a:lnTo>
                    <a:pt x="52803" y="57678"/>
                  </a:lnTo>
                  <a:lnTo>
                    <a:pt x="16249" y="57678"/>
                  </a:lnTo>
                  <a:lnTo>
                    <a:pt x="16249" y="92930"/>
                  </a:lnTo>
                  <a:lnTo>
                    <a:pt x="61746" y="92930"/>
                  </a:lnTo>
                  <a:lnTo>
                    <a:pt x="61746" y="105766"/>
                  </a:lnTo>
                  <a:close/>
                </a:path>
              </a:pathLst>
            </a:custGeom>
            <a:grpFill/>
            <a:ln w="1444"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1A8E3D4-DF74-430E-9D90-5BB3E35136EC}"/>
                </a:ext>
              </a:extLst>
            </p:cNvPr>
            <p:cNvSpPr/>
            <p:nvPr/>
          </p:nvSpPr>
          <p:spPr>
            <a:xfrm>
              <a:off x="9355758" y="7221447"/>
              <a:ext cx="70907" cy="105783"/>
            </a:xfrm>
            <a:custGeom>
              <a:avLst/>
              <a:gdLst>
                <a:gd name="connsiteX0" fmla="*/ 27305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305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305" y="13166"/>
                  </a:moveTo>
                  <a:lnTo>
                    <a:pt x="-2" y="13166"/>
                  </a:lnTo>
                  <a:lnTo>
                    <a:pt x="-2" y="-3"/>
                  </a:lnTo>
                  <a:lnTo>
                    <a:pt x="70906" y="-3"/>
                  </a:lnTo>
                  <a:lnTo>
                    <a:pt x="70906" y="13166"/>
                  </a:lnTo>
                  <a:lnTo>
                    <a:pt x="43541" y="13166"/>
                  </a:lnTo>
                  <a:lnTo>
                    <a:pt x="43541" y="105780"/>
                  </a:lnTo>
                  <a:lnTo>
                    <a:pt x="27305" y="105780"/>
                  </a:lnTo>
                  <a:close/>
                </a:path>
              </a:pathLst>
            </a:custGeom>
            <a:grpFill/>
            <a:ln w="1444"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2F7F138-0773-4A0E-9DA3-553EE1F700F9}"/>
                </a:ext>
              </a:extLst>
            </p:cNvPr>
            <p:cNvSpPr/>
            <p:nvPr/>
          </p:nvSpPr>
          <p:spPr>
            <a:xfrm>
              <a:off x="9489528" y="7221447"/>
              <a:ext cx="92527" cy="105768"/>
            </a:xfrm>
            <a:custGeom>
              <a:avLst/>
              <a:gdLst>
                <a:gd name="connsiteX0" fmla="*/ -2 w 92527"/>
                <a:gd name="connsiteY0" fmla="*/ 105766 h 105768"/>
                <a:gd name="connsiteX1" fmla="*/ -2 w 92527"/>
                <a:gd name="connsiteY1" fmla="*/ -3 h 105768"/>
                <a:gd name="connsiteX2" fmla="*/ 21444 w 92527"/>
                <a:gd name="connsiteY2" fmla="*/ -3 h 105768"/>
                <a:gd name="connsiteX3" fmla="*/ 40937 w 92527"/>
                <a:gd name="connsiteY3" fmla="*/ 70196 h 105768"/>
                <a:gd name="connsiteX4" fmla="*/ 45480 w 92527"/>
                <a:gd name="connsiteY4" fmla="*/ 99442 h 105768"/>
                <a:gd name="connsiteX5" fmla="*/ 50010 w 92527"/>
                <a:gd name="connsiteY5" fmla="*/ 70196 h 105768"/>
                <a:gd name="connsiteX6" fmla="*/ 70269 w 92527"/>
                <a:gd name="connsiteY6" fmla="*/ -3 h 105768"/>
                <a:gd name="connsiteX7" fmla="*/ 92526 w 92527"/>
                <a:gd name="connsiteY7" fmla="*/ -3 h 105768"/>
                <a:gd name="connsiteX8" fmla="*/ 92526 w 92527"/>
                <a:gd name="connsiteY8" fmla="*/ 105766 h 105768"/>
                <a:gd name="connsiteX9" fmla="*/ 76608 w 92527"/>
                <a:gd name="connsiteY9" fmla="*/ 105766 h 105768"/>
                <a:gd name="connsiteX10" fmla="*/ 76608 w 92527"/>
                <a:gd name="connsiteY10" fmla="*/ 53135 h 105768"/>
                <a:gd name="connsiteX11" fmla="*/ 79502 w 92527"/>
                <a:gd name="connsiteY11" fmla="*/ 6335 h 105768"/>
                <a:gd name="connsiteX12" fmla="*/ 72035 w 92527"/>
                <a:gd name="connsiteY12" fmla="*/ 40299 h 105768"/>
                <a:gd name="connsiteX13" fmla="*/ 53020 w 92527"/>
                <a:gd name="connsiteY13" fmla="*/ 105766 h 105768"/>
                <a:gd name="connsiteX14" fmla="*/ 36060 w 92527"/>
                <a:gd name="connsiteY14" fmla="*/ 105766 h 105768"/>
                <a:gd name="connsiteX15" fmla="*/ 17870 w 92527"/>
                <a:gd name="connsiteY15" fmla="*/ 41268 h 105768"/>
                <a:gd name="connsiteX16" fmla="*/ 10938 w 92527"/>
                <a:gd name="connsiteY16" fmla="*/ 6335 h 105768"/>
                <a:gd name="connsiteX17" fmla="*/ 13702 w 92527"/>
                <a:gd name="connsiteY17" fmla="*/ 53294 h 105768"/>
                <a:gd name="connsiteX18" fmla="*/ 13702 w 92527"/>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27" h="105768">
                  <a:moveTo>
                    <a:pt x="-2" y="105766"/>
                  </a:moveTo>
                  <a:lnTo>
                    <a:pt x="-2" y="-3"/>
                  </a:lnTo>
                  <a:lnTo>
                    <a:pt x="21444" y="-3"/>
                  </a:lnTo>
                  <a:lnTo>
                    <a:pt x="40937" y="70196"/>
                  </a:lnTo>
                  <a:lnTo>
                    <a:pt x="45480" y="99442"/>
                  </a:lnTo>
                  <a:lnTo>
                    <a:pt x="50010" y="70196"/>
                  </a:lnTo>
                  <a:lnTo>
                    <a:pt x="70269" y="-3"/>
                  </a:lnTo>
                  <a:lnTo>
                    <a:pt x="92526" y="-3"/>
                  </a:lnTo>
                  <a:lnTo>
                    <a:pt x="92526" y="105766"/>
                  </a:lnTo>
                  <a:lnTo>
                    <a:pt x="76608" y="105766"/>
                  </a:lnTo>
                  <a:lnTo>
                    <a:pt x="76608" y="53135"/>
                  </a:lnTo>
                  <a:lnTo>
                    <a:pt x="79502" y="6335"/>
                  </a:lnTo>
                  <a:lnTo>
                    <a:pt x="72035" y="40299"/>
                  </a:lnTo>
                  <a:lnTo>
                    <a:pt x="53020" y="105766"/>
                  </a:lnTo>
                  <a:lnTo>
                    <a:pt x="36060" y="105766"/>
                  </a:lnTo>
                  <a:lnTo>
                    <a:pt x="17870" y="41268"/>
                  </a:lnTo>
                  <a:lnTo>
                    <a:pt x="10938" y="6335"/>
                  </a:lnTo>
                  <a:lnTo>
                    <a:pt x="13702" y="53294"/>
                  </a:lnTo>
                  <a:lnTo>
                    <a:pt x="13702" y="105766"/>
                  </a:lnTo>
                  <a:close/>
                </a:path>
              </a:pathLst>
            </a:custGeom>
            <a:grpFill/>
            <a:ln w="1444"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DF1F501-0969-42C3-BE77-5FEC573AC7EC}"/>
                </a:ext>
              </a:extLst>
            </p:cNvPr>
            <p:cNvSpPr/>
            <p:nvPr/>
          </p:nvSpPr>
          <p:spPr>
            <a:xfrm>
              <a:off x="9602446"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47 w 83830"/>
                <a:gd name="connsiteY8" fmla="*/ 73611 h 105768"/>
                <a:gd name="connsiteX9" fmla="*/ 45336 w 83830"/>
                <a:gd name="connsiteY9" fmla="*/ 33468 h 105768"/>
                <a:gd name="connsiteX10" fmla="*/ 41429 w 83830"/>
                <a:gd name="connsiteY10" fmla="*/ 12457 h 105768"/>
                <a:gd name="connsiteX11" fmla="*/ 36711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47" y="73611"/>
                  </a:moveTo>
                  <a:lnTo>
                    <a:pt x="45336" y="33468"/>
                  </a:lnTo>
                  <a:lnTo>
                    <a:pt x="41429" y="12457"/>
                  </a:lnTo>
                  <a:lnTo>
                    <a:pt x="36711" y="33411"/>
                  </a:lnTo>
                  <a:lnTo>
                    <a:pt x="24208" y="73553"/>
                  </a:lnTo>
                  <a:close/>
                </a:path>
              </a:pathLst>
            </a:custGeom>
            <a:grpFill/>
            <a:ln w="1444"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8646998-2397-4B2C-9562-85823EBA19BC}"/>
                </a:ext>
              </a:extLst>
            </p:cNvPr>
            <p:cNvSpPr/>
            <p:nvPr/>
          </p:nvSpPr>
          <p:spPr>
            <a:xfrm>
              <a:off x="9706420" y="7221447"/>
              <a:ext cx="72326" cy="105826"/>
            </a:xfrm>
            <a:custGeom>
              <a:avLst/>
              <a:gdLst>
                <a:gd name="connsiteX0" fmla="*/ -2 w 72326"/>
                <a:gd name="connsiteY0" fmla="*/ 105766 h 105826"/>
                <a:gd name="connsiteX1" fmla="*/ -2 w 72326"/>
                <a:gd name="connsiteY1" fmla="*/ -3 h 105826"/>
                <a:gd name="connsiteX2" fmla="*/ 17884 w 72326"/>
                <a:gd name="connsiteY2" fmla="*/ -3 h 105826"/>
                <a:gd name="connsiteX3" fmla="*/ 50545 w 72326"/>
                <a:gd name="connsiteY3" fmla="*/ 63177 h 105826"/>
                <a:gd name="connsiteX4" fmla="*/ 61760 w 72326"/>
                <a:gd name="connsiteY4" fmla="*/ 93914 h 105826"/>
                <a:gd name="connsiteX5" fmla="*/ 57853 w 72326"/>
                <a:gd name="connsiteY5" fmla="*/ 58170 h 105826"/>
                <a:gd name="connsiteX6" fmla="*/ 57853 w 72326"/>
                <a:gd name="connsiteY6" fmla="*/ -3 h 105826"/>
                <a:gd name="connsiteX7" fmla="*/ 72324 w 72326"/>
                <a:gd name="connsiteY7" fmla="*/ -3 h 105826"/>
                <a:gd name="connsiteX8" fmla="*/ 72324 w 72326"/>
                <a:gd name="connsiteY8" fmla="*/ 105766 h 105826"/>
                <a:gd name="connsiteX9" fmla="*/ 55104 w 72326"/>
                <a:gd name="connsiteY9" fmla="*/ 105766 h 105826"/>
                <a:gd name="connsiteX10" fmla="*/ 20807 w 72326"/>
                <a:gd name="connsiteY10" fmla="*/ 40024 h 105826"/>
                <a:gd name="connsiteX11" fmla="*/ 10678 w 72326"/>
                <a:gd name="connsiteY11" fmla="*/ 10952 h 105826"/>
                <a:gd name="connsiteX12" fmla="*/ 14266 w 72326"/>
                <a:gd name="connsiteY12" fmla="*/ 44741 h 105826"/>
                <a:gd name="connsiteX13" fmla="*/ 14266 w 72326"/>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26" h="105826">
                  <a:moveTo>
                    <a:pt x="-2" y="105766"/>
                  </a:moveTo>
                  <a:lnTo>
                    <a:pt x="-2" y="-3"/>
                  </a:lnTo>
                  <a:lnTo>
                    <a:pt x="17884" y="-3"/>
                  </a:lnTo>
                  <a:lnTo>
                    <a:pt x="50545" y="63177"/>
                  </a:lnTo>
                  <a:lnTo>
                    <a:pt x="61760" y="93914"/>
                  </a:lnTo>
                  <a:lnTo>
                    <a:pt x="57853" y="58170"/>
                  </a:lnTo>
                  <a:lnTo>
                    <a:pt x="57853" y="-3"/>
                  </a:lnTo>
                  <a:lnTo>
                    <a:pt x="72324" y="-3"/>
                  </a:lnTo>
                  <a:lnTo>
                    <a:pt x="72324" y="105766"/>
                  </a:lnTo>
                  <a:lnTo>
                    <a:pt x="55104" y="105766"/>
                  </a:lnTo>
                  <a:lnTo>
                    <a:pt x="20807" y="40024"/>
                  </a:lnTo>
                  <a:lnTo>
                    <a:pt x="10678" y="10952"/>
                  </a:lnTo>
                  <a:lnTo>
                    <a:pt x="14266" y="44741"/>
                  </a:lnTo>
                  <a:lnTo>
                    <a:pt x="14266" y="105823"/>
                  </a:lnTo>
                  <a:close/>
                </a:path>
              </a:pathLst>
            </a:custGeom>
            <a:grpFill/>
            <a:ln w="1444"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66442F02-2B55-4CCC-9AF1-7662E380C30B}"/>
                </a:ext>
              </a:extLst>
            </p:cNvPr>
            <p:cNvSpPr/>
            <p:nvPr/>
          </p:nvSpPr>
          <p:spPr>
            <a:xfrm>
              <a:off x="9798904" y="7221447"/>
              <a:ext cx="83830" cy="105768"/>
            </a:xfrm>
            <a:custGeom>
              <a:avLst/>
              <a:gdLst>
                <a:gd name="connsiteX0" fmla="*/ 20605 w 83830"/>
                <a:gd name="connsiteY0" fmla="*/ 84884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12 w 83830"/>
                <a:gd name="connsiteY6" fmla="*/ 105766 h 105768"/>
                <a:gd name="connsiteX7" fmla="*/ 60733 w 83830"/>
                <a:gd name="connsiteY7" fmla="*/ 84884 h 105768"/>
                <a:gd name="connsiteX8" fmla="*/ 57332 w 83830"/>
                <a:gd name="connsiteY8" fmla="*/ 73683 h 105768"/>
                <a:gd name="connsiteX9" fmla="*/ 45307 w 83830"/>
                <a:gd name="connsiteY9" fmla="*/ 33541 h 105768"/>
                <a:gd name="connsiteX10" fmla="*/ 41400 w 83830"/>
                <a:gd name="connsiteY10" fmla="*/ 12529 h 105768"/>
                <a:gd name="connsiteX11" fmla="*/ 36697 w 83830"/>
                <a:gd name="connsiteY11" fmla="*/ 33483 h 105768"/>
                <a:gd name="connsiteX12" fmla="*/ 24179 w 83830"/>
                <a:gd name="connsiteY12" fmla="*/ 73625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05" y="84884"/>
                  </a:moveTo>
                  <a:lnTo>
                    <a:pt x="14136" y="105766"/>
                  </a:lnTo>
                  <a:lnTo>
                    <a:pt x="-2" y="105766"/>
                  </a:lnTo>
                  <a:lnTo>
                    <a:pt x="34280" y="-3"/>
                  </a:lnTo>
                  <a:lnTo>
                    <a:pt x="50198" y="-3"/>
                  </a:lnTo>
                  <a:lnTo>
                    <a:pt x="83829" y="105766"/>
                  </a:lnTo>
                  <a:lnTo>
                    <a:pt x="66912" y="105766"/>
                  </a:lnTo>
                  <a:lnTo>
                    <a:pt x="60733" y="84884"/>
                  </a:lnTo>
                  <a:close/>
                  <a:moveTo>
                    <a:pt x="57332" y="73683"/>
                  </a:moveTo>
                  <a:lnTo>
                    <a:pt x="45307" y="33541"/>
                  </a:lnTo>
                  <a:lnTo>
                    <a:pt x="41400" y="12529"/>
                  </a:lnTo>
                  <a:lnTo>
                    <a:pt x="36697" y="33483"/>
                  </a:lnTo>
                  <a:lnTo>
                    <a:pt x="24179" y="73625"/>
                  </a:lnTo>
                  <a:close/>
                </a:path>
              </a:pathLst>
            </a:custGeom>
            <a:grpFill/>
            <a:ln w="1444"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42A829B-24EA-4BA0-B179-80C23EDCE689}"/>
                </a:ext>
              </a:extLst>
            </p:cNvPr>
            <p:cNvSpPr/>
            <p:nvPr/>
          </p:nvSpPr>
          <p:spPr>
            <a:xfrm>
              <a:off x="9894543" y="7219490"/>
              <a:ext cx="74786" cy="110012"/>
            </a:xfrm>
            <a:custGeom>
              <a:avLst/>
              <a:gdLst>
                <a:gd name="connsiteX0" fmla="*/ 64654 w 74786"/>
                <a:gd name="connsiteY0" fmla="*/ 99446 h 110012"/>
                <a:gd name="connsiteX1" fmla="*/ 55234 w 74786"/>
                <a:gd name="connsiteY1" fmla="*/ 108708 h 110012"/>
                <a:gd name="connsiteX2" fmla="*/ 42080 w 74786"/>
                <a:gd name="connsiteY2" fmla="*/ 110010 h 110012"/>
                <a:gd name="connsiteX3" fmla="*/ -2 w 74786"/>
                <a:gd name="connsiteY3" fmla="*/ 54600 h 110012"/>
                <a:gd name="connsiteX4" fmla="*/ 43541 w 74786"/>
                <a:gd name="connsiteY4" fmla="*/ 1 h 110012"/>
                <a:gd name="connsiteX5" fmla="*/ 71485 w 74786"/>
                <a:gd name="connsiteY5" fmla="*/ 5370 h 110012"/>
                <a:gd name="connsiteX6" fmla="*/ 69531 w 74786"/>
                <a:gd name="connsiteY6" fmla="*/ 18394 h 110012"/>
                <a:gd name="connsiteX7" fmla="*/ 42731 w 74786"/>
                <a:gd name="connsiteY7" fmla="*/ 13517 h 110012"/>
                <a:gd name="connsiteX8" fmla="*/ 17059 w 74786"/>
                <a:gd name="connsiteY8" fmla="*/ 51388 h 110012"/>
                <a:gd name="connsiteX9" fmla="*/ 17059 w 74786"/>
                <a:gd name="connsiteY9" fmla="*/ 56583 h 110012"/>
                <a:gd name="connsiteX10" fmla="*/ 41920 w 74786"/>
                <a:gd name="connsiteY10" fmla="*/ 97521 h 110012"/>
                <a:gd name="connsiteX11" fmla="*/ 59633 w 74786"/>
                <a:gd name="connsiteY11" fmla="*/ 94077 h 110012"/>
                <a:gd name="connsiteX12" fmla="*/ 59633 w 74786"/>
                <a:gd name="connsiteY12" fmla="*/ 63862 h 110012"/>
                <a:gd name="connsiteX13" fmla="*/ 43368 w 74786"/>
                <a:gd name="connsiteY13" fmla="*/ 63862 h 110012"/>
                <a:gd name="connsiteX14" fmla="*/ 43368 w 74786"/>
                <a:gd name="connsiteY14" fmla="*/ 52285 h 110012"/>
                <a:gd name="connsiteX15" fmla="*/ 74784 w 74786"/>
                <a:gd name="connsiteY15" fmla="*/ 52285 h 110012"/>
                <a:gd name="connsiteX16" fmla="*/ 74784 w 74786"/>
                <a:gd name="connsiteY16" fmla="*/ 108982 h 110012"/>
                <a:gd name="connsiteX17" fmla="*/ 69430 w 74786"/>
                <a:gd name="connsiteY17" fmla="*/ 108982 h 11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786" h="110012">
                  <a:moveTo>
                    <a:pt x="64654" y="99446"/>
                  </a:moveTo>
                  <a:lnTo>
                    <a:pt x="55234" y="108708"/>
                  </a:lnTo>
                  <a:cubicBezTo>
                    <a:pt x="50903" y="109574"/>
                    <a:pt x="46496" y="110010"/>
                    <a:pt x="42080" y="110010"/>
                  </a:cubicBezTo>
                  <a:cubicBezTo>
                    <a:pt x="11213" y="110010"/>
                    <a:pt x="-2" y="86610"/>
                    <a:pt x="-2" y="54600"/>
                  </a:cubicBezTo>
                  <a:cubicBezTo>
                    <a:pt x="-2" y="23575"/>
                    <a:pt x="12675" y="1"/>
                    <a:pt x="43541" y="1"/>
                  </a:cubicBezTo>
                  <a:cubicBezTo>
                    <a:pt x="53121" y="-104"/>
                    <a:pt x="62626" y="1722"/>
                    <a:pt x="71485" y="5370"/>
                  </a:cubicBezTo>
                  <a:lnTo>
                    <a:pt x="69531" y="18394"/>
                  </a:lnTo>
                  <a:cubicBezTo>
                    <a:pt x="59633" y="15500"/>
                    <a:pt x="52311" y="13517"/>
                    <a:pt x="42731" y="13517"/>
                  </a:cubicBezTo>
                  <a:cubicBezTo>
                    <a:pt x="27942" y="13517"/>
                    <a:pt x="17059" y="21317"/>
                    <a:pt x="17059" y="51388"/>
                  </a:cubicBezTo>
                  <a:lnTo>
                    <a:pt x="17059" y="56583"/>
                  </a:lnTo>
                  <a:cubicBezTo>
                    <a:pt x="17059" y="87609"/>
                    <a:pt x="26480" y="97521"/>
                    <a:pt x="41920" y="97521"/>
                  </a:cubicBezTo>
                  <a:cubicBezTo>
                    <a:pt x="48003" y="97647"/>
                    <a:pt x="54041" y="96472"/>
                    <a:pt x="59633" y="94077"/>
                  </a:cubicBezTo>
                  <a:lnTo>
                    <a:pt x="59633" y="63862"/>
                  </a:lnTo>
                  <a:lnTo>
                    <a:pt x="43368" y="63862"/>
                  </a:lnTo>
                  <a:lnTo>
                    <a:pt x="43368" y="52285"/>
                  </a:lnTo>
                  <a:lnTo>
                    <a:pt x="74784" y="52285"/>
                  </a:lnTo>
                  <a:lnTo>
                    <a:pt x="74784" y="108982"/>
                  </a:lnTo>
                  <a:lnTo>
                    <a:pt x="69430" y="108982"/>
                  </a:lnTo>
                  <a:close/>
                </a:path>
              </a:pathLst>
            </a:custGeom>
            <a:grpFill/>
            <a:ln w="1444"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9135612-7F52-4A02-B012-3C52B28B03FC}"/>
                </a:ext>
              </a:extLst>
            </p:cNvPr>
            <p:cNvSpPr/>
            <p:nvPr/>
          </p:nvSpPr>
          <p:spPr>
            <a:xfrm>
              <a:off x="9994972" y="7221447"/>
              <a:ext cx="61805" cy="105768"/>
            </a:xfrm>
            <a:custGeom>
              <a:avLst/>
              <a:gdLst>
                <a:gd name="connsiteX0" fmla="*/ -2 w 61805"/>
                <a:gd name="connsiteY0" fmla="*/ 105766 h 105768"/>
                <a:gd name="connsiteX1" fmla="*/ -2 w 61805"/>
                <a:gd name="connsiteY1" fmla="*/ -3 h 105768"/>
                <a:gd name="connsiteX2" fmla="*/ 58823 w 61805"/>
                <a:gd name="connsiteY2" fmla="*/ -3 h 105768"/>
                <a:gd name="connsiteX3" fmla="*/ 58823 w 61805"/>
                <a:gd name="connsiteY3" fmla="*/ 13166 h 105768"/>
                <a:gd name="connsiteX4" fmla="*/ 16321 w 61805"/>
                <a:gd name="connsiteY4" fmla="*/ 13166 h 105768"/>
                <a:gd name="connsiteX5" fmla="*/ 16321 w 61805"/>
                <a:gd name="connsiteY5" fmla="*/ 45494 h 105768"/>
                <a:gd name="connsiteX6" fmla="*/ 52875 w 61805"/>
                <a:gd name="connsiteY6" fmla="*/ 45494 h 105768"/>
                <a:gd name="connsiteX7" fmla="*/ 52875 w 61805"/>
                <a:gd name="connsiteY7" fmla="*/ 57678 h 105768"/>
                <a:gd name="connsiteX8" fmla="*/ 16321 w 61805"/>
                <a:gd name="connsiteY8" fmla="*/ 57678 h 105768"/>
                <a:gd name="connsiteX9" fmla="*/ 16321 w 61805"/>
                <a:gd name="connsiteY9" fmla="*/ 92930 h 105768"/>
                <a:gd name="connsiteX10" fmla="*/ 61804 w 61805"/>
                <a:gd name="connsiteY10" fmla="*/ 92930 h 105768"/>
                <a:gd name="connsiteX11" fmla="*/ 61804 w 61805"/>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805" h="105768">
                  <a:moveTo>
                    <a:pt x="-2" y="105766"/>
                  </a:moveTo>
                  <a:lnTo>
                    <a:pt x="-2" y="-3"/>
                  </a:lnTo>
                  <a:lnTo>
                    <a:pt x="58823" y="-3"/>
                  </a:lnTo>
                  <a:lnTo>
                    <a:pt x="58823" y="13166"/>
                  </a:lnTo>
                  <a:lnTo>
                    <a:pt x="16321" y="13166"/>
                  </a:lnTo>
                  <a:lnTo>
                    <a:pt x="16321" y="45494"/>
                  </a:lnTo>
                  <a:lnTo>
                    <a:pt x="52875" y="45494"/>
                  </a:lnTo>
                  <a:lnTo>
                    <a:pt x="52875" y="57678"/>
                  </a:lnTo>
                  <a:lnTo>
                    <a:pt x="16321" y="57678"/>
                  </a:lnTo>
                  <a:lnTo>
                    <a:pt x="16321" y="92930"/>
                  </a:lnTo>
                  <a:lnTo>
                    <a:pt x="61804" y="92930"/>
                  </a:lnTo>
                  <a:lnTo>
                    <a:pt x="61804" y="105766"/>
                  </a:lnTo>
                  <a:close/>
                </a:path>
              </a:pathLst>
            </a:custGeom>
            <a:grpFill/>
            <a:ln w="1444"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DDAE052-0835-4A30-8AA8-A77B4308A8FD}"/>
                </a:ext>
              </a:extLst>
            </p:cNvPr>
            <p:cNvSpPr/>
            <p:nvPr/>
          </p:nvSpPr>
          <p:spPr>
            <a:xfrm>
              <a:off x="10078137" y="7221447"/>
              <a:ext cx="92542" cy="105768"/>
            </a:xfrm>
            <a:custGeom>
              <a:avLst/>
              <a:gdLst>
                <a:gd name="connsiteX0" fmla="*/ -2 w 92542"/>
                <a:gd name="connsiteY0" fmla="*/ 105766 h 105768"/>
                <a:gd name="connsiteX1" fmla="*/ -2 w 92542"/>
                <a:gd name="connsiteY1" fmla="*/ -3 h 105768"/>
                <a:gd name="connsiteX2" fmla="*/ 21430 w 92542"/>
                <a:gd name="connsiteY2" fmla="*/ -3 h 105768"/>
                <a:gd name="connsiteX3" fmla="*/ 40922 w 92542"/>
                <a:gd name="connsiteY3" fmla="*/ 70196 h 105768"/>
                <a:gd name="connsiteX4" fmla="*/ 45466 w 92542"/>
                <a:gd name="connsiteY4" fmla="*/ 99442 h 105768"/>
                <a:gd name="connsiteX5" fmla="*/ 50024 w 92542"/>
                <a:gd name="connsiteY5" fmla="*/ 70196 h 105768"/>
                <a:gd name="connsiteX6" fmla="*/ 70284 w 92542"/>
                <a:gd name="connsiteY6" fmla="*/ -3 h 105768"/>
                <a:gd name="connsiteX7" fmla="*/ 92540 w 92542"/>
                <a:gd name="connsiteY7" fmla="*/ -3 h 105768"/>
                <a:gd name="connsiteX8" fmla="*/ 92540 w 92542"/>
                <a:gd name="connsiteY8" fmla="*/ 105766 h 105768"/>
                <a:gd name="connsiteX9" fmla="*/ 76622 w 92542"/>
                <a:gd name="connsiteY9" fmla="*/ 105766 h 105768"/>
                <a:gd name="connsiteX10" fmla="*/ 76622 w 92542"/>
                <a:gd name="connsiteY10" fmla="*/ 53135 h 105768"/>
                <a:gd name="connsiteX11" fmla="*/ 79516 w 92542"/>
                <a:gd name="connsiteY11" fmla="*/ 6335 h 105768"/>
                <a:gd name="connsiteX12" fmla="*/ 72078 w 92542"/>
                <a:gd name="connsiteY12" fmla="*/ 40299 h 105768"/>
                <a:gd name="connsiteX13" fmla="*/ 53078 w 92542"/>
                <a:gd name="connsiteY13" fmla="*/ 105766 h 105768"/>
                <a:gd name="connsiteX14" fmla="*/ 36074 w 92542"/>
                <a:gd name="connsiteY14" fmla="*/ 105766 h 105768"/>
                <a:gd name="connsiteX15" fmla="*/ 17870 w 92542"/>
                <a:gd name="connsiteY15" fmla="*/ 41268 h 105768"/>
                <a:gd name="connsiteX16" fmla="*/ 10895 w 92542"/>
                <a:gd name="connsiteY16" fmla="*/ 6335 h 105768"/>
                <a:gd name="connsiteX17" fmla="*/ 13644 w 92542"/>
                <a:gd name="connsiteY17" fmla="*/ 53294 h 105768"/>
                <a:gd name="connsiteX18" fmla="*/ 13644 w 92542"/>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42" h="105768">
                  <a:moveTo>
                    <a:pt x="-2" y="105766"/>
                  </a:moveTo>
                  <a:lnTo>
                    <a:pt x="-2" y="-3"/>
                  </a:lnTo>
                  <a:lnTo>
                    <a:pt x="21430" y="-3"/>
                  </a:lnTo>
                  <a:lnTo>
                    <a:pt x="40922" y="70196"/>
                  </a:lnTo>
                  <a:lnTo>
                    <a:pt x="45466" y="99442"/>
                  </a:lnTo>
                  <a:lnTo>
                    <a:pt x="50024" y="70196"/>
                  </a:lnTo>
                  <a:lnTo>
                    <a:pt x="70284" y="-3"/>
                  </a:lnTo>
                  <a:lnTo>
                    <a:pt x="92540" y="-3"/>
                  </a:lnTo>
                  <a:lnTo>
                    <a:pt x="92540" y="105766"/>
                  </a:lnTo>
                  <a:lnTo>
                    <a:pt x="76622" y="105766"/>
                  </a:lnTo>
                  <a:lnTo>
                    <a:pt x="76622" y="53135"/>
                  </a:lnTo>
                  <a:lnTo>
                    <a:pt x="79516" y="6335"/>
                  </a:lnTo>
                  <a:lnTo>
                    <a:pt x="72078" y="40299"/>
                  </a:lnTo>
                  <a:lnTo>
                    <a:pt x="53078" y="105766"/>
                  </a:lnTo>
                  <a:lnTo>
                    <a:pt x="36074" y="105766"/>
                  </a:lnTo>
                  <a:lnTo>
                    <a:pt x="17870" y="41268"/>
                  </a:lnTo>
                  <a:lnTo>
                    <a:pt x="10895" y="6335"/>
                  </a:lnTo>
                  <a:lnTo>
                    <a:pt x="13644" y="53294"/>
                  </a:lnTo>
                  <a:lnTo>
                    <a:pt x="13644" y="105766"/>
                  </a:lnTo>
                  <a:close/>
                </a:path>
              </a:pathLst>
            </a:custGeom>
            <a:grpFill/>
            <a:ln w="1444"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B376BB7B-AE91-45B8-A420-04616EA6BB10}"/>
                </a:ext>
              </a:extLst>
            </p:cNvPr>
            <p:cNvSpPr/>
            <p:nvPr/>
          </p:nvSpPr>
          <p:spPr>
            <a:xfrm>
              <a:off x="10199216"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63 w 61747"/>
                <a:gd name="connsiteY4" fmla="*/ 13166 h 105768"/>
                <a:gd name="connsiteX5" fmla="*/ 16263 w 61747"/>
                <a:gd name="connsiteY5" fmla="*/ 45494 h 105768"/>
                <a:gd name="connsiteX6" fmla="*/ 52817 w 61747"/>
                <a:gd name="connsiteY6" fmla="*/ 45494 h 105768"/>
                <a:gd name="connsiteX7" fmla="*/ 52817 w 61747"/>
                <a:gd name="connsiteY7" fmla="*/ 57678 h 105768"/>
                <a:gd name="connsiteX8" fmla="*/ 16263 w 61747"/>
                <a:gd name="connsiteY8" fmla="*/ 57678 h 105768"/>
                <a:gd name="connsiteX9" fmla="*/ 16263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63" y="13166"/>
                  </a:lnTo>
                  <a:lnTo>
                    <a:pt x="16263" y="45494"/>
                  </a:lnTo>
                  <a:lnTo>
                    <a:pt x="52817" y="45494"/>
                  </a:lnTo>
                  <a:lnTo>
                    <a:pt x="52817" y="57678"/>
                  </a:lnTo>
                  <a:lnTo>
                    <a:pt x="16263" y="57678"/>
                  </a:lnTo>
                  <a:lnTo>
                    <a:pt x="16263" y="92930"/>
                  </a:lnTo>
                  <a:lnTo>
                    <a:pt x="61746" y="92930"/>
                  </a:lnTo>
                  <a:lnTo>
                    <a:pt x="61746" y="105766"/>
                  </a:lnTo>
                  <a:close/>
                </a:path>
              </a:pathLst>
            </a:custGeom>
            <a:grpFill/>
            <a:ln w="1444"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AC91428-7343-4D5B-9A97-CEDD9C5A5FA4}"/>
                </a:ext>
              </a:extLst>
            </p:cNvPr>
            <p:cNvSpPr/>
            <p:nvPr/>
          </p:nvSpPr>
          <p:spPr>
            <a:xfrm>
              <a:off x="10282381" y="7221447"/>
              <a:ext cx="72311" cy="105826"/>
            </a:xfrm>
            <a:custGeom>
              <a:avLst/>
              <a:gdLst>
                <a:gd name="connsiteX0" fmla="*/ -2 w 72311"/>
                <a:gd name="connsiteY0" fmla="*/ 105766 h 105826"/>
                <a:gd name="connsiteX1" fmla="*/ -2 w 72311"/>
                <a:gd name="connsiteY1" fmla="*/ -3 h 105826"/>
                <a:gd name="connsiteX2" fmla="*/ 17870 w 72311"/>
                <a:gd name="connsiteY2" fmla="*/ -3 h 105826"/>
                <a:gd name="connsiteX3" fmla="*/ 50531 w 72311"/>
                <a:gd name="connsiteY3" fmla="*/ 63177 h 105826"/>
                <a:gd name="connsiteX4" fmla="*/ 61746 w 72311"/>
                <a:gd name="connsiteY4" fmla="*/ 93914 h 105826"/>
                <a:gd name="connsiteX5" fmla="*/ 57839 w 72311"/>
                <a:gd name="connsiteY5" fmla="*/ 58170 h 105826"/>
                <a:gd name="connsiteX6" fmla="*/ 57839 w 72311"/>
                <a:gd name="connsiteY6" fmla="*/ -3 h 105826"/>
                <a:gd name="connsiteX7" fmla="*/ 72310 w 72311"/>
                <a:gd name="connsiteY7" fmla="*/ -3 h 105826"/>
                <a:gd name="connsiteX8" fmla="*/ 72310 w 72311"/>
                <a:gd name="connsiteY8" fmla="*/ 105766 h 105826"/>
                <a:gd name="connsiteX9" fmla="*/ 55089 w 72311"/>
                <a:gd name="connsiteY9" fmla="*/ 105766 h 105826"/>
                <a:gd name="connsiteX10" fmla="*/ 20793 w 72311"/>
                <a:gd name="connsiteY10" fmla="*/ 40024 h 105826"/>
                <a:gd name="connsiteX11" fmla="*/ 10663 w 72311"/>
                <a:gd name="connsiteY11" fmla="*/ 10952 h 105826"/>
                <a:gd name="connsiteX12" fmla="*/ 14237 w 72311"/>
                <a:gd name="connsiteY12" fmla="*/ 44741 h 105826"/>
                <a:gd name="connsiteX13" fmla="*/ 14237 w 72311"/>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1" h="105826">
                  <a:moveTo>
                    <a:pt x="-2" y="105766"/>
                  </a:moveTo>
                  <a:lnTo>
                    <a:pt x="-2" y="-3"/>
                  </a:lnTo>
                  <a:lnTo>
                    <a:pt x="17870" y="-3"/>
                  </a:lnTo>
                  <a:lnTo>
                    <a:pt x="50531" y="63177"/>
                  </a:lnTo>
                  <a:lnTo>
                    <a:pt x="61746" y="93914"/>
                  </a:lnTo>
                  <a:lnTo>
                    <a:pt x="57839" y="58170"/>
                  </a:lnTo>
                  <a:lnTo>
                    <a:pt x="57839" y="-3"/>
                  </a:lnTo>
                  <a:lnTo>
                    <a:pt x="72310" y="-3"/>
                  </a:lnTo>
                  <a:lnTo>
                    <a:pt x="72310" y="105766"/>
                  </a:lnTo>
                  <a:lnTo>
                    <a:pt x="55089" y="105766"/>
                  </a:lnTo>
                  <a:lnTo>
                    <a:pt x="20793" y="40024"/>
                  </a:lnTo>
                  <a:lnTo>
                    <a:pt x="10663" y="10952"/>
                  </a:lnTo>
                  <a:lnTo>
                    <a:pt x="14237" y="44741"/>
                  </a:lnTo>
                  <a:lnTo>
                    <a:pt x="14237" y="105823"/>
                  </a:lnTo>
                  <a:close/>
                </a:path>
              </a:pathLst>
            </a:custGeom>
            <a:grpFill/>
            <a:ln w="1444"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8F9D7A3C-B716-46E8-ADEF-2050DC6B3D73}"/>
                </a:ext>
              </a:extLst>
            </p:cNvPr>
            <p:cNvSpPr/>
            <p:nvPr/>
          </p:nvSpPr>
          <p:spPr>
            <a:xfrm>
              <a:off x="10374590" y="7221447"/>
              <a:ext cx="70907" cy="105783"/>
            </a:xfrm>
            <a:custGeom>
              <a:avLst/>
              <a:gdLst>
                <a:gd name="connsiteX0" fmla="*/ 27290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290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290" y="13166"/>
                  </a:moveTo>
                  <a:lnTo>
                    <a:pt x="-2" y="13166"/>
                  </a:lnTo>
                  <a:lnTo>
                    <a:pt x="-2" y="-3"/>
                  </a:lnTo>
                  <a:lnTo>
                    <a:pt x="70906" y="-3"/>
                  </a:lnTo>
                  <a:lnTo>
                    <a:pt x="70906" y="13166"/>
                  </a:lnTo>
                  <a:lnTo>
                    <a:pt x="43541" y="13166"/>
                  </a:lnTo>
                  <a:lnTo>
                    <a:pt x="43541" y="105780"/>
                  </a:lnTo>
                  <a:lnTo>
                    <a:pt x="27290" y="105780"/>
                  </a:lnTo>
                  <a:close/>
                </a:path>
              </a:pathLst>
            </a:custGeom>
            <a:grpFill/>
            <a:ln w="1444" cap="flat">
              <a:noFill/>
              <a:prstDash val="solid"/>
              <a:miter/>
            </a:ln>
          </p:spPr>
          <p:txBody>
            <a:bodyPr rtlCol="0" anchor="ctr"/>
            <a:lstStyle/>
            <a:p>
              <a:endParaRPr lang="en-US"/>
            </a:p>
          </p:txBody>
        </p:sp>
      </p:grpSp>
    </p:spTree>
    <p:extLst>
      <p:ext uri="{BB962C8B-B14F-4D97-AF65-F5344CB8AC3E}">
        <p14:creationId xmlns:p14="http://schemas.microsoft.com/office/powerpoint/2010/main" val="297519104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hree Content a GTR">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6453DA6D-0200-4171-8F75-9F8A2C01F536}"/>
              </a:ext>
            </a:extLst>
          </p:cNvPr>
          <p:cNvSpPr>
            <a:spLocks noGrp="1"/>
          </p:cNvSpPr>
          <p:nvPr>
            <p:ph type="body" idx="12" hasCustomPrompt="1"/>
          </p:nvPr>
        </p:nvSpPr>
        <p:spPr>
          <a:xfrm>
            <a:off x="3905250" y="1178715"/>
            <a:ext cx="2776539"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8" name="Text Placeholder 5">
            <a:extLst>
              <a:ext uri="{FF2B5EF4-FFF2-40B4-BE49-F238E27FC236}">
                <a16:creationId xmlns:a16="http://schemas.microsoft.com/office/drawing/2014/main" id="{97B35C38-AE14-4BF8-8E3E-3EEE27B47985}"/>
              </a:ext>
            </a:extLst>
          </p:cNvPr>
          <p:cNvSpPr>
            <a:spLocks noGrp="1"/>
          </p:cNvSpPr>
          <p:nvPr>
            <p:ph type="body" sz="quarter" idx="25" hasCustomPrompt="1"/>
          </p:nvPr>
        </p:nvSpPr>
        <p:spPr>
          <a:xfrm>
            <a:off x="761999" y="6561807"/>
            <a:ext cx="6480000"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6" name="Date Placeholder 5">
            <a:extLst>
              <a:ext uri="{FF2B5EF4-FFF2-40B4-BE49-F238E27FC236}">
                <a16:creationId xmlns:a16="http://schemas.microsoft.com/office/drawing/2014/main" id="{7ADCA168-2577-4E4C-B807-2A02065DDA9E}"/>
              </a:ext>
            </a:extLst>
          </p:cNvPr>
          <p:cNvSpPr>
            <a:spLocks noGrp="1"/>
          </p:cNvSpPr>
          <p:nvPr>
            <p:ph type="dt" sz="half" idx="26"/>
          </p:nvPr>
        </p:nvSpPr>
        <p:spPr/>
        <p:txBody>
          <a:bodyPr/>
          <a:lstStyle/>
          <a:p>
            <a:r>
              <a:rPr lang="en-US"/>
              <a:t>GTR</a:t>
            </a:r>
            <a:endParaRPr lang="en-US" dirty="0"/>
          </a:p>
        </p:txBody>
      </p:sp>
      <p:sp>
        <p:nvSpPr>
          <p:cNvPr id="12" name="Subtitle 3">
            <a:extLst>
              <a:ext uri="{FF2B5EF4-FFF2-40B4-BE49-F238E27FC236}">
                <a16:creationId xmlns:a16="http://schemas.microsoft.com/office/drawing/2014/main" id="{7C83FF75-0DB6-46C0-80D4-5B7AAE175B70}"/>
              </a:ext>
            </a:extLst>
          </p:cNvPr>
          <p:cNvSpPr>
            <a:spLocks noGrp="1"/>
          </p:cNvSpPr>
          <p:nvPr>
            <p:ph type="subTitle" idx="24" hasCustomPrompt="1"/>
          </p:nvPr>
        </p:nvSpPr>
        <p:spPr>
          <a:xfrm>
            <a:off x="761999" y="1177200"/>
            <a:ext cx="2776539"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
        <p:nvSpPr>
          <p:cNvPr id="13" name="Content Placeholder 4">
            <a:extLst>
              <a:ext uri="{FF2B5EF4-FFF2-40B4-BE49-F238E27FC236}">
                <a16:creationId xmlns:a16="http://schemas.microsoft.com/office/drawing/2014/main" id="{9C08E6D2-FE75-4E74-88DB-EA648C6E98C9}"/>
              </a:ext>
            </a:extLst>
          </p:cNvPr>
          <p:cNvSpPr>
            <a:spLocks noGrp="1"/>
          </p:cNvSpPr>
          <p:nvPr>
            <p:ph idx="1"/>
          </p:nvPr>
        </p:nvSpPr>
        <p:spPr>
          <a:xfrm>
            <a:off x="762000" y="1609725"/>
            <a:ext cx="2776539"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Text Placeholder 4">
            <a:extLst>
              <a:ext uri="{FF2B5EF4-FFF2-40B4-BE49-F238E27FC236}">
                <a16:creationId xmlns:a16="http://schemas.microsoft.com/office/drawing/2014/main" id="{5B234F56-E5DE-4E8D-BC5A-A8DADDB0CE51}"/>
              </a:ext>
            </a:extLst>
          </p:cNvPr>
          <p:cNvSpPr>
            <a:spLocks noGrp="1"/>
          </p:cNvSpPr>
          <p:nvPr>
            <p:ph type="body" sz="quarter" idx="28"/>
          </p:nvPr>
        </p:nvSpPr>
        <p:spPr>
          <a:xfrm>
            <a:off x="6864350" y="1204913"/>
            <a:ext cx="2070099" cy="1539610"/>
          </a:xfrm>
          <a:prstGeom prst="rect">
            <a:avLst/>
          </a:prstGeom>
          <a:solidFill>
            <a:schemeClr val="bg2"/>
          </a:solidFill>
        </p:spPr>
        <p:txBody>
          <a:bodyPr wrap="square" lIns="182880" tIns="137160" rIns="183600" bIns="183600">
            <a:spAutoFit/>
          </a:bodyPr>
          <a:lstStyle>
            <a:lvl1pPr>
              <a:spcAft>
                <a:spcPts val="0"/>
              </a:spcAft>
              <a:defRPr sz="1200"/>
            </a:lvl1pPr>
            <a:lvl2pPr>
              <a:spcBef>
                <a:spcPts val="900"/>
              </a:spcBef>
              <a:defRPr/>
            </a:lvl2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4">
            <a:extLst>
              <a:ext uri="{FF2B5EF4-FFF2-40B4-BE49-F238E27FC236}">
                <a16:creationId xmlns:a16="http://schemas.microsoft.com/office/drawing/2014/main" id="{BED39FDE-1CFD-4CA6-A737-3C73F8DA70CB}"/>
              </a:ext>
            </a:extLst>
          </p:cNvPr>
          <p:cNvSpPr>
            <a:spLocks noGrp="1"/>
          </p:cNvSpPr>
          <p:nvPr>
            <p:ph idx="29"/>
          </p:nvPr>
        </p:nvSpPr>
        <p:spPr>
          <a:xfrm>
            <a:off x="3905250" y="1609725"/>
            <a:ext cx="2776539"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6" name="Straight Connector 15">
            <a:extLst>
              <a:ext uri="{FF2B5EF4-FFF2-40B4-BE49-F238E27FC236}">
                <a16:creationId xmlns:a16="http://schemas.microsoft.com/office/drawing/2014/main" id="{D39139FA-6909-4FC7-AFEC-F2E0A1D0897A}"/>
              </a:ext>
            </a:extLst>
          </p:cNvPr>
          <p:cNvCxnSpPr>
            <a:cxnSpLocks/>
          </p:cNvCxnSpPr>
          <p:nvPr userDrawn="1"/>
        </p:nvCxnSpPr>
        <p:spPr>
          <a:xfrm flipH="1">
            <a:off x="772738" y="3508189"/>
            <a:ext cx="5918400"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17" name="Text Placeholder 2">
            <a:extLst>
              <a:ext uri="{FF2B5EF4-FFF2-40B4-BE49-F238E27FC236}">
                <a16:creationId xmlns:a16="http://schemas.microsoft.com/office/drawing/2014/main" id="{C800C397-0D3E-4449-B376-0401F32FA69F}"/>
              </a:ext>
            </a:extLst>
          </p:cNvPr>
          <p:cNvSpPr>
            <a:spLocks noGrp="1"/>
          </p:cNvSpPr>
          <p:nvPr>
            <p:ph type="body" idx="30" hasCustomPrompt="1"/>
          </p:nvPr>
        </p:nvSpPr>
        <p:spPr>
          <a:xfrm>
            <a:off x="763200" y="3600000"/>
            <a:ext cx="59184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20" name="Content Placeholder 4">
            <a:extLst>
              <a:ext uri="{FF2B5EF4-FFF2-40B4-BE49-F238E27FC236}">
                <a16:creationId xmlns:a16="http://schemas.microsoft.com/office/drawing/2014/main" id="{0C421E96-65EA-4375-B8E4-33F392C35EA1}"/>
              </a:ext>
            </a:extLst>
          </p:cNvPr>
          <p:cNvSpPr>
            <a:spLocks noGrp="1"/>
          </p:cNvSpPr>
          <p:nvPr>
            <p:ph idx="31"/>
          </p:nvPr>
        </p:nvSpPr>
        <p:spPr>
          <a:xfrm>
            <a:off x="763200" y="4059011"/>
            <a:ext cx="5918400"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5" name="Straight Connector 14">
            <a:extLst>
              <a:ext uri="{FF2B5EF4-FFF2-40B4-BE49-F238E27FC236}">
                <a16:creationId xmlns:a16="http://schemas.microsoft.com/office/drawing/2014/main" id="{600445D0-3C9F-48D5-959E-CED51643EF95}"/>
              </a:ext>
            </a:extLst>
          </p:cNvPr>
          <p:cNvCxnSpPr>
            <a:cxnSpLocks/>
          </p:cNvCxnSpPr>
          <p:nvPr userDrawn="1"/>
        </p:nvCxnSpPr>
        <p:spPr>
          <a:xfrm>
            <a:off x="3721893" y="1204913"/>
            <a:ext cx="0" cy="220821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2493059883"/>
      </p:ext>
    </p:extLst>
  </p:cSld>
  <p:clrMapOvr>
    <a:masterClrMapping/>
  </p:clrMapOvr>
  <p:extLst>
    <p:ext uri="{DCECCB84-F9BA-43D5-87BE-67443E8EF086}">
      <p15:sldGuideLst xmlns:p15="http://schemas.microsoft.com/office/powerpoint/2012/main">
        <p15:guide id="1" pos="2228" userDrawn="1">
          <p15:clr>
            <a:srgbClr val="FBAE40"/>
          </p15:clr>
        </p15:guide>
        <p15:guide id="2" pos="2459" userDrawn="1">
          <p15:clr>
            <a:srgbClr val="FBAE40"/>
          </p15:clr>
        </p15:guide>
        <p15:guide id="3" pos="2344" userDrawn="1">
          <p15:clr>
            <a:srgbClr val="FBAE40"/>
          </p15:clr>
        </p15:guide>
        <p15:guide id="4" orient="horz" pos="2204" userDrawn="1">
          <p15:clr>
            <a:srgbClr val="FBAE40"/>
          </p15:clr>
        </p15:guide>
        <p15:guide id="5" pos="4323" userDrawn="1">
          <p15:clr>
            <a:srgbClr val="FBAE40"/>
          </p15:clr>
        </p15:guide>
        <p15:guide id="6" pos="4208"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762000" y="1204913"/>
            <a:ext cx="5381625" cy="45767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327775" y="1204913"/>
            <a:ext cx="2600325" cy="45767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a:extLst>
              <a:ext uri="{FF2B5EF4-FFF2-40B4-BE49-F238E27FC236}">
                <a16:creationId xmlns:a16="http://schemas.microsoft.com/office/drawing/2014/main" id="{D294F9CA-C726-46E0-ADEE-C405B7DABC47}"/>
              </a:ext>
            </a:extLst>
          </p:cNvPr>
          <p:cNvSpPr>
            <a:spLocks noGrp="1"/>
          </p:cNvSpPr>
          <p:nvPr>
            <p:ph type="title"/>
          </p:nvPr>
        </p:nvSpPr>
        <p:spPr/>
        <p:txBody>
          <a:bodyPr/>
          <a:lstStyle/>
          <a:p>
            <a:r>
              <a:rPr lang="en-US"/>
              <a:t>Click to edit Master title style</a:t>
            </a:r>
          </a:p>
        </p:txBody>
      </p:sp>
      <p:sp>
        <p:nvSpPr>
          <p:cNvPr id="7" name="Text Placeholder 5">
            <a:extLst>
              <a:ext uri="{FF2B5EF4-FFF2-40B4-BE49-F238E27FC236}">
                <a16:creationId xmlns:a16="http://schemas.microsoft.com/office/drawing/2014/main" id="{9D019A7D-6F9C-43A6-8449-900DC09FE268}"/>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cxnSp>
        <p:nvCxnSpPr>
          <p:cNvPr id="8" name="Straight Connector 7">
            <a:extLst>
              <a:ext uri="{FF2B5EF4-FFF2-40B4-BE49-F238E27FC236}">
                <a16:creationId xmlns:a16="http://schemas.microsoft.com/office/drawing/2014/main" id="{F9A1440F-6791-427E-AAF2-741D5DF26C4D}"/>
              </a:ext>
            </a:extLst>
          </p:cNvPr>
          <p:cNvCxnSpPr>
            <a:cxnSpLocks/>
          </p:cNvCxnSpPr>
          <p:nvPr userDrawn="1"/>
        </p:nvCxnSpPr>
        <p:spPr>
          <a:xfrm>
            <a:off x="623691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9" name="Date Placeholder 8">
            <a:extLst>
              <a:ext uri="{FF2B5EF4-FFF2-40B4-BE49-F238E27FC236}">
                <a16:creationId xmlns:a16="http://schemas.microsoft.com/office/drawing/2014/main" id="{8ABA7DFB-25A8-4DF3-9877-21C9B7DD064D}"/>
              </a:ext>
            </a:extLst>
          </p:cNvPr>
          <p:cNvSpPr>
            <a:spLocks noGrp="1"/>
          </p:cNvSpPr>
          <p:nvPr>
            <p:ph type="dt" sz="half" idx="26"/>
          </p:nvPr>
        </p:nvSpPr>
        <p:spPr/>
        <p:txBody>
          <a:bodyPr/>
          <a:lstStyle/>
          <a:p>
            <a:r>
              <a:rPr lang="en-US"/>
              <a:t>GTR</a:t>
            </a:r>
            <a:endParaRPr lang="en-US" dirty="0"/>
          </a:p>
        </p:txBody>
      </p:sp>
    </p:spTree>
    <p:extLst>
      <p:ext uri="{BB962C8B-B14F-4D97-AF65-F5344CB8AC3E}">
        <p14:creationId xmlns:p14="http://schemas.microsoft.com/office/powerpoint/2010/main" val="1698536141"/>
      </p:ext>
    </p:extLst>
  </p:cSld>
  <p:clrMapOvr>
    <a:masterClrMapping/>
  </p:clrMapOvr>
  <p:extLst>
    <p:ext uri="{DCECCB84-F9BA-43D5-87BE-67443E8EF086}">
      <p15:sldGuideLst xmlns:p15="http://schemas.microsoft.com/office/powerpoint/2012/main">
        <p15:guide id="1" orient="horz" pos="1382">
          <p15:clr>
            <a:srgbClr val="FBAE40"/>
          </p15:clr>
        </p15:guide>
        <p15:guide id="2" pos="3928">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idebar Right Subheadin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762000" y="1562101"/>
            <a:ext cx="5381625" cy="421957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327775" y="1562101"/>
            <a:ext cx="2600325" cy="421957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a:extLst>
              <a:ext uri="{FF2B5EF4-FFF2-40B4-BE49-F238E27FC236}">
                <a16:creationId xmlns:a16="http://schemas.microsoft.com/office/drawing/2014/main" id="{D294F9CA-C726-46E0-ADEE-C405B7DABC47}"/>
              </a:ext>
            </a:extLst>
          </p:cNvPr>
          <p:cNvSpPr>
            <a:spLocks noGrp="1"/>
          </p:cNvSpPr>
          <p:nvPr>
            <p:ph type="title"/>
          </p:nvPr>
        </p:nvSpPr>
        <p:spPr/>
        <p:txBody>
          <a:bodyPr/>
          <a:lstStyle/>
          <a:p>
            <a:r>
              <a:rPr lang="en-US"/>
              <a:t>Click to edit Master title style</a:t>
            </a:r>
          </a:p>
        </p:txBody>
      </p:sp>
      <p:sp>
        <p:nvSpPr>
          <p:cNvPr id="12" name="Subtitle 3">
            <a:extLst>
              <a:ext uri="{FF2B5EF4-FFF2-40B4-BE49-F238E27FC236}">
                <a16:creationId xmlns:a16="http://schemas.microsoft.com/office/drawing/2014/main" id="{E6212D5E-A039-41CA-B3F7-8264BDC73858}"/>
              </a:ext>
            </a:extLst>
          </p:cNvPr>
          <p:cNvSpPr>
            <a:spLocks noGrp="1"/>
          </p:cNvSpPr>
          <p:nvPr>
            <p:ph type="subTitle" idx="24" hasCustomPrompt="1"/>
          </p:nvPr>
        </p:nvSpPr>
        <p:spPr>
          <a:xfrm>
            <a:off x="762000" y="1177200"/>
            <a:ext cx="8166100"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cxnSp>
        <p:nvCxnSpPr>
          <p:cNvPr id="7" name="Straight Connector 6">
            <a:extLst>
              <a:ext uri="{FF2B5EF4-FFF2-40B4-BE49-F238E27FC236}">
                <a16:creationId xmlns:a16="http://schemas.microsoft.com/office/drawing/2014/main" id="{E6B6E80E-0925-4A0C-A043-1F58F270897E}"/>
              </a:ext>
            </a:extLst>
          </p:cNvPr>
          <p:cNvCxnSpPr>
            <a:cxnSpLocks/>
          </p:cNvCxnSpPr>
          <p:nvPr userDrawn="1"/>
        </p:nvCxnSpPr>
        <p:spPr>
          <a:xfrm>
            <a:off x="6236912" y="1562101"/>
            <a:ext cx="0" cy="4219574"/>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8" name="Text Placeholder 5">
            <a:extLst>
              <a:ext uri="{FF2B5EF4-FFF2-40B4-BE49-F238E27FC236}">
                <a16:creationId xmlns:a16="http://schemas.microsoft.com/office/drawing/2014/main" id="{711BE042-550B-47EF-B483-60E064531C30}"/>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3" name="Date Placeholder 2">
            <a:extLst>
              <a:ext uri="{FF2B5EF4-FFF2-40B4-BE49-F238E27FC236}">
                <a16:creationId xmlns:a16="http://schemas.microsoft.com/office/drawing/2014/main" id="{B9649697-9F25-4A06-B56F-EFF387B46DC7}"/>
              </a:ext>
            </a:extLst>
          </p:cNvPr>
          <p:cNvSpPr>
            <a:spLocks noGrp="1"/>
          </p:cNvSpPr>
          <p:nvPr>
            <p:ph type="dt" sz="half" idx="26"/>
          </p:nvPr>
        </p:nvSpPr>
        <p:spPr/>
        <p:txBody>
          <a:bodyPr/>
          <a:lstStyle/>
          <a:p>
            <a:r>
              <a:rPr lang="en-US"/>
              <a:t>GTR</a:t>
            </a:r>
            <a:endParaRPr lang="en-US" dirty="0"/>
          </a:p>
        </p:txBody>
      </p:sp>
    </p:spTree>
    <p:extLst>
      <p:ext uri="{BB962C8B-B14F-4D97-AF65-F5344CB8AC3E}">
        <p14:creationId xmlns:p14="http://schemas.microsoft.com/office/powerpoint/2010/main" val="1041735042"/>
      </p:ext>
    </p:extLst>
  </p:cSld>
  <p:clrMapOvr>
    <a:masterClrMapping/>
  </p:clrMapOvr>
  <p:extLst>
    <p:ext uri="{DCECCB84-F9BA-43D5-87BE-67443E8EF086}">
      <p15:sldGuideLst xmlns:p15="http://schemas.microsoft.com/office/powerpoint/2012/main">
        <p15:guide id="1" orient="horz" pos="1382">
          <p15:clr>
            <a:srgbClr val="FBAE40"/>
          </p15:clr>
        </p15:guide>
        <p15:guide id="2" pos="3928">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idebar Left Subheadin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465466B-3F33-DB47-84A2-6F568D25265F}"/>
              </a:ext>
            </a:extLst>
          </p:cNvPr>
          <p:cNvSpPr>
            <a:spLocks noGrp="1"/>
          </p:cNvSpPr>
          <p:nvPr>
            <p:ph sz="half" idx="12"/>
          </p:nvPr>
        </p:nvSpPr>
        <p:spPr>
          <a:xfrm>
            <a:off x="762000" y="1562101"/>
            <a:ext cx="2600325" cy="421957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a:extLst>
              <a:ext uri="{FF2B5EF4-FFF2-40B4-BE49-F238E27FC236}">
                <a16:creationId xmlns:a16="http://schemas.microsoft.com/office/drawing/2014/main" id="{EBA115F8-994C-8A4C-ACE0-25AE5F0718D6}"/>
              </a:ext>
            </a:extLst>
          </p:cNvPr>
          <p:cNvSpPr>
            <a:spLocks noGrp="1"/>
          </p:cNvSpPr>
          <p:nvPr>
            <p:ph sz="half" idx="13"/>
          </p:nvPr>
        </p:nvSpPr>
        <p:spPr>
          <a:xfrm>
            <a:off x="3543301" y="1562101"/>
            <a:ext cx="5384799" cy="421957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a:extLst>
              <a:ext uri="{FF2B5EF4-FFF2-40B4-BE49-F238E27FC236}">
                <a16:creationId xmlns:a16="http://schemas.microsoft.com/office/drawing/2014/main" id="{216F110A-9320-4387-81E5-5F115FCCCD08}"/>
              </a:ext>
            </a:extLst>
          </p:cNvPr>
          <p:cNvSpPr>
            <a:spLocks noGrp="1"/>
          </p:cNvSpPr>
          <p:nvPr>
            <p:ph type="title"/>
          </p:nvPr>
        </p:nvSpPr>
        <p:spPr/>
        <p:txBody>
          <a:bodyPr/>
          <a:lstStyle/>
          <a:p>
            <a:r>
              <a:rPr lang="en-US"/>
              <a:t>Click to edit Master title style</a:t>
            </a:r>
          </a:p>
        </p:txBody>
      </p:sp>
      <p:sp>
        <p:nvSpPr>
          <p:cNvPr id="14" name="Subtitle 3">
            <a:extLst>
              <a:ext uri="{FF2B5EF4-FFF2-40B4-BE49-F238E27FC236}">
                <a16:creationId xmlns:a16="http://schemas.microsoft.com/office/drawing/2014/main" id="{47D2F0CA-30D4-4CB6-9B9C-8B4389740C16}"/>
              </a:ext>
            </a:extLst>
          </p:cNvPr>
          <p:cNvSpPr>
            <a:spLocks noGrp="1"/>
          </p:cNvSpPr>
          <p:nvPr>
            <p:ph type="subTitle" idx="24" hasCustomPrompt="1"/>
          </p:nvPr>
        </p:nvSpPr>
        <p:spPr>
          <a:xfrm>
            <a:off x="762000" y="1177200"/>
            <a:ext cx="8166100"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cxnSp>
        <p:nvCxnSpPr>
          <p:cNvPr id="8" name="Straight Connector 7">
            <a:extLst>
              <a:ext uri="{FF2B5EF4-FFF2-40B4-BE49-F238E27FC236}">
                <a16:creationId xmlns:a16="http://schemas.microsoft.com/office/drawing/2014/main" id="{1D2296EB-E657-482B-B995-2532E19A350C}"/>
              </a:ext>
            </a:extLst>
          </p:cNvPr>
          <p:cNvCxnSpPr>
            <a:cxnSpLocks/>
          </p:cNvCxnSpPr>
          <p:nvPr userDrawn="1"/>
        </p:nvCxnSpPr>
        <p:spPr>
          <a:xfrm>
            <a:off x="3464298" y="1562101"/>
            <a:ext cx="0" cy="4219574"/>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9" name="Text Placeholder 5">
            <a:extLst>
              <a:ext uri="{FF2B5EF4-FFF2-40B4-BE49-F238E27FC236}">
                <a16:creationId xmlns:a16="http://schemas.microsoft.com/office/drawing/2014/main" id="{79C8DFF3-27F9-41B9-AE3B-213D2800B3C2}"/>
              </a:ext>
            </a:extLst>
          </p:cNvPr>
          <p:cNvSpPr>
            <a:spLocks noGrp="1"/>
          </p:cNvSpPr>
          <p:nvPr>
            <p:ph type="body" sz="quarter" idx="27"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3" name="Date Placeholder 2">
            <a:extLst>
              <a:ext uri="{FF2B5EF4-FFF2-40B4-BE49-F238E27FC236}">
                <a16:creationId xmlns:a16="http://schemas.microsoft.com/office/drawing/2014/main" id="{49504F1D-5C13-4AA1-8BCA-3C6A0310C843}"/>
              </a:ext>
            </a:extLst>
          </p:cNvPr>
          <p:cNvSpPr>
            <a:spLocks noGrp="1"/>
          </p:cNvSpPr>
          <p:nvPr>
            <p:ph type="dt" sz="half" idx="28"/>
          </p:nvPr>
        </p:nvSpPr>
        <p:spPr/>
        <p:txBody>
          <a:bodyPr/>
          <a:lstStyle/>
          <a:p>
            <a:r>
              <a:rPr lang="en-US"/>
              <a:t>GTR</a:t>
            </a:r>
            <a:endParaRPr lang="en-US" dirty="0"/>
          </a:p>
        </p:txBody>
      </p:sp>
    </p:spTree>
    <p:extLst>
      <p:ext uri="{BB962C8B-B14F-4D97-AF65-F5344CB8AC3E}">
        <p14:creationId xmlns:p14="http://schemas.microsoft.com/office/powerpoint/2010/main" val="4010789023"/>
      </p:ext>
    </p:extLst>
  </p:cSld>
  <p:clrMapOvr>
    <a:masterClrMapping/>
  </p:clrMapOvr>
  <p:extLst>
    <p:ext uri="{DCECCB84-F9BA-43D5-87BE-67443E8EF086}">
      <p15:sldGuideLst xmlns:p15="http://schemas.microsoft.com/office/powerpoint/2012/main">
        <p15:guide id="1" orient="horz" pos="1382">
          <p15:clr>
            <a:srgbClr val="FBAE40"/>
          </p15:clr>
        </p15:guide>
        <p15:guide id="2" pos="2183">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82440CB-F4DE-214E-A6B9-691F030B8B51}"/>
              </a:ext>
            </a:extLst>
          </p:cNvPr>
          <p:cNvSpPr>
            <a:spLocks noGrp="1"/>
          </p:cNvSpPr>
          <p:nvPr>
            <p:ph type="title" hasCustomPrompt="1"/>
          </p:nvPr>
        </p:nvSpPr>
        <p:spPr/>
        <p:txBody>
          <a:bodyPr/>
          <a:lstStyle/>
          <a:p>
            <a:r>
              <a:rPr lang="en-US" dirty="0"/>
              <a:t>[Slide title]</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762000" y="1204913"/>
            <a:ext cx="2600325" cy="46942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ntent Placeholder 5">
            <a:extLst>
              <a:ext uri="{FF2B5EF4-FFF2-40B4-BE49-F238E27FC236}">
                <a16:creationId xmlns:a16="http://schemas.microsoft.com/office/drawing/2014/main" id="{CFF30D3B-DD55-43C0-9A96-3AC11E01121D}"/>
              </a:ext>
            </a:extLst>
          </p:cNvPr>
          <p:cNvSpPr>
            <a:spLocks noGrp="1"/>
          </p:cNvSpPr>
          <p:nvPr>
            <p:ph sz="half" idx="2"/>
          </p:nvPr>
        </p:nvSpPr>
        <p:spPr>
          <a:xfrm>
            <a:off x="3544887" y="1204913"/>
            <a:ext cx="2600325" cy="46942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Content Placeholder 6">
            <a:extLst>
              <a:ext uri="{FF2B5EF4-FFF2-40B4-BE49-F238E27FC236}">
                <a16:creationId xmlns:a16="http://schemas.microsoft.com/office/drawing/2014/main" id="{3E7CE142-0CA8-FE44-AEBE-6EA0C0C59560}"/>
              </a:ext>
            </a:extLst>
          </p:cNvPr>
          <p:cNvSpPr>
            <a:spLocks noGrp="1"/>
          </p:cNvSpPr>
          <p:nvPr>
            <p:ph sz="quarter" idx="11"/>
          </p:nvPr>
        </p:nvSpPr>
        <p:spPr>
          <a:xfrm>
            <a:off x="6327775" y="1204913"/>
            <a:ext cx="2600325" cy="46942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Text Placeholder 5">
            <a:extLst>
              <a:ext uri="{FF2B5EF4-FFF2-40B4-BE49-F238E27FC236}">
                <a16:creationId xmlns:a16="http://schemas.microsoft.com/office/drawing/2014/main" id="{09580F3F-69DA-4EBA-A235-68452DEF1283}"/>
              </a:ext>
            </a:extLst>
          </p:cNvPr>
          <p:cNvSpPr>
            <a:spLocks noGrp="1"/>
          </p:cNvSpPr>
          <p:nvPr>
            <p:ph type="body" sz="quarter" idx="26"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6" name="Date Placeholder 5">
            <a:extLst>
              <a:ext uri="{FF2B5EF4-FFF2-40B4-BE49-F238E27FC236}">
                <a16:creationId xmlns:a16="http://schemas.microsoft.com/office/drawing/2014/main" id="{F10F9C80-C3C0-435E-B83B-46538B0EC12C}"/>
              </a:ext>
            </a:extLst>
          </p:cNvPr>
          <p:cNvSpPr>
            <a:spLocks noGrp="1"/>
          </p:cNvSpPr>
          <p:nvPr>
            <p:ph type="dt" sz="half" idx="27"/>
          </p:nvPr>
        </p:nvSpPr>
        <p:spPr/>
        <p:txBody>
          <a:bodyPr/>
          <a:lstStyle/>
          <a:p>
            <a:r>
              <a:rPr lang="en-US"/>
              <a:t>GTR</a:t>
            </a:r>
            <a:endParaRPr lang="en-US" dirty="0"/>
          </a:p>
        </p:txBody>
      </p:sp>
    </p:spTree>
    <p:extLst>
      <p:ext uri="{BB962C8B-B14F-4D97-AF65-F5344CB8AC3E}">
        <p14:creationId xmlns:p14="http://schemas.microsoft.com/office/powerpoint/2010/main" val="3383099049"/>
      </p:ext>
    </p:extLst>
  </p:cSld>
  <p:clrMapOvr>
    <a:masterClrMapping/>
  </p:clrMapOvr>
  <p:extLst>
    <p:ext uri="{DCECCB84-F9BA-43D5-87BE-67443E8EF086}">
      <p15:sldGuideLst xmlns:p15="http://schemas.microsoft.com/office/powerpoint/2012/main">
        <p15:guide id="2" pos="2123">
          <p15:clr>
            <a:srgbClr val="FBAE40"/>
          </p15:clr>
        </p15:guide>
        <p15:guide id="3" pos="2227">
          <p15:clr>
            <a:srgbClr val="FBAE40"/>
          </p15:clr>
        </p15:guide>
        <p15:guide id="4" pos="3873">
          <p15:clr>
            <a:srgbClr val="FBAE40"/>
          </p15:clr>
        </p15:guide>
        <p15:guide id="5" pos="3984">
          <p15:clr>
            <a:srgbClr val="FBAE40"/>
          </p15:clr>
        </p15:guide>
        <p15:guide id="6" orient="horz" pos="1382">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D15578C-95EE-FE4F-A75E-E4D3EC64EE09}"/>
              </a:ext>
            </a:extLst>
          </p:cNvPr>
          <p:cNvSpPr>
            <a:spLocks noGrp="1"/>
          </p:cNvSpPr>
          <p:nvPr>
            <p:ph type="title" hasCustomPrompt="1"/>
          </p:nvPr>
        </p:nvSpPr>
        <p:spPr/>
        <p:txBody>
          <a:bodyPr/>
          <a:lstStyle/>
          <a:p>
            <a:r>
              <a:rPr lang="en-US" dirty="0"/>
              <a:t>[Slide title]</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762000" y="1204913"/>
            <a:ext cx="1900800" cy="4694238"/>
          </a:xfrm>
          <a:prstGeom prst="rect">
            <a:avLst/>
          </a:prstGeom>
        </p:spPr>
        <p:txBody>
          <a:bodyPr>
            <a:noAutofit/>
          </a:bodyPr>
          <a:lstStyle>
            <a:lvl1pPr marL="137160" indent="-137160">
              <a:spcBef>
                <a:spcPts val="900"/>
              </a:spcBef>
              <a:defRPr sz="1000"/>
            </a:lvl1pPr>
            <a:lvl2pPr marL="274320" indent="-137160">
              <a:spcBef>
                <a:spcPts val="300"/>
              </a:spcBef>
              <a:defRPr sz="1000"/>
            </a:lvl2pPr>
            <a:lvl3pPr marL="411480" indent="-137160">
              <a:spcBef>
                <a:spcPts val="300"/>
              </a:spcBef>
              <a:defRPr sz="1000"/>
            </a:lvl3pPr>
            <a:lvl4pPr marL="548640" indent="-137160">
              <a:spcBef>
                <a:spcPts val="300"/>
              </a:spcBef>
              <a:defRPr sz="1000"/>
            </a:lvl4pPr>
            <a:lvl5pPr marL="685800" indent="-137160">
              <a:spcBef>
                <a:spcPts val="300"/>
              </a:spcBef>
              <a:defRPr sz="1000"/>
            </a:lvl5pPr>
            <a:lvl6pPr marL="822960" indent="-137160">
              <a:spcBef>
                <a:spcPts val="300"/>
              </a:spcBef>
              <a:defRPr sz="1000"/>
            </a:lvl6pPr>
            <a:lvl7pPr marL="960120" indent="-137160">
              <a:spcBef>
                <a:spcPts val="300"/>
              </a:spcBef>
              <a:defRPr sz="1000"/>
            </a:lvl7pPr>
            <a:lvl8pPr marL="1097280" indent="-137160">
              <a:spcBef>
                <a:spcPts val="300"/>
              </a:spcBef>
              <a:defRPr sz="1000"/>
            </a:lvl8pPr>
            <a:lvl9pPr marL="1234440" indent="-137160">
              <a:spcBef>
                <a:spcPts val="300"/>
              </a:spcBef>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ntent Placeholder 5">
            <a:extLst>
              <a:ext uri="{FF2B5EF4-FFF2-40B4-BE49-F238E27FC236}">
                <a16:creationId xmlns:a16="http://schemas.microsoft.com/office/drawing/2014/main" id="{CFF30D3B-DD55-43C0-9A96-3AC11E01121D}"/>
              </a:ext>
            </a:extLst>
          </p:cNvPr>
          <p:cNvSpPr>
            <a:spLocks noGrp="1"/>
          </p:cNvSpPr>
          <p:nvPr>
            <p:ph sz="half" idx="2"/>
          </p:nvPr>
        </p:nvSpPr>
        <p:spPr>
          <a:xfrm>
            <a:off x="2850433" y="1204913"/>
            <a:ext cx="1900800" cy="4694238"/>
          </a:xfrm>
          <a:prstGeom prst="rect">
            <a:avLst/>
          </a:prstGeom>
        </p:spPr>
        <p:txBody>
          <a:bodyPr>
            <a:noAutofit/>
          </a:bodyPr>
          <a:lstStyle>
            <a:lvl1pPr marL="137160" indent="-137160">
              <a:spcBef>
                <a:spcPts val="900"/>
              </a:spcBef>
              <a:defRPr sz="1000"/>
            </a:lvl1pPr>
            <a:lvl2pPr marL="274320" indent="-137160">
              <a:spcBef>
                <a:spcPts val="300"/>
              </a:spcBef>
              <a:defRPr sz="1000"/>
            </a:lvl2pPr>
            <a:lvl3pPr marL="411480" indent="-137160">
              <a:spcBef>
                <a:spcPts val="300"/>
              </a:spcBef>
              <a:defRPr sz="1000"/>
            </a:lvl3pPr>
            <a:lvl4pPr marL="548640" indent="-137160">
              <a:spcBef>
                <a:spcPts val="300"/>
              </a:spcBef>
              <a:defRPr sz="1000"/>
            </a:lvl4pPr>
            <a:lvl5pPr marL="685800" indent="-137160">
              <a:spcBef>
                <a:spcPts val="300"/>
              </a:spcBef>
              <a:defRPr sz="1000"/>
            </a:lvl5pPr>
            <a:lvl6pPr marL="822960" indent="-137160">
              <a:spcBef>
                <a:spcPts val="300"/>
              </a:spcBef>
              <a:defRPr sz="1000"/>
            </a:lvl6pPr>
            <a:lvl7pPr marL="960120" indent="-137160">
              <a:spcBef>
                <a:spcPts val="300"/>
              </a:spcBef>
              <a:defRPr sz="1000"/>
            </a:lvl7pPr>
            <a:lvl8pPr marL="1097280" indent="-137160">
              <a:spcBef>
                <a:spcPts val="300"/>
              </a:spcBef>
              <a:defRPr sz="1000"/>
            </a:lvl8pPr>
            <a:lvl9pPr marL="1234440" indent="-137160">
              <a:spcBef>
                <a:spcPts val="300"/>
              </a:spcBef>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Content Placeholder 6">
            <a:extLst>
              <a:ext uri="{FF2B5EF4-FFF2-40B4-BE49-F238E27FC236}">
                <a16:creationId xmlns:a16="http://schemas.microsoft.com/office/drawing/2014/main" id="{3E7CE142-0CA8-FE44-AEBE-6EA0C0C59560}"/>
              </a:ext>
            </a:extLst>
          </p:cNvPr>
          <p:cNvSpPr>
            <a:spLocks noGrp="1"/>
          </p:cNvSpPr>
          <p:nvPr>
            <p:ph sz="quarter" idx="11"/>
          </p:nvPr>
        </p:nvSpPr>
        <p:spPr>
          <a:xfrm>
            <a:off x="4938866" y="1204913"/>
            <a:ext cx="1900800" cy="4694238"/>
          </a:xfrm>
          <a:prstGeom prst="rect">
            <a:avLst/>
          </a:prstGeom>
        </p:spPr>
        <p:txBody>
          <a:bodyPr>
            <a:noAutofit/>
          </a:bodyPr>
          <a:lstStyle>
            <a:lvl1pPr marL="137160" indent="-137160">
              <a:spcBef>
                <a:spcPts val="900"/>
              </a:spcBef>
              <a:defRPr sz="1000"/>
            </a:lvl1pPr>
            <a:lvl2pPr marL="274320" indent="-137160">
              <a:spcBef>
                <a:spcPts val="300"/>
              </a:spcBef>
              <a:defRPr sz="1000"/>
            </a:lvl2pPr>
            <a:lvl3pPr marL="411480" indent="-137160">
              <a:spcBef>
                <a:spcPts val="300"/>
              </a:spcBef>
              <a:defRPr sz="1000"/>
            </a:lvl3pPr>
            <a:lvl4pPr marL="548640" indent="-137160">
              <a:spcBef>
                <a:spcPts val="300"/>
              </a:spcBef>
              <a:defRPr sz="1000"/>
            </a:lvl4pPr>
            <a:lvl5pPr marL="685800" indent="-137160">
              <a:spcBef>
                <a:spcPts val="300"/>
              </a:spcBef>
              <a:defRPr sz="1000"/>
            </a:lvl5pPr>
            <a:lvl6pPr marL="822960" indent="-137160">
              <a:spcBef>
                <a:spcPts val="300"/>
              </a:spcBef>
              <a:defRPr sz="1000"/>
            </a:lvl6pPr>
            <a:lvl7pPr marL="960120" indent="-137160">
              <a:spcBef>
                <a:spcPts val="300"/>
              </a:spcBef>
              <a:defRPr sz="1000"/>
            </a:lvl7pPr>
            <a:lvl8pPr marL="1097280" indent="-137160">
              <a:spcBef>
                <a:spcPts val="300"/>
              </a:spcBef>
              <a:defRPr sz="1000"/>
            </a:lvl8pPr>
            <a:lvl9pPr marL="1234440" indent="-137160">
              <a:spcBef>
                <a:spcPts val="300"/>
              </a:spcBef>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Content Placeholder 7">
            <a:extLst>
              <a:ext uri="{FF2B5EF4-FFF2-40B4-BE49-F238E27FC236}">
                <a16:creationId xmlns:a16="http://schemas.microsoft.com/office/drawing/2014/main" id="{5BC9E542-5C7A-5F45-986F-1849A865FCEA}"/>
              </a:ext>
            </a:extLst>
          </p:cNvPr>
          <p:cNvSpPr>
            <a:spLocks noGrp="1"/>
          </p:cNvSpPr>
          <p:nvPr>
            <p:ph sz="quarter" idx="12"/>
          </p:nvPr>
        </p:nvSpPr>
        <p:spPr>
          <a:xfrm>
            <a:off x="7027300" y="1204913"/>
            <a:ext cx="1900800" cy="4694238"/>
          </a:xfrm>
          <a:prstGeom prst="rect">
            <a:avLst/>
          </a:prstGeom>
        </p:spPr>
        <p:txBody>
          <a:bodyPr>
            <a:noAutofit/>
          </a:bodyPr>
          <a:lstStyle>
            <a:lvl1pPr marL="137160" indent="-137160">
              <a:spcBef>
                <a:spcPts val="900"/>
              </a:spcBef>
              <a:defRPr sz="1000"/>
            </a:lvl1pPr>
            <a:lvl2pPr marL="274320" indent="-137160">
              <a:spcBef>
                <a:spcPts val="300"/>
              </a:spcBef>
              <a:defRPr sz="1000"/>
            </a:lvl2pPr>
            <a:lvl3pPr marL="411480" indent="-137160">
              <a:spcBef>
                <a:spcPts val="300"/>
              </a:spcBef>
              <a:defRPr sz="1000"/>
            </a:lvl3pPr>
            <a:lvl4pPr marL="548640" indent="-137160">
              <a:spcBef>
                <a:spcPts val="300"/>
              </a:spcBef>
              <a:defRPr sz="1000"/>
            </a:lvl4pPr>
            <a:lvl5pPr marL="685800" indent="-137160">
              <a:spcBef>
                <a:spcPts val="300"/>
              </a:spcBef>
              <a:defRPr sz="1000"/>
            </a:lvl5pPr>
            <a:lvl6pPr marL="822960" indent="-137160">
              <a:spcBef>
                <a:spcPts val="300"/>
              </a:spcBef>
              <a:defRPr sz="1000"/>
            </a:lvl6pPr>
            <a:lvl7pPr marL="960120" indent="-137160">
              <a:spcBef>
                <a:spcPts val="300"/>
              </a:spcBef>
              <a:defRPr sz="1000"/>
            </a:lvl7pPr>
            <a:lvl8pPr marL="1097280" indent="-137160">
              <a:spcBef>
                <a:spcPts val="300"/>
              </a:spcBef>
              <a:defRPr sz="1000"/>
            </a:lvl8pPr>
            <a:lvl9pPr marL="1234440" indent="-137160">
              <a:spcBef>
                <a:spcPts val="300"/>
              </a:spcBef>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Text Placeholder 5">
            <a:extLst>
              <a:ext uri="{FF2B5EF4-FFF2-40B4-BE49-F238E27FC236}">
                <a16:creationId xmlns:a16="http://schemas.microsoft.com/office/drawing/2014/main" id="{CB029E9D-8A3D-4702-A529-DB67EC459FEB}"/>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5" name="Date Placeholder 4">
            <a:extLst>
              <a:ext uri="{FF2B5EF4-FFF2-40B4-BE49-F238E27FC236}">
                <a16:creationId xmlns:a16="http://schemas.microsoft.com/office/drawing/2014/main" id="{FDD36B21-D87A-45C6-BB57-C419760EAB11}"/>
              </a:ext>
            </a:extLst>
          </p:cNvPr>
          <p:cNvSpPr>
            <a:spLocks noGrp="1"/>
          </p:cNvSpPr>
          <p:nvPr>
            <p:ph type="dt" sz="half" idx="26"/>
          </p:nvPr>
        </p:nvSpPr>
        <p:spPr/>
        <p:txBody>
          <a:bodyPr/>
          <a:lstStyle/>
          <a:p>
            <a:r>
              <a:rPr lang="en-US"/>
              <a:t>GTR</a:t>
            </a:r>
            <a:endParaRPr lang="en-US" dirty="0"/>
          </a:p>
        </p:txBody>
      </p:sp>
    </p:spTree>
    <p:extLst>
      <p:ext uri="{BB962C8B-B14F-4D97-AF65-F5344CB8AC3E}">
        <p14:creationId xmlns:p14="http://schemas.microsoft.com/office/powerpoint/2010/main" val="2398038531"/>
      </p:ext>
    </p:extLst>
  </p:cSld>
  <p:clrMapOvr>
    <a:masterClrMapping/>
  </p:clrMapOvr>
  <p:extLst>
    <p:ext uri="{DCECCB84-F9BA-43D5-87BE-67443E8EF086}">
      <p15:sldGuideLst xmlns:p15="http://schemas.microsoft.com/office/powerpoint/2012/main">
        <p15:guide id="1" pos="1680">
          <p15:clr>
            <a:srgbClr val="FBAE40"/>
          </p15:clr>
        </p15:guide>
        <p15:guide id="3" pos="3000">
          <p15:clr>
            <a:srgbClr val="FBAE40"/>
          </p15:clr>
        </p15:guide>
        <p15:guide id="4" pos="3105">
          <p15:clr>
            <a:srgbClr val="FBAE40"/>
          </p15:clr>
        </p15:guide>
        <p15:guide id="7" orient="horz" pos="1382">
          <p15:clr>
            <a:srgbClr val="FBAE40"/>
          </p15:clr>
        </p15:guide>
        <p15:guide id="8" pos="4416">
          <p15:clr>
            <a:srgbClr val="FBAE40"/>
          </p15:clr>
        </p15:guide>
        <p15:guide id="9" pos="4323">
          <p15:clr>
            <a:srgbClr val="FBAE40"/>
          </p15:clr>
        </p15:guide>
        <p15:guide id="10" pos="180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01336BB9-131E-EB4B-8700-C48DD8ACC019}"/>
              </a:ext>
            </a:extLst>
          </p:cNvPr>
          <p:cNvSpPr>
            <a:spLocks noGrp="1"/>
          </p:cNvSpPr>
          <p:nvPr>
            <p:ph type="pic" sz="quarter" idx="11"/>
          </p:nvPr>
        </p:nvSpPr>
        <p:spPr>
          <a:xfrm>
            <a:off x="0" y="2"/>
            <a:ext cx="9144000" cy="6857997"/>
          </a:xfrm>
          <a:prstGeom prst="rect">
            <a:avLst/>
          </a:prstGeom>
          <a:solidFill>
            <a:srgbClr val="E2E4E5"/>
          </a:solidFill>
        </p:spPr>
        <p:txBody>
          <a:bodyPr anchor="ctr" anchorCtr="0">
            <a:normAutofit/>
          </a:bodyPr>
          <a:lstStyle>
            <a:lvl1pPr marL="0" indent="0" algn="ctr">
              <a:lnSpc>
                <a:spcPct val="100000"/>
              </a:lnSpc>
              <a:spcBef>
                <a:spcPts val="0"/>
              </a:spcBef>
              <a:buFontTx/>
              <a:buNone/>
              <a:defRPr sz="800" cap="none" baseline="0"/>
            </a:lvl1pPr>
          </a:lstStyle>
          <a:p>
            <a:endParaRPr lang="en-US" dirty="0"/>
          </a:p>
        </p:txBody>
      </p:sp>
      <p:sp>
        <p:nvSpPr>
          <p:cNvPr id="3" name="Title 2">
            <a:extLst>
              <a:ext uri="{FF2B5EF4-FFF2-40B4-BE49-F238E27FC236}">
                <a16:creationId xmlns:a16="http://schemas.microsoft.com/office/drawing/2014/main" id="{81958109-F9C6-475A-9B64-EBE90ACBE6FB}"/>
              </a:ext>
            </a:extLst>
          </p:cNvPr>
          <p:cNvSpPr>
            <a:spLocks noGrp="1"/>
          </p:cNvSpPr>
          <p:nvPr>
            <p:ph type="title"/>
          </p:nvPr>
        </p:nvSpPr>
        <p:spPr/>
        <p:txBody>
          <a:bodyPr/>
          <a:lstStyle/>
          <a:p>
            <a:r>
              <a:rPr lang="en-US"/>
              <a:t>Click to edit Master title style</a:t>
            </a:r>
          </a:p>
        </p:txBody>
      </p:sp>
      <p:sp>
        <p:nvSpPr>
          <p:cNvPr id="9" name="Subtitle 3">
            <a:extLst>
              <a:ext uri="{FF2B5EF4-FFF2-40B4-BE49-F238E27FC236}">
                <a16:creationId xmlns:a16="http://schemas.microsoft.com/office/drawing/2014/main" id="{98EA9841-D408-4574-B55F-534FBB00F843}"/>
              </a:ext>
            </a:extLst>
          </p:cNvPr>
          <p:cNvSpPr>
            <a:spLocks noGrp="1"/>
          </p:cNvSpPr>
          <p:nvPr>
            <p:ph type="subTitle" idx="24" hasCustomPrompt="1"/>
          </p:nvPr>
        </p:nvSpPr>
        <p:spPr>
          <a:xfrm>
            <a:off x="762000" y="1177200"/>
            <a:ext cx="8166100"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Tree>
    <p:extLst>
      <p:ext uri="{BB962C8B-B14F-4D97-AF65-F5344CB8AC3E}">
        <p14:creationId xmlns:p14="http://schemas.microsoft.com/office/powerpoint/2010/main" val="3155281704"/>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
        <p:nvSpPr>
          <p:cNvPr id="3" name="Date Placeholder 2">
            <a:extLst>
              <a:ext uri="{FF2B5EF4-FFF2-40B4-BE49-F238E27FC236}">
                <a16:creationId xmlns:a16="http://schemas.microsoft.com/office/drawing/2014/main" id="{CF0FC182-BEC5-4D59-8AE4-5F7278AAD8DA}"/>
              </a:ext>
            </a:extLst>
          </p:cNvPr>
          <p:cNvSpPr>
            <a:spLocks noGrp="1"/>
          </p:cNvSpPr>
          <p:nvPr>
            <p:ph type="dt" sz="half" idx="10"/>
          </p:nvPr>
        </p:nvSpPr>
        <p:spPr/>
        <p:txBody>
          <a:bodyPr/>
          <a:lstStyle/>
          <a:p>
            <a:r>
              <a:rPr lang="en-US"/>
              <a:t>GTR</a:t>
            </a:r>
            <a:endParaRPr lang="en-US" dirty="0"/>
          </a:p>
        </p:txBody>
      </p:sp>
      <p:sp>
        <p:nvSpPr>
          <p:cNvPr id="5" name="Text Placeholder 5">
            <a:extLst>
              <a:ext uri="{FF2B5EF4-FFF2-40B4-BE49-F238E27FC236}">
                <a16:creationId xmlns:a16="http://schemas.microsoft.com/office/drawing/2014/main" id="{4C8816B7-68C5-48AC-A01C-86E430DF7FAF}"/>
              </a:ext>
            </a:extLst>
          </p:cNvPr>
          <p:cNvSpPr>
            <a:spLocks noGrp="1"/>
          </p:cNvSpPr>
          <p:nvPr>
            <p:ph type="body" sz="quarter" idx="26"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Tree>
    <p:extLst>
      <p:ext uri="{BB962C8B-B14F-4D97-AF65-F5344CB8AC3E}">
        <p14:creationId xmlns:p14="http://schemas.microsoft.com/office/powerpoint/2010/main" val="3448796819"/>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sub">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
        <p:nvSpPr>
          <p:cNvPr id="5" name="Subtitle 3">
            <a:extLst>
              <a:ext uri="{FF2B5EF4-FFF2-40B4-BE49-F238E27FC236}">
                <a16:creationId xmlns:a16="http://schemas.microsoft.com/office/drawing/2014/main" id="{42FDBADB-692B-42C1-A9FC-8F3BD65B0B56}"/>
              </a:ext>
            </a:extLst>
          </p:cNvPr>
          <p:cNvSpPr>
            <a:spLocks noGrp="1"/>
          </p:cNvSpPr>
          <p:nvPr>
            <p:ph type="subTitle" idx="24" hasCustomPrompt="1"/>
          </p:nvPr>
        </p:nvSpPr>
        <p:spPr>
          <a:xfrm>
            <a:off x="762000" y="1177200"/>
            <a:ext cx="8166100"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
        <p:nvSpPr>
          <p:cNvPr id="3" name="Date Placeholder 2">
            <a:extLst>
              <a:ext uri="{FF2B5EF4-FFF2-40B4-BE49-F238E27FC236}">
                <a16:creationId xmlns:a16="http://schemas.microsoft.com/office/drawing/2014/main" id="{58CBBF35-A428-4C9D-A704-1081050096FD}"/>
              </a:ext>
            </a:extLst>
          </p:cNvPr>
          <p:cNvSpPr>
            <a:spLocks noGrp="1"/>
          </p:cNvSpPr>
          <p:nvPr>
            <p:ph type="dt" sz="half" idx="25"/>
          </p:nvPr>
        </p:nvSpPr>
        <p:spPr/>
        <p:txBody>
          <a:bodyPr/>
          <a:lstStyle/>
          <a:p>
            <a:r>
              <a:rPr lang="en-US"/>
              <a:t>GTR</a:t>
            </a:r>
            <a:endParaRPr lang="en-US" dirty="0"/>
          </a:p>
        </p:txBody>
      </p:sp>
      <p:sp>
        <p:nvSpPr>
          <p:cNvPr id="6" name="Text Placeholder 5">
            <a:extLst>
              <a:ext uri="{FF2B5EF4-FFF2-40B4-BE49-F238E27FC236}">
                <a16:creationId xmlns:a16="http://schemas.microsoft.com/office/drawing/2014/main" id="{32E8DEC2-A96D-4B64-BDA7-D911569FEEDD}"/>
              </a:ext>
            </a:extLst>
          </p:cNvPr>
          <p:cNvSpPr>
            <a:spLocks noGrp="1"/>
          </p:cNvSpPr>
          <p:nvPr>
            <p:ph type="body" sz="quarter" idx="27"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Tree>
    <p:extLst>
      <p:ext uri="{BB962C8B-B14F-4D97-AF65-F5344CB8AC3E}">
        <p14:creationId xmlns:p14="http://schemas.microsoft.com/office/powerpoint/2010/main" val="3832198609"/>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1DA33-28C6-428E-9212-2BF5910D870C}"/>
              </a:ext>
            </a:extLst>
          </p:cNvPr>
          <p:cNvSpPr>
            <a:spLocks noGrp="1"/>
          </p:cNvSpPr>
          <p:nvPr>
            <p:ph type="dt" sz="half" idx="10"/>
          </p:nvPr>
        </p:nvSpPr>
        <p:spPr/>
        <p:txBody>
          <a:bodyPr/>
          <a:lstStyle/>
          <a:p>
            <a:r>
              <a:rPr lang="en-US"/>
              <a:t>GTR</a:t>
            </a:r>
            <a:endParaRPr lang="en-US" dirty="0"/>
          </a:p>
        </p:txBody>
      </p:sp>
      <p:sp>
        <p:nvSpPr>
          <p:cNvPr id="4" name="Text Placeholder 5">
            <a:extLst>
              <a:ext uri="{FF2B5EF4-FFF2-40B4-BE49-F238E27FC236}">
                <a16:creationId xmlns:a16="http://schemas.microsoft.com/office/drawing/2014/main" id="{F04A6780-13FA-4D92-948A-211D80838E16}"/>
              </a:ext>
            </a:extLst>
          </p:cNvPr>
          <p:cNvSpPr>
            <a:spLocks noGrp="1"/>
          </p:cNvSpPr>
          <p:nvPr>
            <p:ph type="body" sz="quarter" idx="26"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Tree>
    <p:extLst>
      <p:ext uri="{BB962C8B-B14F-4D97-AF65-F5344CB8AC3E}">
        <p14:creationId xmlns:p14="http://schemas.microsoft.com/office/powerpoint/2010/main" val="230115000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ndex Definitions 7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4F06C-EEEC-4C1E-93C5-CBF2CECA6833}"/>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16BD5E87-97A0-4448-8E4E-2EF1AAAEE5D1}"/>
              </a:ext>
            </a:extLst>
          </p:cNvPr>
          <p:cNvSpPr>
            <a:spLocks noGrp="1"/>
          </p:cNvSpPr>
          <p:nvPr>
            <p:ph type="body" sz="quarter" idx="12"/>
          </p:nvPr>
        </p:nvSpPr>
        <p:spPr>
          <a:xfrm>
            <a:off x="762000" y="1204914"/>
            <a:ext cx="8172450" cy="4855228"/>
          </a:xfrm>
        </p:spPr>
        <p:txBody>
          <a:bodyPr numCol="2"/>
          <a:lstStyle>
            <a:lvl1pPr>
              <a:spcBef>
                <a:spcPts val="0"/>
              </a:spcBef>
              <a:spcAft>
                <a:spcPts val="300"/>
              </a:spcAft>
              <a:defRPr sz="700"/>
            </a:lvl1pPr>
            <a:lvl2pPr>
              <a:spcBef>
                <a:spcPts val="0"/>
              </a:spcBef>
              <a:spcAft>
                <a:spcPts val="100"/>
              </a:spcAft>
              <a:defRPr sz="700"/>
            </a:lvl2pPr>
            <a:lvl3pPr marL="88900" indent="-88900">
              <a:spcBef>
                <a:spcPts val="0"/>
              </a:spcBef>
              <a:buFont typeface="Arial" panose="020B0604020202020204" pitchFamily="34" charset="0"/>
              <a:buChar char="•"/>
              <a:defRPr sz="700"/>
            </a:lvl3pPr>
            <a:lvl4pPr marL="180975" indent="-92075">
              <a:spcBef>
                <a:spcPts val="0"/>
              </a:spcBef>
              <a:defRPr sz="700"/>
            </a:lvl4pPr>
            <a:lvl5pPr marL="269875" indent="-88900">
              <a:spcBef>
                <a:spcPts val="0"/>
              </a:spcBef>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6778C9A-DF02-4004-A0AF-8B14E8D49F04}"/>
              </a:ext>
            </a:extLst>
          </p:cNvPr>
          <p:cNvSpPr>
            <a:spLocks noGrp="1"/>
          </p:cNvSpPr>
          <p:nvPr>
            <p:ph type="dt" sz="half" idx="13"/>
          </p:nvPr>
        </p:nvSpPr>
        <p:spPr/>
        <p:txBody>
          <a:bodyPr/>
          <a:lstStyle/>
          <a:p>
            <a:r>
              <a:rPr lang="en-US" noProof="0"/>
              <a:t>GTR</a:t>
            </a:r>
          </a:p>
        </p:txBody>
      </p:sp>
    </p:spTree>
    <p:extLst>
      <p:ext uri="{BB962C8B-B14F-4D97-AF65-F5344CB8AC3E}">
        <p14:creationId xmlns:p14="http://schemas.microsoft.com/office/powerpoint/2010/main" val="861012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hree Content b GTR">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6453DA6D-0200-4171-8F75-9F8A2C01F536}"/>
              </a:ext>
            </a:extLst>
          </p:cNvPr>
          <p:cNvSpPr>
            <a:spLocks noGrp="1"/>
          </p:cNvSpPr>
          <p:nvPr>
            <p:ph type="body" idx="12" hasCustomPrompt="1"/>
          </p:nvPr>
        </p:nvSpPr>
        <p:spPr>
          <a:xfrm>
            <a:off x="3906000" y="3600000"/>
            <a:ext cx="27756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8" name="Text Placeholder 5">
            <a:extLst>
              <a:ext uri="{FF2B5EF4-FFF2-40B4-BE49-F238E27FC236}">
                <a16:creationId xmlns:a16="http://schemas.microsoft.com/office/drawing/2014/main" id="{97B35C38-AE14-4BF8-8E3E-3EEE27B47985}"/>
              </a:ext>
            </a:extLst>
          </p:cNvPr>
          <p:cNvSpPr>
            <a:spLocks noGrp="1"/>
          </p:cNvSpPr>
          <p:nvPr>
            <p:ph type="body" sz="quarter" idx="25" hasCustomPrompt="1"/>
          </p:nvPr>
        </p:nvSpPr>
        <p:spPr>
          <a:xfrm>
            <a:off x="762000" y="6561807"/>
            <a:ext cx="6489700"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6" name="Date Placeholder 5">
            <a:extLst>
              <a:ext uri="{FF2B5EF4-FFF2-40B4-BE49-F238E27FC236}">
                <a16:creationId xmlns:a16="http://schemas.microsoft.com/office/drawing/2014/main" id="{7ADCA168-2577-4E4C-B807-2A02065DDA9E}"/>
              </a:ext>
            </a:extLst>
          </p:cNvPr>
          <p:cNvSpPr>
            <a:spLocks noGrp="1"/>
          </p:cNvSpPr>
          <p:nvPr>
            <p:ph type="dt" sz="half" idx="26"/>
          </p:nvPr>
        </p:nvSpPr>
        <p:spPr/>
        <p:txBody>
          <a:bodyPr/>
          <a:lstStyle/>
          <a:p>
            <a:r>
              <a:rPr lang="en-US"/>
              <a:t>GTR</a:t>
            </a:r>
            <a:endParaRPr lang="en-US" dirty="0"/>
          </a:p>
        </p:txBody>
      </p:sp>
      <p:sp>
        <p:nvSpPr>
          <p:cNvPr id="12" name="Subtitle 3">
            <a:extLst>
              <a:ext uri="{FF2B5EF4-FFF2-40B4-BE49-F238E27FC236}">
                <a16:creationId xmlns:a16="http://schemas.microsoft.com/office/drawing/2014/main" id="{7C83FF75-0DB6-46C0-80D4-5B7AAE175B70}"/>
              </a:ext>
            </a:extLst>
          </p:cNvPr>
          <p:cNvSpPr>
            <a:spLocks noGrp="1"/>
          </p:cNvSpPr>
          <p:nvPr>
            <p:ph type="subTitle" idx="24" hasCustomPrompt="1"/>
          </p:nvPr>
        </p:nvSpPr>
        <p:spPr>
          <a:xfrm>
            <a:off x="763200" y="1177200"/>
            <a:ext cx="5918400"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
        <p:nvSpPr>
          <p:cNvPr id="13" name="Content Placeholder 4">
            <a:extLst>
              <a:ext uri="{FF2B5EF4-FFF2-40B4-BE49-F238E27FC236}">
                <a16:creationId xmlns:a16="http://schemas.microsoft.com/office/drawing/2014/main" id="{9C08E6D2-FE75-4E74-88DB-EA648C6E98C9}"/>
              </a:ext>
            </a:extLst>
          </p:cNvPr>
          <p:cNvSpPr>
            <a:spLocks noGrp="1"/>
          </p:cNvSpPr>
          <p:nvPr>
            <p:ph idx="1"/>
          </p:nvPr>
        </p:nvSpPr>
        <p:spPr>
          <a:xfrm>
            <a:off x="763200" y="1609725"/>
            <a:ext cx="5918400"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Text Placeholder 4">
            <a:extLst>
              <a:ext uri="{FF2B5EF4-FFF2-40B4-BE49-F238E27FC236}">
                <a16:creationId xmlns:a16="http://schemas.microsoft.com/office/drawing/2014/main" id="{5B234F56-E5DE-4E8D-BC5A-A8DADDB0CE51}"/>
              </a:ext>
            </a:extLst>
          </p:cNvPr>
          <p:cNvSpPr>
            <a:spLocks noGrp="1"/>
          </p:cNvSpPr>
          <p:nvPr>
            <p:ph type="body" sz="quarter" idx="28"/>
          </p:nvPr>
        </p:nvSpPr>
        <p:spPr>
          <a:xfrm>
            <a:off x="6864350" y="1204913"/>
            <a:ext cx="2070100" cy="1539610"/>
          </a:xfrm>
          <a:prstGeom prst="rect">
            <a:avLst/>
          </a:prstGeom>
          <a:solidFill>
            <a:schemeClr val="bg2"/>
          </a:solidFill>
        </p:spPr>
        <p:txBody>
          <a:bodyPr wrap="square" lIns="182880" tIns="137160" rIns="183600" bIns="183600">
            <a:spAutoFit/>
          </a:bodyPr>
          <a:lstStyle>
            <a:lvl1pPr>
              <a:spcAft>
                <a:spcPts val="0"/>
              </a:spcAft>
              <a:defRPr sz="1200"/>
            </a:lvl1pPr>
            <a:lvl2pPr>
              <a:spcBef>
                <a:spcPts val="900"/>
              </a:spcBef>
              <a:defRPr/>
            </a:lvl2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4">
            <a:extLst>
              <a:ext uri="{FF2B5EF4-FFF2-40B4-BE49-F238E27FC236}">
                <a16:creationId xmlns:a16="http://schemas.microsoft.com/office/drawing/2014/main" id="{BED39FDE-1CFD-4CA6-A737-3C73F8DA70CB}"/>
              </a:ext>
            </a:extLst>
          </p:cNvPr>
          <p:cNvSpPr>
            <a:spLocks noGrp="1"/>
          </p:cNvSpPr>
          <p:nvPr>
            <p:ph idx="29"/>
          </p:nvPr>
        </p:nvSpPr>
        <p:spPr>
          <a:xfrm>
            <a:off x="3906000" y="4059011"/>
            <a:ext cx="2775600"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6" name="Straight Connector 15">
            <a:extLst>
              <a:ext uri="{FF2B5EF4-FFF2-40B4-BE49-F238E27FC236}">
                <a16:creationId xmlns:a16="http://schemas.microsoft.com/office/drawing/2014/main" id="{D39139FA-6909-4FC7-AFEC-F2E0A1D0897A}"/>
              </a:ext>
            </a:extLst>
          </p:cNvPr>
          <p:cNvCxnSpPr>
            <a:cxnSpLocks/>
          </p:cNvCxnSpPr>
          <p:nvPr userDrawn="1"/>
        </p:nvCxnSpPr>
        <p:spPr>
          <a:xfrm flipH="1">
            <a:off x="772738" y="3508189"/>
            <a:ext cx="5918400"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17" name="Text Placeholder 2">
            <a:extLst>
              <a:ext uri="{FF2B5EF4-FFF2-40B4-BE49-F238E27FC236}">
                <a16:creationId xmlns:a16="http://schemas.microsoft.com/office/drawing/2014/main" id="{C800C397-0D3E-4449-B376-0401F32FA69F}"/>
              </a:ext>
            </a:extLst>
          </p:cNvPr>
          <p:cNvSpPr>
            <a:spLocks noGrp="1"/>
          </p:cNvSpPr>
          <p:nvPr>
            <p:ph type="body" idx="30" hasCustomPrompt="1"/>
          </p:nvPr>
        </p:nvSpPr>
        <p:spPr>
          <a:xfrm>
            <a:off x="763200" y="3600000"/>
            <a:ext cx="27756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20" name="Content Placeholder 4">
            <a:extLst>
              <a:ext uri="{FF2B5EF4-FFF2-40B4-BE49-F238E27FC236}">
                <a16:creationId xmlns:a16="http://schemas.microsoft.com/office/drawing/2014/main" id="{0C421E96-65EA-4375-B8E4-33F392C35EA1}"/>
              </a:ext>
            </a:extLst>
          </p:cNvPr>
          <p:cNvSpPr>
            <a:spLocks noGrp="1"/>
          </p:cNvSpPr>
          <p:nvPr>
            <p:ph idx="31"/>
          </p:nvPr>
        </p:nvSpPr>
        <p:spPr>
          <a:xfrm>
            <a:off x="763200" y="4059011"/>
            <a:ext cx="2775600"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5" name="Straight Connector 14">
            <a:extLst>
              <a:ext uri="{FF2B5EF4-FFF2-40B4-BE49-F238E27FC236}">
                <a16:creationId xmlns:a16="http://schemas.microsoft.com/office/drawing/2014/main" id="{418094DB-3E8A-4FD6-B3BA-07233C5BFD27}"/>
              </a:ext>
            </a:extLst>
          </p:cNvPr>
          <p:cNvCxnSpPr>
            <a:cxnSpLocks/>
          </p:cNvCxnSpPr>
          <p:nvPr userDrawn="1"/>
        </p:nvCxnSpPr>
        <p:spPr>
          <a:xfrm>
            <a:off x="3721893" y="3600000"/>
            <a:ext cx="0" cy="2181675"/>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2268912126"/>
      </p:ext>
    </p:extLst>
  </p:cSld>
  <p:clrMapOvr>
    <a:masterClrMapping/>
  </p:clrMapOvr>
  <p:extLst>
    <p:ext uri="{DCECCB84-F9BA-43D5-87BE-67443E8EF086}">
      <p15:sldGuideLst xmlns:p15="http://schemas.microsoft.com/office/powerpoint/2012/main">
        <p15:guide id="1" orient="horz" pos="2204" userDrawn="1">
          <p15:clr>
            <a:srgbClr val="FBAE40"/>
          </p15:clr>
        </p15:guide>
        <p15:guide id="2" pos="2344" userDrawn="1">
          <p15:clr>
            <a:srgbClr val="FBAE40"/>
          </p15:clr>
        </p15:guide>
        <p15:guide id="3" pos="2234" userDrawn="1">
          <p15:clr>
            <a:srgbClr val="FBAE40"/>
          </p15:clr>
        </p15:guide>
        <p15:guide id="4" pos="2454" userDrawn="1">
          <p15:clr>
            <a:srgbClr val="FBAE40"/>
          </p15:clr>
        </p15:guide>
        <p15:guide id="5" pos="4323" userDrawn="1">
          <p15:clr>
            <a:srgbClr val="FBAE40"/>
          </p15:clr>
        </p15:guide>
        <p15:guide id="6" pos="4208"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Index Definitions 8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4F06C-EEEC-4C1E-93C5-CBF2CECA6833}"/>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16BD5E87-97A0-4448-8E4E-2EF1AAAEE5D1}"/>
              </a:ext>
            </a:extLst>
          </p:cNvPr>
          <p:cNvSpPr>
            <a:spLocks noGrp="1"/>
          </p:cNvSpPr>
          <p:nvPr>
            <p:ph type="body" sz="quarter" idx="12"/>
          </p:nvPr>
        </p:nvSpPr>
        <p:spPr>
          <a:xfrm>
            <a:off x="762000" y="1204914"/>
            <a:ext cx="8172450" cy="4855228"/>
          </a:xfrm>
        </p:spPr>
        <p:txBody>
          <a:bodyPr numCol="2"/>
          <a:lstStyle>
            <a:lvl1pPr>
              <a:spcBef>
                <a:spcPts val="0"/>
              </a:spcBef>
              <a:spcAft>
                <a:spcPts val="300"/>
              </a:spcAft>
              <a:defRPr sz="800"/>
            </a:lvl1pPr>
            <a:lvl2pPr>
              <a:spcBef>
                <a:spcPts val="0"/>
              </a:spcBef>
              <a:spcAft>
                <a:spcPts val="100"/>
              </a:spcAft>
              <a:defRPr sz="800"/>
            </a:lvl2pPr>
            <a:lvl3pPr marL="88900" indent="-88900">
              <a:spcBef>
                <a:spcPts val="0"/>
              </a:spcBef>
              <a:buFont typeface="Arial" panose="020B0604020202020204" pitchFamily="34" charset="0"/>
              <a:buChar char="•"/>
              <a:defRPr sz="800"/>
            </a:lvl3pPr>
            <a:lvl4pPr marL="180975" indent="-92075">
              <a:spcBef>
                <a:spcPts val="0"/>
              </a:spcBef>
              <a:defRPr sz="800"/>
            </a:lvl4pPr>
            <a:lvl5pPr marL="269875" indent="-88900">
              <a:spcBef>
                <a:spcPts val="0"/>
              </a:spcBef>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12021F3-24E9-4210-9D8C-8F252B1BC1F8}"/>
              </a:ext>
            </a:extLst>
          </p:cNvPr>
          <p:cNvSpPr>
            <a:spLocks noGrp="1"/>
          </p:cNvSpPr>
          <p:nvPr>
            <p:ph type="dt" sz="half" idx="13"/>
          </p:nvPr>
        </p:nvSpPr>
        <p:spPr/>
        <p:txBody>
          <a:bodyPr/>
          <a:lstStyle/>
          <a:p>
            <a:r>
              <a:rPr lang="en-US" noProof="0"/>
              <a:t>GTR</a:t>
            </a:r>
          </a:p>
        </p:txBody>
      </p:sp>
    </p:spTree>
    <p:extLst>
      <p:ext uri="{BB962C8B-B14F-4D97-AF65-F5344CB8AC3E}">
        <p14:creationId xmlns:p14="http://schemas.microsoft.com/office/powerpoint/2010/main" val="2082132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End Slide">
    <p:bg>
      <p:bgRef idx="1001">
        <a:schemeClr val="bg1"/>
      </p:bgRef>
    </p:bg>
    <p:spTree>
      <p:nvGrpSpPr>
        <p:cNvPr id="1" name=""/>
        <p:cNvGrpSpPr/>
        <p:nvPr/>
      </p:nvGrpSpPr>
      <p:grpSpPr>
        <a:xfrm>
          <a:off x="0" y="0"/>
          <a:ext cx="0" cy="0"/>
          <a:chOff x="0" y="0"/>
          <a:chExt cx="0" cy="0"/>
        </a:xfrm>
      </p:grpSpPr>
      <p:sp>
        <p:nvSpPr>
          <p:cNvPr id="12" name="TextBox">
            <a:extLst>
              <a:ext uri="{FF2B5EF4-FFF2-40B4-BE49-F238E27FC236}">
                <a16:creationId xmlns:a16="http://schemas.microsoft.com/office/drawing/2014/main" id="{EEC090CD-1D8D-EF4F-AFB1-71B75EA35959}"/>
              </a:ext>
            </a:extLst>
          </p:cNvPr>
          <p:cNvSpPr txBox="1"/>
          <p:nvPr userDrawn="1"/>
        </p:nvSpPr>
        <p:spPr>
          <a:xfrm>
            <a:off x="762000" y="2103120"/>
            <a:ext cx="8412480" cy="914400"/>
          </a:xfrm>
          <a:prstGeom prst="rect">
            <a:avLst/>
          </a:prstGeom>
          <a:noFill/>
        </p:spPr>
        <p:txBody>
          <a:bodyPr wrap="square" lIns="0" tIns="0" rIns="0" bIns="0" rtlCol="0" anchor="t" anchorCtr="0">
            <a:noAutofit/>
          </a:bodyPr>
          <a:lstStyle/>
          <a:p>
            <a:pPr marL="0" indent="0">
              <a:lnSpc>
                <a:spcPct val="90000"/>
              </a:lnSpc>
              <a:spcBef>
                <a:spcPts val="0"/>
              </a:spcBef>
              <a:buClr>
                <a:schemeClr val="accent1"/>
              </a:buClr>
              <a:buSzPct val="100000"/>
              <a:buFontTx/>
              <a:buNone/>
            </a:pPr>
            <a:r>
              <a:rPr lang="en-US" sz="4000" b="1" dirty="0">
                <a:solidFill>
                  <a:schemeClr val="tx1"/>
                </a:solidFill>
                <a:latin typeface="+mj-lt"/>
              </a:rPr>
              <a:t>Thank</a:t>
            </a:r>
            <a:r>
              <a:rPr lang="en-US" sz="4000" dirty="0">
                <a:solidFill>
                  <a:schemeClr val="tx1"/>
                </a:solidFill>
                <a:latin typeface="+mj-lt"/>
              </a:rPr>
              <a:t> </a:t>
            </a:r>
            <a:r>
              <a:rPr lang="en-US" sz="4000" b="1" dirty="0">
                <a:solidFill>
                  <a:schemeClr val="tx1"/>
                </a:solidFill>
                <a:latin typeface="+mj-lt"/>
              </a:rPr>
              <a:t>you</a:t>
            </a:r>
          </a:p>
        </p:txBody>
      </p:sp>
      <p:sp>
        <p:nvSpPr>
          <p:cNvPr id="4" name="Date Placeholder 3">
            <a:extLst>
              <a:ext uri="{FF2B5EF4-FFF2-40B4-BE49-F238E27FC236}">
                <a16:creationId xmlns:a16="http://schemas.microsoft.com/office/drawing/2014/main" id="{58A3EA1D-D1F3-48FD-8B6D-BB402AC49607}"/>
              </a:ext>
            </a:extLst>
          </p:cNvPr>
          <p:cNvSpPr>
            <a:spLocks noGrp="1"/>
          </p:cNvSpPr>
          <p:nvPr>
            <p:ph type="dt" sz="half" idx="10"/>
          </p:nvPr>
        </p:nvSpPr>
        <p:spPr/>
        <p:txBody>
          <a:bodyPr/>
          <a:lstStyle/>
          <a:p>
            <a:r>
              <a:rPr lang="en-US"/>
              <a:t>GTR</a:t>
            </a:r>
            <a:endParaRPr lang="en-US" dirty="0"/>
          </a:p>
        </p:txBody>
      </p:sp>
    </p:spTree>
    <p:extLst>
      <p:ext uri="{BB962C8B-B14F-4D97-AF65-F5344CB8AC3E}">
        <p14:creationId xmlns:p14="http://schemas.microsoft.com/office/powerpoint/2010/main" val="20806855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hree Content c GTR">
    <p:spTree>
      <p:nvGrpSpPr>
        <p:cNvPr id="1" name=""/>
        <p:cNvGrpSpPr/>
        <p:nvPr/>
      </p:nvGrpSpPr>
      <p:grpSpPr>
        <a:xfrm>
          <a:off x="0" y="0"/>
          <a:ext cx="0" cy="0"/>
          <a:chOff x="0" y="0"/>
          <a:chExt cx="0" cy="0"/>
        </a:xfrm>
      </p:grpSpPr>
      <p:sp>
        <p:nvSpPr>
          <p:cNvPr id="13" name="Content Placeholder 4">
            <a:extLst>
              <a:ext uri="{FF2B5EF4-FFF2-40B4-BE49-F238E27FC236}">
                <a16:creationId xmlns:a16="http://schemas.microsoft.com/office/drawing/2014/main" id="{9C08E6D2-FE75-4E74-88DB-EA648C6E98C9}"/>
              </a:ext>
            </a:extLst>
          </p:cNvPr>
          <p:cNvSpPr>
            <a:spLocks noGrp="1"/>
          </p:cNvSpPr>
          <p:nvPr>
            <p:ph idx="1"/>
          </p:nvPr>
        </p:nvSpPr>
        <p:spPr>
          <a:xfrm>
            <a:off x="762001" y="1609725"/>
            <a:ext cx="2775600" cy="417195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ntent Placeholder 4">
            <a:extLst>
              <a:ext uri="{FF2B5EF4-FFF2-40B4-BE49-F238E27FC236}">
                <a16:creationId xmlns:a16="http://schemas.microsoft.com/office/drawing/2014/main" id="{BED39FDE-1CFD-4CA6-A737-3C73F8DA70CB}"/>
              </a:ext>
            </a:extLst>
          </p:cNvPr>
          <p:cNvSpPr>
            <a:spLocks noGrp="1"/>
          </p:cNvSpPr>
          <p:nvPr>
            <p:ph idx="29"/>
          </p:nvPr>
        </p:nvSpPr>
        <p:spPr>
          <a:xfrm>
            <a:off x="3906188" y="1609725"/>
            <a:ext cx="2775600"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1" name="Text Placeholder 2">
            <a:extLst>
              <a:ext uri="{FF2B5EF4-FFF2-40B4-BE49-F238E27FC236}">
                <a16:creationId xmlns:a16="http://schemas.microsoft.com/office/drawing/2014/main" id="{EBE0E99B-94D9-4010-A205-4AAAC270A052}"/>
              </a:ext>
            </a:extLst>
          </p:cNvPr>
          <p:cNvSpPr>
            <a:spLocks noGrp="1"/>
          </p:cNvSpPr>
          <p:nvPr>
            <p:ph type="body" idx="30" hasCustomPrompt="1"/>
          </p:nvPr>
        </p:nvSpPr>
        <p:spPr>
          <a:xfrm>
            <a:off x="3906188" y="3600000"/>
            <a:ext cx="27756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22" name="Content Placeholder 4">
            <a:extLst>
              <a:ext uri="{FF2B5EF4-FFF2-40B4-BE49-F238E27FC236}">
                <a16:creationId xmlns:a16="http://schemas.microsoft.com/office/drawing/2014/main" id="{71E4F858-255A-4D12-ADA9-94CEF2EF3470}"/>
              </a:ext>
            </a:extLst>
          </p:cNvPr>
          <p:cNvSpPr>
            <a:spLocks noGrp="1"/>
          </p:cNvSpPr>
          <p:nvPr>
            <p:ph idx="31"/>
          </p:nvPr>
        </p:nvSpPr>
        <p:spPr>
          <a:xfrm>
            <a:off x="3906188" y="4059011"/>
            <a:ext cx="2775600"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6" name="Straight Connector 15">
            <a:extLst>
              <a:ext uri="{FF2B5EF4-FFF2-40B4-BE49-F238E27FC236}">
                <a16:creationId xmlns:a16="http://schemas.microsoft.com/office/drawing/2014/main" id="{B303446C-4D83-424F-828E-5BDE1EAD7B23}"/>
              </a:ext>
            </a:extLst>
          </p:cNvPr>
          <p:cNvCxnSpPr>
            <a:cxnSpLocks/>
          </p:cNvCxnSpPr>
          <p:nvPr userDrawn="1"/>
        </p:nvCxnSpPr>
        <p:spPr>
          <a:xfrm flipH="1">
            <a:off x="3906188" y="3508189"/>
            <a:ext cx="2775600"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19" name="Text Placeholder 2">
            <a:extLst>
              <a:ext uri="{FF2B5EF4-FFF2-40B4-BE49-F238E27FC236}">
                <a16:creationId xmlns:a16="http://schemas.microsoft.com/office/drawing/2014/main" id="{6453DA6D-0200-4171-8F75-9F8A2C01F536}"/>
              </a:ext>
            </a:extLst>
          </p:cNvPr>
          <p:cNvSpPr>
            <a:spLocks noGrp="1"/>
          </p:cNvSpPr>
          <p:nvPr>
            <p:ph type="body" idx="12" hasCustomPrompt="1"/>
          </p:nvPr>
        </p:nvSpPr>
        <p:spPr>
          <a:xfrm>
            <a:off x="3906188" y="1178715"/>
            <a:ext cx="27756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8" name="Text Placeholder 5">
            <a:extLst>
              <a:ext uri="{FF2B5EF4-FFF2-40B4-BE49-F238E27FC236}">
                <a16:creationId xmlns:a16="http://schemas.microsoft.com/office/drawing/2014/main" id="{97B35C38-AE14-4BF8-8E3E-3EEE27B47985}"/>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6" name="Date Placeholder 5">
            <a:extLst>
              <a:ext uri="{FF2B5EF4-FFF2-40B4-BE49-F238E27FC236}">
                <a16:creationId xmlns:a16="http://schemas.microsoft.com/office/drawing/2014/main" id="{7ADCA168-2577-4E4C-B807-2A02065DDA9E}"/>
              </a:ext>
            </a:extLst>
          </p:cNvPr>
          <p:cNvSpPr>
            <a:spLocks noGrp="1"/>
          </p:cNvSpPr>
          <p:nvPr>
            <p:ph type="dt" sz="half" idx="26"/>
          </p:nvPr>
        </p:nvSpPr>
        <p:spPr/>
        <p:txBody>
          <a:bodyPr/>
          <a:lstStyle/>
          <a:p>
            <a:r>
              <a:rPr lang="en-US"/>
              <a:t>GTR</a:t>
            </a:r>
            <a:endParaRPr lang="en-US" dirty="0"/>
          </a:p>
        </p:txBody>
      </p:sp>
      <p:sp>
        <p:nvSpPr>
          <p:cNvPr id="12" name="Subtitle 3">
            <a:extLst>
              <a:ext uri="{FF2B5EF4-FFF2-40B4-BE49-F238E27FC236}">
                <a16:creationId xmlns:a16="http://schemas.microsoft.com/office/drawing/2014/main" id="{7C83FF75-0DB6-46C0-80D4-5B7AAE175B70}"/>
              </a:ext>
            </a:extLst>
          </p:cNvPr>
          <p:cNvSpPr>
            <a:spLocks noGrp="1"/>
          </p:cNvSpPr>
          <p:nvPr>
            <p:ph type="subTitle" idx="24" hasCustomPrompt="1"/>
          </p:nvPr>
        </p:nvSpPr>
        <p:spPr>
          <a:xfrm>
            <a:off x="762000" y="1177200"/>
            <a:ext cx="2775600"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
        <p:nvSpPr>
          <p:cNvPr id="5" name="Text Placeholder 4">
            <a:extLst>
              <a:ext uri="{FF2B5EF4-FFF2-40B4-BE49-F238E27FC236}">
                <a16:creationId xmlns:a16="http://schemas.microsoft.com/office/drawing/2014/main" id="{5B234F56-E5DE-4E8D-BC5A-A8DADDB0CE51}"/>
              </a:ext>
            </a:extLst>
          </p:cNvPr>
          <p:cNvSpPr>
            <a:spLocks noGrp="1"/>
          </p:cNvSpPr>
          <p:nvPr>
            <p:ph type="body" sz="quarter" idx="28"/>
          </p:nvPr>
        </p:nvSpPr>
        <p:spPr>
          <a:xfrm>
            <a:off x="6864350" y="1204913"/>
            <a:ext cx="2070099" cy="1539610"/>
          </a:xfrm>
          <a:prstGeom prst="rect">
            <a:avLst/>
          </a:prstGeom>
          <a:solidFill>
            <a:schemeClr val="bg2"/>
          </a:solidFill>
        </p:spPr>
        <p:txBody>
          <a:bodyPr wrap="square" lIns="182880" tIns="137160" rIns="183600" bIns="183600">
            <a:spAutoFit/>
          </a:bodyPr>
          <a:lstStyle>
            <a:lvl1pPr>
              <a:spcAft>
                <a:spcPts val="0"/>
              </a:spcAft>
              <a:defRPr sz="1200"/>
            </a:lvl1pPr>
            <a:lvl2pPr>
              <a:spcBef>
                <a:spcPts val="900"/>
              </a:spcBef>
              <a:defRPr/>
            </a:lvl2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0D4037A4-7624-421A-8522-5A51E6234B40}"/>
              </a:ext>
            </a:extLst>
          </p:cNvPr>
          <p:cNvCxnSpPr>
            <a:cxnSpLocks/>
          </p:cNvCxnSpPr>
          <p:nvPr userDrawn="1"/>
        </p:nvCxnSpPr>
        <p:spPr>
          <a:xfrm>
            <a:off x="3721893"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970206715"/>
      </p:ext>
    </p:extLst>
  </p:cSld>
  <p:clrMapOvr>
    <a:masterClrMapping/>
  </p:clrMapOvr>
  <p:extLst>
    <p:ext uri="{DCECCB84-F9BA-43D5-87BE-67443E8EF086}">
      <p15:sldGuideLst xmlns:p15="http://schemas.microsoft.com/office/powerpoint/2012/main">
        <p15:guide id="1" orient="horz" pos="2205" userDrawn="1">
          <p15:clr>
            <a:srgbClr val="FBAE40"/>
          </p15:clr>
        </p15:guide>
        <p15:guide id="2" pos="2342" userDrawn="1">
          <p15:clr>
            <a:srgbClr val="FBAE40"/>
          </p15:clr>
        </p15:guide>
        <p15:guide id="3" pos="2233" userDrawn="1">
          <p15:clr>
            <a:srgbClr val="FBAE40"/>
          </p15:clr>
        </p15:guide>
        <p15:guide id="4" pos="2452" userDrawn="1">
          <p15:clr>
            <a:srgbClr val="FBAE40"/>
          </p15:clr>
        </p15:guide>
        <p15:guide id="5" pos="4208" userDrawn="1">
          <p15:clr>
            <a:srgbClr val="FBAE40"/>
          </p15:clr>
        </p15:guide>
        <p15:guide id="6" pos="432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hree Content d GTR">
    <p:spTree>
      <p:nvGrpSpPr>
        <p:cNvPr id="1" name=""/>
        <p:cNvGrpSpPr/>
        <p:nvPr/>
      </p:nvGrpSpPr>
      <p:grpSpPr>
        <a:xfrm>
          <a:off x="0" y="0"/>
          <a:ext cx="0" cy="0"/>
          <a:chOff x="0" y="0"/>
          <a:chExt cx="0" cy="0"/>
        </a:xfrm>
      </p:grpSpPr>
      <p:sp>
        <p:nvSpPr>
          <p:cNvPr id="13" name="Content Placeholder 4">
            <a:extLst>
              <a:ext uri="{FF2B5EF4-FFF2-40B4-BE49-F238E27FC236}">
                <a16:creationId xmlns:a16="http://schemas.microsoft.com/office/drawing/2014/main" id="{9C08E6D2-FE75-4E74-88DB-EA648C6E98C9}"/>
              </a:ext>
            </a:extLst>
          </p:cNvPr>
          <p:cNvSpPr>
            <a:spLocks noGrp="1"/>
          </p:cNvSpPr>
          <p:nvPr>
            <p:ph idx="1"/>
          </p:nvPr>
        </p:nvSpPr>
        <p:spPr>
          <a:xfrm>
            <a:off x="762001" y="1609725"/>
            <a:ext cx="2775600"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ntent Placeholder 4">
            <a:extLst>
              <a:ext uri="{FF2B5EF4-FFF2-40B4-BE49-F238E27FC236}">
                <a16:creationId xmlns:a16="http://schemas.microsoft.com/office/drawing/2014/main" id="{BED39FDE-1CFD-4CA6-A737-3C73F8DA70CB}"/>
              </a:ext>
            </a:extLst>
          </p:cNvPr>
          <p:cNvSpPr>
            <a:spLocks noGrp="1"/>
          </p:cNvSpPr>
          <p:nvPr>
            <p:ph idx="29"/>
          </p:nvPr>
        </p:nvSpPr>
        <p:spPr>
          <a:xfrm>
            <a:off x="3906188" y="1609725"/>
            <a:ext cx="2775600" cy="41724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1" name="Text Placeholder 2">
            <a:extLst>
              <a:ext uri="{FF2B5EF4-FFF2-40B4-BE49-F238E27FC236}">
                <a16:creationId xmlns:a16="http://schemas.microsoft.com/office/drawing/2014/main" id="{EBE0E99B-94D9-4010-A205-4AAAC270A052}"/>
              </a:ext>
            </a:extLst>
          </p:cNvPr>
          <p:cNvSpPr>
            <a:spLocks noGrp="1"/>
          </p:cNvSpPr>
          <p:nvPr>
            <p:ph type="body" idx="30" hasCustomPrompt="1"/>
          </p:nvPr>
        </p:nvSpPr>
        <p:spPr>
          <a:xfrm>
            <a:off x="762001" y="3600000"/>
            <a:ext cx="27756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22" name="Content Placeholder 4">
            <a:extLst>
              <a:ext uri="{FF2B5EF4-FFF2-40B4-BE49-F238E27FC236}">
                <a16:creationId xmlns:a16="http://schemas.microsoft.com/office/drawing/2014/main" id="{71E4F858-255A-4D12-ADA9-94CEF2EF3470}"/>
              </a:ext>
            </a:extLst>
          </p:cNvPr>
          <p:cNvSpPr>
            <a:spLocks noGrp="1"/>
          </p:cNvSpPr>
          <p:nvPr>
            <p:ph idx="31"/>
          </p:nvPr>
        </p:nvSpPr>
        <p:spPr>
          <a:xfrm>
            <a:off x="762001" y="4059011"/>
            <a:ext cx="2775600"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6" name="Straight Connector 15">
            <a:extLst>
              <a:ext uri="{FF2B5EF4-FFF2-40B4-BE49-F238E27FC236}">
                <a16:creationId xmlns:a16="http://schemas.microsoft.com/office/drawing/2014/main" id="{B303446C-4D83-424F-828E-5BDE1EAD7B23}"/>
              </a:ext>
            </a:extLst>
          </p:cNvPr>
          <p:cNvCxnSpPr>
            <a:cxnSpLocks/>
          </p:cNvCxnSpPr>
          <p:nvPr userDrawn="1"/>
        </p:nvCxnSpPr>
        <p:spPr>
          <a:xfrm flipH="1">
            <a:off x="762000" y="3508189"/>
            <a:ext cx="2775600"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19" name="Text Placeholder 2">
            <a:extLst>
              <a:ext uri="{FF2B5EF4-FFF2-40B4-BE49-F238E27FC236}">
                <a16:creationId xmlns:a16="http://schemas.microsoft.com/office/drawing/2014/main" id="{6453DA6D-0200-4171-8F75-9F8A2C01F536}"/>
              </a:ext>
            </a:extLst>
          </p:cNvPr>
          <p:cNvSpPr>
            <a:spLocks noGrp="1"/>
          </p:cNvSpPr>
          <p:nvPr>
            <p:ph type="body" idx="12" hasCustomPrompt="1"/>
          </p:nvPr>
        </p:nvSpPr>
        <p:spPr>
          <a:xfrm>
            <a:off x="3906188" y="1178715"/>
            <a:ext cx="27756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8" name="Text Placeholder 5">
            <a:extLst>
              <a:ext uri="{FF2B5EF4-FFF2-40B4-BE49-F238E27FC236}">
                <a16:creationId xmlns:a16="http://schemas.microsoft.com/office/drawing/2014/main" id="{97B35C38-AE14-4BF8-8E3E-3EEE27B47985}"/>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6" name="Date Placeholder 5">
            <a:extLst>
              <a:ext uri="{FF2B5EF4-FFF2-40B4-BE49-F238E27FC236}">
                <a16:creationId xmlns:a16="http://schemas.microsoft.com/office/drawing/2014/main" id="{7ADCA168-2577-4E4C-B807-2A02065DDA9E}"/>
              </a:ext>
            </a:extLst>
          </p:cNvPr>
          <p:cNvSpPr>
            <a:spLocks noGrp="1"/>
          </p:cNvSpPr>
          <p:nvPr>
            <p:ph type="dt" sz="half" idx="26"/>
          </p:nvPr>
        </p:nvSpPr>
        <p:spPr/>
        <p:txBody>
          <a:bodyPr/>
          <a:lstStyle/>
          <a:p>
            <a:r>
              <a:rPr lang="en-US"/>
              <a:t>GTR</a:t>
            </a:r>
            <a:endParaRPr lang="en-US" dirty="0"/>
          </a:p>
        </p:txBody>
      </p:sp>
      <p:sp>
        <p:nvSpPr>
          <p:cNvPr id="12" name="Subtitle 3">
            <a:extLst>
              <a:ext uri="{FF2B5EF4-FFF2-40B4-BE49-F238E27FC236}">
                <a16:creationId xmlns:a16="http://schemas.microsoft.com/office/drawing/2014/main" id="{7C83FF75-0DB6-46C0-80D4-5B7AAE175B70}"/>
              </a:ext>
            </a:extLst>
          </p:cNvPr>
          <p:cNvSpPr>
            <a:spLocks noGrp="1"/>
          </p:cNvSpPr>
          <p:nvPr>
            <p:ph type="subTitle" idx="24" hasCustomPrompt="1"/>
          </p:nvPr>
        </p:nvSpPr>
        <p:spPr>
          <a:xfrm>
            <a:off x="762000" y="1177200"/>
            <a:ext cx="2775600"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
        <p:nvSpPr>
          <p:cNvPr id="5" name="Text Placeholder 4">
            <a:extLst>
              <a:ext uri="{FF2B5EF4-FFF2-40B4-BE49-F238E27FC236}">
                <a16:creationId xmlns:a16="http://schemas.microsoft.com/office/drawing/2014/main" id="{5B234F56-E5DE-4E8D-BC5A-A8DADDB0CE51}"/>
              </a:ext>
            </a:extLst>
          </p:cNvPr>
          <p:cNvSpPr>
            <a:spLocks noGrp="1"/>
          </p:cNvSpPr>
          <p:nvPr>
            <p:ph type="body" sz="quarter" idx="28"/>
          </p:nvPr>
        </p:nvSpPr>
        <p:spPr>
          <a:xfrm>
            <a:off x="6864350" y="1204913"/>
            <a:ext cx="2070100" cy="1539610"/>
          </a:xfrm>
          <a:prstGeom prst="rect">
            <a:avLst/>
          </a:prstGeom>
          <a:solidFill>
            <a:schemeClr val="bg2"/>
          </a:solidFill>
        </p:spPr>
        <p:txBody>
          <a:bodyPr wrap="square" lIns="182880" tIns="137160" rIns="183600" bIns="183600">
            <a:spAutoFit/>
          </a:bodyPr>
          <a:lstStyle>
            <a:lvl1pPr>
              <a:spcAft>
                <a:spcPts val="0"/>
              </a:spcAft>
              <a:defRPr sz="1200"/>
            </a:lvl1pPr>
            <a:lvl2pPr>
              <a:spcBef>
                <a:spcPts val="900"/>
              </a:spcBef>
              <a:defRPr/>
            </a:lvl2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2E1707C6-EBA3-4599-A471-E86D355AEDA9}"/>
              </a:ext>
            </a:extLst>
          </p:cNvPr>
          <p:cNvCxnSpPr>
            <a:cxnSpLocks/>
          </p:cNvCxnSpPr>
          <p:nvPr userDrawn="1"/>
        </p:nvCxnSpPr>
        <p:spPr>
          <a:xfrm>
            <a:off x="3721893"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2649307069"/>
      </p:ext>
    </p:extLst>
  </p:cSld>
  <p:clrMapOvr>
    <a:masterClrMapping/>
  </p:clrMapOvr>
  <p:extLst>
    <p:ext uri="{DCECCB84-F9BA-43D5-87BE-67443E8EF086}">
      <p15:sldGuideLst xmlns:p15="http://schemas.microsoft.com/office/powerpoint/2012/main">
        <p15:guide id="1" pos="2342" userDrawn="1">
          <p15:clr>
            <a:srgbClr val="FBAE40"/>
          </p15:clr>
        </p15:guide>
        <p15:guide id="2" orient="horz" pos="2205" userDrawn="1">
          <p15:clr>
            <a:srgbClr val="FBAE40"/>
          </p15:clr>
        </p15:guide>
        <p15:guide id="3" pos="2233" userDrawn="1">
          <p15:clr>
            <a:srgbClr val="FBAE40"/>
          </p15:clr>
        </p15:guide>
        <p15:guide id="4" pos="2452" userDrawn="1">
          <p15:clr>
            <a:srgbClr val="FBAE40"/>
          </p15:clr>
        </p15:guide>
        <p15:guide id="5" pos="4208" userDrawn="1">
          <p15:clr>
            <a:srgbClr val="FBAE40"/>
          </p15:clr>
        </p15:guide>
        <p15:guide id="6" pos="432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GTR">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B36ABA3-C946-594C-B7B7-768B3BD4951B}"/>
              </a:ext>
            </a:extLst>
          </p:cNvPr>
          <p:cNvSpPr>
            <a:spLocks noGrp="1"/>
          </p:cNvSpPr>
          <p:nvPr>
            <p:ph type="title" hasCustomPrompt="1"/>
          </p:nvPr>
        </p:nvSpPr>
        <p:spPr/>
        <p:txBody>
          <a:bodyPr/>
          <a:lstStyle/>
          <a:p>
            <a:r>
              <a:rPr lang="en-US" dirty="0"/>
              <a:t>[Slide title]</a:t>
            </a:r>
          </a:p>
        </p:txBody>
      </p:sp>
      <p:sp>
        <p:nvSpPr>
          <p:cNvPr id="11" name="Content Placeholder 4">
            <a:extLst>
              <a:ext uri="{FF2B5EF4-FFF2-40B4-BE49-F238E27FC236}">
                <a16:creationId xmlns:a16="http://schemas.microsoft.com/office/drawing/2014/main" id="{876044BF-46F2-4BB3-BE72-4436505AFF37}"/>
              </a:ext>
            </a:extLst>
          </p:cNvPr>
          <p:cNvSpPr>
            <a:spLocks noGrp="1"/>
          </p:cNvSpPr>
          <p:nvPr>
            <p:ph sz="half" idx="1"/>
          </p:nvPr>
        </p:nvSpPr>
        <p:spPr>
          <a:xfrm>
            <a:off x="762000" y="1204913"/>
            <a:ext cx="3996000" cy="4576762"/>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Content Placeholder 5">
            <a:extLst>
              <a:ext uri="{FF2B5EF4-FFF2-40B4-BE49-F238E27FC236}">
                <a16:creationId xmlns:a16="http://schemas.microsoft.com/office/drawing/2014/main" id="{0B138350-59E9-44BB-A1A8-B291728AC2CB}"/>
              </a:ext>
            </a:extLst>
          </p:cNvPr>
          <p:cNvSpPr>
            <a:spLocks noGrp="1"/>
          </p:cNvSpPr>
          <p:nvPr>
            <p:ph sz="half" idx="2"/>
          </p:nvPr>
        </p:nvSpPr>
        <p:spPr>
          <a:xfrm>
            <a:off x="4929188" y="1204913"/>
            <a:ext cx="3996000" cy="4576762"/>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Text Placeholder 5">
            <a:extLst>
              <a:ext uri="{FF2B5EF4-FFF2-40B4-BE49-F238E27FC236}">
                <a16:creationId xmlns:a16="http://schemas.microsoft.com/office/drawing/2014/main" id="{D003691D-F5F4-4325-9164-CE8ED5D01686}"/>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2" name="Date Placeholder 1">
            <a:extLst>
              <a:ext uri="{FF2B5EF4-FFF2-40B4-BE49-F238E27FC236}">
                <a16:creationId xmlns:a16="http://schemas.microsoft.com/office/drawing/2014/main" id="{9EE698FF-0D99-4AE4-88F9-F7FB7BEA56ED}"/>
              </a:ext>
            </a:extLst>
          </p:cNvPr>
          <p:cNvSpPr>
            <a:spLocks noGrp="1"/>
          </p:cNvSpPr>
          <p:nvPr>
            <p:ph type="dt" sz="half" idx="26"/>
          </p:nvPr>
        </p:nvSpPr>
        <p:spPr/>
        <p:txBody>
          <a:bodyPr/>
          <a:lstStyle/>
          <a:p>
            <a:r>
              <a:rPr lang="en-US"/>
              <a:t>GTR</a:t>
            </a:r>
            <a:endParaRPr lang="en-US" dirty="0"/>
          </a:p>
        </p:txBody>
      </p:sp>
    </p:spTree>
    <p:extLst>
      <p:ext uri="{BB962C8B-B14F-4D97-AF65-F5344CB8AC3E}">
        <p14:creationId xmlns:p14="http://schemas.microsoft.com/office/powerpoint/2010/main" val="1612164743"/>
      </p:ext>
    </p:extLst>
  </p:cSld>
  <p:clrMapOvr>
    <a:masterClrMapping/>
  </p:clrMapOvr>
  <p:extLst>
    <p:ext uri="{DCECCB84-F9BA-43D5-87BE-67443E8EF086}">
      <p15:sldGuideLst xmlns:p15="http://schemas.microsoft.com/office/powerpoint/2012/main">
        <p15:guide id="1" pos="3001" userDrawn="1">
          <p15:clr>
            <a:srgbClr val="FBAE40"/>
          </p15:clr>
        </p15:guide>
        <p15:guide id="2" pos="309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subs GTR">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B36ABA3-C946-594C-B7B7-768B3BD4951B}"/>
              </a:ext>
            </a:extLst>
          </p:cNvPr>
          <p:cNvSpPr>
            <a:spLocks noGrp="1"/>
          </p:cNvSpPr>
          <p:nvPr>
            <p:ph type="title" hasCustomPrompt="1"/>
          </p:nvPr>
        </p:nvSpPr>
        <p:spPr/>
        <p:txBody>
          <a:bodyPr/>
          <a:lstStyle/>
          <a:p>
            <a:r>
              <a:rPr lang="en-US" dirty="0"/>
              <a:t>[Slide title]</a:t>
            </a:r>
          </a:p>
        </p:txBody>
      </p:sp>
      <p:sp>
        <p:nvSpPr>
          <p:cNvPr id="11" name="Content Placeholder 4">
            <a:extLst>
              <a:ext uri="{FF2B5EF4-FFF2-40B4-BE49-F238E27FC236}">
                <a16:creationId xmlns:a16="http://schemas.microsoft.com/office/drawing/2014/main" id="{876044BF-46F2-4BB3-BE72-4436505AFF37}"/>
              </a:ext>
            </a:extLst>
          </p:cNvPr>
          <p:cNvSpPr>
            <a:spLocks noGrp="1"/>
          </p:cNvSpPr>
          <p:nvPr>
            <p:ph sz="half" idx="1"/>
          </p:nvPr>
        </p:nvSpPr>
        <p:spPr>
          <a:xfrm>
            <a:off x="761999" y="1609200"/>
            <a:ext cx="3996000" cy="4172475"/>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Content Placeholder 5">
            <a:extLst>
              <a:ext uri="{FF2B5EF4-FFF2-40B4-BE49-F238E27FC236}">
                <a16:creationId xmlns:a16="http://schemas.microsoft.com/office/drawing/2014/main" id="{0B138350-59E9-44BB-A1A8-B291728AC2CB}"/>
              </a:ext>
            </a:extLst>
          </p:cNvPr>
          <p:cNvSpPr>
            <a:spLocks noGrp="1"/>
          </p:cNvSpPr>
          <p:nvPr>
            <p:ph sz="half" idx="2"/>
          </p:nvPr>
        </p:nvSpPr>
        <p:spPr>
          <a:xfrm>
            <a:off x="4929188" y="1609200"/>
            <a:ext cx="3996000" cy="4172475"/>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Text Placeholder 5">
            <a:extLst>
              <a:ext uri="{FF2B5EF4-FFF2-40B4-BE49-F238E27FC236}">
                <a16:creationId xmlns:a16="http://schemas.microsoft.com/office/drawing/2014/main" id="{D003691D-F5F4-4325-9164-CE8ED5D01686}"/>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2" name="Date Placeholder 1">
            <a:extLst>
              <a:ext uri="{FF2B5EF4-FFF2-40B4-BE49-F238E27FC236}">
                <a16:creationId xmlns:a16="http://schemas.microsoft.com/office/drawing/2014/main" id="{9EE698FF-0D99-4AE4-88F9-F7FB7BEA56ED}"/>
              </a:ext>
            </a:extLst>
          </p:cNvPr>
          <p:cNvSpPr>
            <a:spLocks noGrp="1"/>
          </p:cNvSpPr>
          <p:nvPr>
            <p:ph type="dt" sz="half" idx="26"/>
          </p:nvPr>
        </p:nvSpPr>
        <p:spPr/>
        <p:txBody>
          <a:bodyPr/>
          <a:lstStyle/>
          <a:p>
            <a:r>
              <a:rPr lang="en-US"/>
              <a:t>GTR</a:t>
            </a:r>
            <a:endParaRPr lang="en-US" dirty="0"/>
          </a:p>
        </p:txBody>
      </p:sp>
      <p:sp>
        <p:nvSpPr>
          <p:cNvPr id="9" name="Text Placeholder 2">
            <a:extLst>
              <a:ext uri="{FF2B5EF4-FFF2-40B4-BE49-F238E27FC236}">
                <a16:creationId xmlns:a16="http://schemas.microsoft.com/office/drawing/2014/main" id="{907AC2D9-88F0-4EF2-899D-2B54BFA5A5E8}"/>
              </a:ext>
            </a:extLst>
          </p:cNvPr>
          <p:cNvSpPr>
            <a:spLocks noGrp="1"/>
          </p:cNvSpPr>
          <p:nvPr>
            <p:ph type="body" idx="28" hasCustomPrompt="1"/>
          </p:nvPr>
        </p:nvSpPr>
        <p:spPr>
          <a:xfrm>
            <a:off x="762000" y="1178715"/>
            <a:ext cx="39960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10" name="Text Placeholder 2">
            <a:extLst>
              <a:ext uri="{FF2B5EF4-FFF2-40B4-BE49-F238E27FC236}">
                <a16:creationId xmlns:a16="http://schemas.microsoft.com/office/drawing/2014/main" id="{D88FC5C8-9289-4753-8327-D7081972E377}"/>
              </a:ext>
            </a:extLst>
          </p:cNvPr>
          <p:cNvSpPr>
            <a:spLocks noGrp="1"/>
          </p:cNvSpPr>
          <p:nvPr>
            <p:ph type="body" idx="12" hasCustomPrompt="1"/>
          </p:nvPr>
        </p:nvSpPr>
        <p:spPr>
          <a:xfrm>
            <a:off x="4929188" y="1178715"/>
            <a:ext cx="39960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Tree>
    <p:extLst>
      <p:ext uri="{BB962C8B-B14F-4D97-AF65-F5344CB8AC3E}">
        <p14:creationId xmlns:p14="http://schemas.microsoft.com/office/powerpoint/2010/main" val="2211116639"/>
      </p:ext>
    </p:extLst>
  </p:cSld>
  <p:clrMapOvr>
    <a:masterClrMapping/>
  </p:clrMapOvr>
  <p:extLst>
    <p:ext uri="{DCECCB84-F9BA-43D5-87BE-67443E8EF086}">
      <p15:sldGuideLst xmlns:p15="http://schemas.microsoft.com/office/powerpoint/2012/main">
        <p15:guide id="1" pos="3000" userDrawn="1">
          <p15:clr>
            <a:srgbClr val="FBAE40"/>
          </p15:clr>
        </p15:guide>
        <p15:guide id="2" pos="309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sub">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B36ABA3-C946-594C-B7B7-768B3BD4951B}"/>
              </a:ext>
            </a:extLst>
          </p:cNvPr>
          <p:cNvSpPr>
            <a:spLocks noGrp="1"/>
          </p:cNvSpPr>
          <p:nvPr>
            <p:ph type="title" hasCustomPrompt="1"/>
          </p:nvPr>
        </p:nvSpPr>
        <p:spPr/>
        <p:txBody>
          <a:bodyPr/>
          <a:lstStyle/>
          <a:p>
            <a:r>
              <a:rPr lang="en-US" dirty="0"/>
              <a:t>[Slide title]</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762000" y="1731600"/>
            <a:ext cx="4013200" cy="4050075"/>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ntent Placeholder 5">
            <a:extLst>
              <a:ext uri="{FF2B5EF4-FFF2-40B4-BE49-F238E27FC236}">
                <a16:creationId xmlns:a16="http://schemas.microsoft.com/office/drawing/2014/main" id="{CFF30D3B-DD55-43C0-9A96-3AC11E01121D}"/>
              </a:ext>
            </a:extLst>
          </p:cNvPr>
          <p:cNvSpPr>
            <a:spLocks noGrp="1"/>
          </p:cNvSpPr>
          <p:nvPr>
            <p:ph sz="half" idx="2"/>
          </p:nvPr>
        </p:nvSpPr>
        <p:spPr>
          <a:xfrm>
            <a:off x="4929188" y="1731600"/>
            <a:ext cx="3998912" cy="4050075"/>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Subtitle 3">
            <a:extLst>
              <a:ext uri="{FF2B5EF4-FFF2-40B4-BE49-F238E27FC236}">
                <a16:creationId xmlns:a16="http://schemas.microsoft.com/office/drawing/2014/main" id="{D8989E4F-680B-46AE-8CFC-F80C3AD0D4AB}"/>
              </a:ext>
            </a:extLst>
          </p:cNvPr>
          <p:cNvSpPr>
            <a:spLocks noGrp="1"/>
          </p:cNvSpPr>
          <p:nvPr>
            <p:ph type="subTitle" idx="24" hasCustomPrompt="1"/>
          </p:nvPr>
        </p:nvSpPr>
        <p:spPr>
          <a:xfrm>
            <a:off x="762000" y="1177200"/>
            <a:ext cx="8166100"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
        <p:nvSpPr>
          <p:cNvPr id="10" name="Text Placeholder 5">
            <a:extLst>
              <a:ext uri="{FF2B5EF4-FFF2-40B4-BE49-F238E27FC236}">
                <a16:creationId xmlns:a16="http://schemas.microsoft.com/office/drawing/2014/main" id="{ABA8149A-522E-493C-8BB6-47599FB96BC9}"/>
              </a:ext>
            </a:extLst>
          </p:cNvPr>
          <p:cNvSpPr>
            <a:spLocks noGrp="1"/>
          </p:cNvSpPr>
          <p:nvPr>
            <p:ph type="body" sz="quarter" idx="27"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cxnSp>
        <p:nvCxnSpPr>
          <p:cNvPr id="13" name="Straight Connector 12">
            <a:extLst>
              <a:ext uri="{FF2B5EF4-FFF2-40B4-BE49-F238E27FC236}">
                <a16:creationId xmlns:a16="http://schemas.microsoft.com/office/drawing/2014/main" id="{1A3D6984-6F02-456A-BC1F-C8845EEA01EE}"/>
              </a:ext>
            </a:extLst>
          </p:cNvPr>
          <p:cNvCxnSpPr>
            <a:cxnSpLocks/>
          </p:cNvCxnSpPr>
          <p:nvPr userDrawn="1"/>
        </p:nvCxnSpPr>
        <p:spPr>
          <a:xfrm>
            <a:off x="4853940" y="1736725"/>
            <a:ext cx="0" cy="404495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5" name="Date Placeholder 4">
            <a:extLst>
              <a:ext uri="{FF2B5EF4-FFF2-40B4-BE49-F238E27FC236}">
                <a16:creationId xmlns:a16="http://schemas.microsoft.com/office/drawing/2014/main" id="{7037DC94-3405-4B13-AAE7-0F0109CBB133}"/>
              </a:ext>
            </a:extLst>
          </p:cNvPr>
          <p:cNvSpPr>
            <a:spLocks noGrp="1"/>
          </p:cNvSpPr>
          <p:nvPr>
            <p:ph type="dt" sz="half" idx="28"/>
          </p:nvPr>
        </p:nvSpPr>
        <p:spPr/>
        <p:txBody>
          <a:bodyPr/>
          <a:lstStyle/>
          <a:p>
            <a:r>
              <a:rPr lang="en-US"/>
              <a:t>GTR</a:t>
            </a:r>
            <a:endParaRPr lang="en-US" dirty="0"/>
          </a:p>
        </p:txBody>
      </p:sp>
    </p:spTree>
    <p:extLst>
      <p:ext uri="{BB962C8B-B14F-4D97-AF65-F5344CB8AC3E}">
        <p14:creationId xmlns:p14="http://schemas.microsoft.com/office/powerpoint/2010/main" val="354116742"/>
      </p:ext>
    </p:extLst>
  </p:cSld>
  <p:clrMapOvr>
    <a:masterClrMapping/>
  </p:clrMapOvr>
  <p:extLst>
    <p:ext uri="{DCECCB84-F9BA-43D5-87BE-67443E8EF086}">
      <p15:sldGuideLst xmlns:p15="http://schemas.microsoft.com/office/powerpoint/2012/main">
        <p15:guide id="3" orient="horz" pos="1104" userDrawn="1">
          <p15:clr>
            <a:srgbClr val="FBAE40"/>
          </p15:clr>
        </p15:guide>
        <p15:guide id="4" pos="3105" userDrawn="1">
          <p15:clr>
            <a:srgbClr val="FBAE40"/>
          </p15:clr>
        </p15:guide>
        <p15:guide id="5" pos="3012" userDrawn="1">
          <p15:clr>
            <a:srgbClr val="FBAE40"/>
          </p15:clr>
        </p15:guide>
        <p15:guide id="6" pos="305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6838E5-1113-4286-AD76-A09EFD068DC5}"/>
              </a:ext>
            </a:extLst>
          </p:cNvPr>
          <p:cNvSpPr>
            <a:spLocks noGrp="1"/>
          </p:cNvSpPr>
          <p:nvPr>
            <p:ph type="body" idx="1" hasCustomPrompt="1"/>
          </p:nvPr>
        </p:nvSpPr>
        <p:spPr>
          <a:xfrm>
            <a:off x="762000" y="1178715"/>
            <a:ext cx="40132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p>
            <a:r>
              <a:rPr lang="en-US"/>
              <a:t>Click to edit Master title style</a:t>
            </a:r>
          </a:p>
        </p:txBody>
      </p:sp>
      <p:sp>
        <p:nvSpPr>
          <p:cNvPr id="9" name="Text Placeholder 2">
            <a:extLst>
              <a:ext uri="{FF2B5EF4-FFF2-40B4-BE49-F238E27FC236}">
                <a16:creationId xmlns:a16="http://schemas.microsoft.com/office/drawing/2014/main" id="{F104D609-A886-4908-B0E9-731BFF35F349}"/>
              </a:ext>
            </a:extLst>
          </p:cNvPr>
          <p:cNvSpPr>
            <a:spLocks noGrp="1"/>
          </p:cNvSpPr>
          <p:nvPr>
            <p:ph type="body" idx="12" hasCustomPrompt="1"/>
          </p:nvPr>
        </p:nvSpPr>
        <p:spPr>
          <a:xfrm>
            <a:off x="4929188" y="1178715"/>
            <a:ext cx="3998912"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762000" y="1729739"/>
            <a:ext cx="4013199" cy="4051935"/>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Content Placeholder 5">
            <a:extLst>
              <a:ext uri="{FF2B5EF4-FFF2-40B4-BE49-F238E27FC236}">
                <a16:creationId xmlns:a16="http://schemas.microsoft.com/office/drawing/2014/main" id="{DB454EE6-A290-4EBF-94B1-531D21645F4B}"/>
              </a:ext>
            </a:extLst>
          </p:cNvPr>
          <p:cNvSpPr>
            <a:spLocks noGrp="1"/>
          </p:cNvSpPr>
          <p:nvPr>
            <p:ph sz="half" idx="2"/>
          </p:nvPr>
        </p:nvSpPr>
        <p:spPr>
          <a:xfrm>
            <a:off x="4929188" y="1729739"/>
            <a:ext cx="3998912" cy="4051935"/>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9"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cxnSp>
        <p:nvCxnSpPr>
          <p:cNvPr id="11" name="Straight Connector 10">
            <a:extLst>
              <a:ext uri="{FF2B5EF4-FFF2-40B4-BE49-F238E27FC236}">
                <a16:creationId xmlns:a16="http://schemas.microsoft.com/office/drawing/2014/main" id="{DF291E99-97CE-4FD0-B234-8980931C4B13}"/>
              </a:ext>
            </a:extLst>
          </p:cNvPr>
          <p:cNvCxnSpPr>
            <a:cxnSpLocks/>
          </p:cNvCxnSpPr>
          <p:nvPr userDrawn="1"/>
        </p:nvCxnSpPr>
        <p:spPr>
          <a:xfrm>
            <a:off x="4853940"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4" name="Date Placeholder 3">
            <a:extLst>
              <a:ext uri="{FF2B5EF4-FFF2-40B4-BE49-F238E27FC236}">
                <a16:creationId xmlns:a16="http://schemas.microsoft.com/office/drawing/2014/main" id="{33B8BB08-D373-41BB-8CED-E90B314AF987}"/>
              </a:ext>
            </a:extLst>
          </p:cNvPr>
          <p:cNvSpPr>
            <a:spLocks noGrp="1"/>
          </p:cNvSpPr>
          <p:nvPr>
            <p:ph type="dt" sz="half" idx="26"/>
          </p:nvPr>
        </p:nvSpPr>
        <p:spPr/>
        <p:txBody>
          <a:bodyPr/>
          <a:lstStyle/>
          <a:p>
            <a:r>
              <a:rPr lang="en-US"/>
              <a:t>GTR</a:t>
            </a:r>
            <a:endParaRPr lang="en-US" dirty="0"/>
          </a:p>
        </p:txBody>
      </p:sp>
    </p:spTree>
    <p:extLst>
      <p:ext uri="{BB962C8B-B14F-4D97-AF65-F5344CB8AC3E}">
        <p14:creationId xmlns:p14="http://schemas.microsoft.com/office/powerpoint/2010/main" val="1245330639"/>
      </p:ext>
    </p:extLst>
  </p:cSld>
  <p:clrMapOvr>
    <a:masterClrMapping/>
  </p:clrMapOvr>
  <p:extLst>
    <p:ext uri="{DCECCB84-F9BA-43D5-87BE-67443E8EF086}">
      <p15:sldGuideLst xmlns:p15="http://schemas.microsoft.com/office/powerpoint/2012/main">
        <p15:guide id="1" pos="3099" userDrawn="1">
          <p15:clr>
            <a:srgbClr val="FBAE40"/>
          </p15:clr>
        </p15:guide>
        <p15:guide id="2" pos="3056" userDrawn="1">
          <p15:clr>
            <a:srgbClr val="FBAE40"/>
          </p15:clr>
        </p15:guide>
        <p15:guide id="3" pos="301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horizontal">
    <p:spTree>
      <p:nvGrpSpPr>
        <p:cNvPr id="1" name=""/>
        <p:cNvGrpSpPr/>
        <p:nvPr/>
      </p:nvGrpSpPr>
      <p:grpSpPr>
        <a:xfrm>
          <a:off x="0" y="0"/>
          <a:ext cx="0" cy="0"/>
          <a:chOff x="0" y="0"/>
          <a:chExt cx="0" cy="0"/>
        </a:xfrm>
      </p:grpSpPr>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762000" y="1204913"/>
            <a:ext cx="8166100" cy="21420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Content Placeholder 5">
            <a:extLst>
              <a:ext uri="{FF2B5EF4-FFF2-40B4-BE49-F238E27FC236}">
                <a16:creationId xmlns:a16="http://schemas.microsoft.com/office/drawing/2014/main" id="{DB454EE6-A290-4EBF-94B1-531D21645F4B}"/>
              </a:ext>
            </a:extLst>
          </p:cNvPr>
          <p:cNvSpPr>
            <a:spLocks noGrp="1"/>
          </p:cNvSpPr>
          <p:nvPr>
            <p:ph sz="half" idx="2"/>
          </p:nvPr>
        </p:nvSpPr>
        <p:spPr>
          <a:xfrm>
            <a:off x="761999" y="3639675"/>
            <a:ext cx="8192115" cy="21420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p>
            <a:r>
              <a:rPr lang="en-US"/>
              <a:t>Click to edit Master title style</a:t>
            </a:r>
          </a:p>
        </p:txBody>
      </p:sp>
      <p:sp>
        <p:nvSpPr>
          <p:cNvPr id="11" name="Text Placeholder 5">
            <a:extLst>
              <a:ext uri="{FF2B5EF4-FFF2-40B4-BE49-F238E27FC236}">
                <a16:creationId xmlns:a16="http://schemas.microsoft.com/office/drawing/2014/main" id="{3B1E2AD2-57BE-4F63-B372-CD5B57864F98}"/>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6" name="Date Placeholder 5">
            <a:extLst>
              <a:ext uri="{FF2B5EF4-FFF2-40B4-BE49-F238E27FC236}">
                <a16:creationId xmlns:a16="http://schemas.microsoft.com/office/drawing/2014/main" id="{CD632B6A-75EA-44AD-BAAD-A101046157C1}"/>
              </a:ext>
            </a:extLst>
          </p:cNvPr>
          <p:cNvSpPr>
            <a:spLocks noGrp="1"/>
          </p:cNvSpPr>
          <p:nvPr>
            <p:ph type="dt" sz="half" idx="26"/>
          </p:nvPr>
        </p:nvSpPr>
        <p:spPr/>
        <p:txBody>
          <a:bodyPr/>
          <a:lstStyle/>
          <a:p>
            <a:r>
              <a:rPr lang="en-US"/>
              <a:t>GTR</a:t>
            </a:r>
            <a:endParaRPr lang="en-US" dirty="0"/>
          </a:p>
        </p:txBody>
      </p:sp>
      <p:cxnSp>
        <p:nvCxnSpPr>
          <p:cNvPr id="9" name="Straight Connector 8">
            <a:extLst>
              <a:ext uri="{FF2B5EF4-FFF2-40B4-BE49-F238E27FC236}">
                <a16:creationId xmlns:a16="http://schemas.microsoft.com/office/drawing/2014/main" id="{C63EEDC0-E5D5-4AF5-A3A5-A770BB78DA2D}"/>
              </a:ext>
            </a:extLst>
          </p:cNvPr>
          <p:cNvCxnSpPr>
            <a:cxnSpLocks/>
          </p:cNvCxnSpPr>
          <p:nvPr userDrawn="1"/>
        </p:nvCxnSpPr>
        <p:spPr>
          <a:xfrm>
            <a:off x="762000" y="3429667"/>
            <a:ext cx="8166099"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909722336"/>
      </p:ext>
    </p:extLst>
  </p:cSld>
  <p:clrMapOvr>
    <a:masterClrMapping/>
  </p:clrMapOvr>
  <p:extLst>
    <p:ext uri="{DCECCB84-F9BA-43D5-87BE-67443E8EF086}">
      <p15:sldGuideLst xmlns:p15="http://schemas.microsoft.com/office/powerpoint/2012/main">
        <p15:guide id="2" orient="horz" pos="21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x3">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61CDEA8B-9143-4BE1-A3FB-F2F1E4DD2944}"/>
              </a:ext>
            </a:extLst>
          </p:cNvPr>
          <p:cNvSpPr>
            <a:spLocks noGrp="1"/>
          </p:cNvSpPr>
          <p:nvPr>
            <p:ph sz="half" idx="2"/>
          </p:nvPr>
        </p:nvSpPr>
        <p:spPr>
          <a:xfrm>
            <a:off x="4927600" y="3639674"/>
            <a:ext cx="4006800" cy="21420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p>
            <a:r>
              <a:rPr lang="en-US"/>
              <a:t>Click to edit Master title style</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762000" y="1204913"/>
            <a:ext cx="4013200" cy="4576761"/>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9"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cxnSp>
        <p:nvCxnSpPr>
          <p:cNvPr id="20" name="Straight Connector 19">
            <a:extLst>
              <a:ext uri="{FF2B5EF4-FFF2-40B4-BE49-F238E27FC236}">
                <a16:creationId xmlns:a16="http://schemas.microsoft.com/office/drawing/2014/main" id="{BF430E9F-9A3F-4049-ABCF-4F32AB7F1776}"/>
              </a:ext>
            </a:extLst>
          </p:cNvPr>
          <p:cNvCxnSpPr>
            <a:cxnSpLocks/>
          </p:cNvCxnSpPr>
          <p:nvPr userDrawn="1"/>
        </p:nvCxnSpPr>
        <p:spPr>
          <a:xfrm>
            <a:off x="4853940"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14" name="Content Placeholder 4">
            <a:extLst>
              <a:ext uri="{FF2B5EF4-FFF2-40B4-BE49-F238E27FC236}">
                <a16:creationId xmlns:a16="http://schemas.microsoft.com/office/drawing/2014/main" id="{F2256986-AD51-4BDF-A7FD-D895439CAED1}"/>
              </a:ext>
            </a:extLst>
          </p:cNvPr>
          <p:cNvSpPr>
            <a:spLocks noGrp="1"/>
          </p:cNvSpPr>
          <p:nvPr>
            <p:ph sz="half" idx="29"/>
          </p:nvPr>
        </p:nvSpPr>
        <p:spPr>
          <a:xfrm>
            <a:off x="4927601" y="1204913"/>
            <a:ext cx="4006800" cy="21420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Date Placeholder 2">
            <a:extLst>
              <a:ext uri="{FF2B5EF4-FFF2-40B4-BE49-F238E27FC236}">
                <a16:creationId xmlns:a16="http://schemas.microsoft.com/office/drawing/2014/main" id="{C3EE23D2-AD18-4F3D-B446-CABAE768E42C}"/>
              </a:ext>
            </a:extLst>
          </p:cNvPr>
          <p:cNvSpPr>
            <a:spLocks noGrp="1"/>
          </p:cNvSpPr>
          <p:nvPr>
            <p:ph type="dt" sz="half" idx="30"/>
          </p:nvPr>
        </p:nvSpPr>
        <p:spPr/>
        <p:txBody>
          <a:bodyPr/>
          <a:lstStyle/>
          <a:p>
            <a:r>
              <a:rPr lang="en-US"/>
              <a:t>GTR</a:t>
            </a:r>
            <a:endParaRPr lang="en-US" dirty="0"/>
          </a:p>
        </p:txBody>
      </p:sp>
    </p:spTree>
    <p:extLst>
      <p:ext uri="{BB962C8B-B14F-4D97-AF65-F5344CB8AC3E}">
        <p14:creationId xmlns:p14="http://schemas.microsoft.com/office/powerpoint/2010/main" val="3193223484"/>
      </p:ext>
    </p:extLst>
  </p:cSld>
  <p:clrMapOvr>
    <a:masterClrMapping/>
  </p:clrMapOvr>
  <p:extLst>
    <p:ext uri="{DCECCB84-F9BA-43D5-87BE-67443E8EF086}">
      <p15:sldGuideLst xmlns:p15="http://schemas.microsoft.com/office/powerpoint/2012/main">
        <p15:guide id="2" pos="3061" userDrawn="1">
          <p15:clr>
            <a:srgbClr val="FBAE40"/>
          </p15:clr>
        </p15:guide>
        <p15:guide id="3"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lain">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B3F7B9B-96E9-4673-924B-E973134927ED}"/>
              </a:ext>
            </a:extLst>
          </p:cNvPr>
          <p:cNvCxnSpPr/>
          <p:nvPr userDrawn="1"/>
        </p:nvCxnSpPr>
        <p:spPr>
          <a:xfrm>
            <a:off x="636588" y="0"/>
            <a:ext cx="0" cy="685800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22" name="Straight Connector 21">
            <a:extLst>
              <a:ext uri="{FF2B5EF4-FFF2-40B4-BE49-F238E27FC236}">
                <a16:creationId xmlns:a16="http://schemas.microsoft.com/office/drawing/2014/main" id="{4945E2C3-9CB1-44C3-B292-0251D821492E}"/>
              </a:ext>
            </a:extLst>
          </p:cNvPr>
          <p:cNvCxnSpPr/>
          <p:nvPr userDrawn="1"/>
        </p:nvCxnSpPr>
        <p:spPr>
          <a:xfrm>
            <a:off x="761999" y="1080294"/>
            <a:ext cx="8166098" cy="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9" name="Text Placeholder 1">
            <a:extLst>
              <a:ext uri="{FF2B5EF4-FFF2-40B4-BE49-F238E27FC236}">
                <a16:creationId xmlns:a16="http://schemas.microsoft.com/office/drawing/2014/main" id="{591547A0-B97E-4908-818C-55A6D83FAE85}"/>
              </a:ext>
            </a:extLst>
          </p:cNvPr>
          <p:cNvSpPr>
            <a:spLocks noGrp="1"/>
          </p:cNvSpPr>
          <p:nvPr>
            <p:ph type="body" sz="quarter" idx="23" hasCustomPrompt="1"/>
          </p:nvPr>
        </p:nvSpPr>
        <p:spPr>
          <a:xfrm>
            <a:off x="762000" y="302400"/>
            <a:ext cx="5381625" cy="619200"/>
          </a:xfrm>
          <a:prstGeom prst="rect">
            <a:avLst/>
          </a:prstGeom>
        </p:spPr>
        <p:txBody>
          <a:bodyPr anchor="b" anchorCtr="0"/>
          <a:lstStyle>
            <a:lvl1pPr marL="0" indent="0">
              <a:spcBef>
                <a:spcPts val="0"/>
              </a:spcBef>
              <a:buFontTx/>
              <a:buNone/>
              <a:defRPr sz="1800" b="0" cap="none"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13" name="Title 1">
            <a:extLst>
              <a:ext uri="{FF2B5EF4-FFF2-40B4-BE49-F238E27FC236}">
                <a16:creationId xmlns:a16="http://schemas.microsoft.com/office/drawing/2014/main" id="{BBD47550-84EC-45C8-AA36-10E7D7A06C17}"/>
              </a:ext>
            </a:extLst>
          </p:cNvPr>
          <p:cNvSpPr>
            <a:spLocks noGrp="1"/>
          </p:cNvSpPr>
          <p:nvPr>
            <p:ph type="ctrTitle" hasCustomPrompt="1"/>
          </p:nvPr>
        </p:nvSpPr>
        <p:spPr>
          <a:xfrm>
            <a:off x="761999" y="2006832"/>
            <a:ext cx="5395913" cy="2031907"/>
          </a:xfrm>
        </p:spPr>
        <p:txBody>
          <a:bodyPr anchor="b" anchorCtr="0"/>
          <a:lstStyle>
            <a:lvl1pPr algn="l">
              <a:lnSpc>
                <a:spcPct val="90000"/>
              </a:lnSpc>
              <a:defRPr sz="6000">
                <a:solidFill>
                  <a:srgbClr val="000000"/>
                </a:solidFill>
              </a:defRPr>
            </a:lvl1pPr>
          </a:lstStyle>
          <a:p>
            <a:r>
              <a:rPr lang="en-US" dirty="0"/>
              <a:t>[Presentation title]</a:t>
            </a:r>
          </a:p>
        </p:txBody>
      </p:sp>
      <p:sp>
        <p:nvSpPr>
          <p:cNvPr id="14" name="Subtitle 2">
            <a:extLst>
              <a:ext uri="{FF2B5EF4-FFF2-40B4-BE49-F238E27FC236}">
                <a16:creationId xmlns:a16="http://schemas.microsoft.com/office/drawing/2014/main" id="{834A1133-2511-408F-9C7C-CB96C63DE752}"/>
              </a:ext>
            </a:extLst>
          </p:cNvPr>
          <p:cNvSpPr>
            <a:spLocks noGrp="1"/>
          </p:cNvSpPr>
          <p:nvPr>
            <p:ph type="subTitle" idx="1" hasCustomPrompt="1"/>
          </p:nvPr>
        </p:nvSpPr>
        <p:spPr>
          <a:xfrm>
            <a:off x="761999" y="4233864"/>
            <a:ext cx="5395913" cy="825816"/>
          </a:xfrm>
          <a:prstGeom prst="rect">
            <a:avLst/>
          </a:prstGeom>
        </p:spPr>
        <p:txBody>
          <a:bodyPr>
            <a:noAutofit/>
          </a:bodyPr>
          <a:lstStyle>
            <a:lvl1pPr marL="0" indent="0" algn="l">
              <a:lnSpc>
                <a:spcPct val="100000"/>
              </a:lnSpc>
              <a:spcBef>
                <a:spcPts val="0"/>
              </a:spcBef>
              <a:buNone/>
              <a:defRPr sz="1800" b="0">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[Presentation subtitle]</a:t>
            </a:r>
          </a:p>
        </p:txBody>
      </p:sp>
      <p:sp>
        <p:nvSpPr>
          <p:cNvPr id="10" name="Freeform: Shape 9">
            <a:extLst>
              <a:ext uri="{FF2B5EF4-FFF2-40B4-BE49-F238E27FC236}">
                <a16:creationId xmlns:a16="http://schemas.microsoft.com/office/drawing/2014/main" id="{E130BF03-0A10-4CD0-B610-99201F19E1DE}"/>
              </a:ext>
            </a:extLst>
          </p:cNvPr>
          <p:cNvSpPr/>
          <p:nvPr userDrawn="1"/>
        </p:nvSpPr>
        <p:spPr>
          <a:xfrm>
            <a:off x="181790" y="595556"/>
            <a:ext cx="267747" cy="388767"/>
          </a:xfrm>
          <a:custGeom>
            <a:avLst/>
            <a:gdLst>
              <a:gd name="connsiteX0" fmla="*/ 2487 w 267747"/>
              <a:gd name="connsiteY0" fmla="*/ 79195 h 388767"/>
              <a:gd name="connsiteX1" fmla="*/ 111707 w 267747"/>
              <a:gd name="connsiteY1" fmla="*/ 188415 h 388767"/>
              <a:gd name="connsiteX2" fmla="*/ 111791 w 267747"/>
              <a:gd name="connsiteY2" fmla="*/ 200269 h 388767"/>
              <a:gd name="connsiteX3" fmla="*/ 111707 w 267747"/>
              <a:gd name="connsiteY3" fmla="*/ 200353 h 388767"/>
              <a:gd name="connsiteX4" fmla="*/ 2487 w 267747"/>
              <a:gd name="connsiteY4" fmla="*/ 309573 h 388767"/>
              <a:gd name="connsiteX5" fmla="*/ 2349 w 267747"/>
              <a:gd name="connsiteY5" fmla="*/ 321246 h 388767"/>
              <a:gd name="connsiteX6" fmla="*/ 2487 w 267747"/>
              <a:gd name="connsiteY6" fmla="*/ 321384 h 388767"/>
              <a:gd name="connsiteX7" fmla="*/ 67384 w 267747"/>
              <a:gd name="connsiteY7" fmla="*/ 386281 h 388767"/>
              <a:gd name="connsiteX8" fmla="*/ 79058 w 267747"/>
              <a:gd name="connsiteY8" fmla="*/ 386418 h 388767"/>
              <a:gd name="connsiteX9" fmla="*/ 79195 w 267747"/>
              <a:gd name="connsiteY9" fmla="*/ 386281 h 388767"/>
              <a:gd name="connsiteX10" fmla="*/ 265250 w 267747"/>
              <a:gd name="connsiteY10" fmla="*/ 200353 h 388767"/>
              <a:gd name="connsiteX11" fmla="*/ 265334 w 267747"/>
              <a:gd name="connsiteY11" fmla="*/ 188499 h 388767"/>
              <a:gd name="connsiteX12" fmla="*/ 265250 w 267747"/>
              <a:gd name="connsiteY12" fmla="*/ 188415 h 388767"/>
              <a:gd name="connsiteX13" fmla="*/ 79195 w 267747"/>
              <a:gd name="connsiteY13" fmla="*/ 2487 h 388767"/>
              <a:gd name="connsiteX14" fmla="*/ 67521 w 267747"/>
              <a:gd name="connsiteY14" fmla="*/ 2349 h 388767"/>
              <a:gd name="connsiteX15" fmla="*/ 67384 w 267747"/>
              <a:gd name="connsiteY15" fmla="*/ 2487 h 388767"/>
              <a:gd name="connsiteX16" fmla="*/ 2487 w 267747"/>
              <a:gd name="connsiteY16" fmla="*/ 67384 h 388767"/>
              <a:gd name="connsiteX17" fmla="*/ 2349 w 267747"/>
              <a:gd name="connsiteY17" fmla="*/ 79058 h 388767"/>
              <a:gd name="connsiteX18" fmla="*/ 2487 w 267747"/>
              <a:gd name="connsiteY18" fmla="*/ 79195 h 38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747" h="388767">
                <a:moveTo>
                  <a:pt x="2487" y="79195"/>
                </a:moveTo>
                <a:lnTo>
                  <a:pt x="111707" y="188415"/>
                </a:lnTo>
                <a:cubicBezTo>
                  <a:pt x="115004" y="191665"/>
                  <a:pt x="115041" y="196972"/>
                  <a:pt x="111791" y="200269"/>
                </a:cubicBezTo>
                <a:cubicBezTo>
                  <a:pt x="111763" y="200297"/>
                  <a:pt x="111735" y="200325"/>
                  <a:pt x="111707" y="200353"/>
                </a:cubicBezTo>
                <a:lnTo>
                  <a:pt x="2487" y="309573"/>
                </a:lnTo>
                <a:cubicBezTo>
                  <a:pt x="-775" y="312759"/>
                  <a:pt x="-836" y="317985"/>
                  <a:pt x="2349" y="321246"/>
                </a:cubicBezTo>
                <a:cubicBezTo>
                  <a:pt x="2395" y="321293"/>
                  <a:pt x="2441" y="321339"/>
                  <a:pt x="2487" y="321384"/>
                </a:cubicBezTo>
                <a:lnTo>
                  <a:pt x="67384" y="386281"/>
                </a:lnTo>
                <a:cubicBezTo>
                  <a:pt x="70570" y="389542"/>
                  <a:pt x="75796" y="389604"/>
                  <a:pt x="79058" y="386418"/>
                </a:cubicBezTo>
                <a:cubicBezTo>
                  <a:pt x="79104" y="386373"/>
                  <a:pt x="79150" y="386327"/>
                  <a:pt x="79195" y="386281"/>
                </a:cubicBezTo>
                <a:lnTo>
                  <a:pt x="265250" y="200353"/>
                </a:lnTo>
                <a:cubicBezTo>
                  <a:pt x="268547" y="197103"/>
                  <a:pt x="268584" y="191796"/>
                  <a:pt x="265334" y="188499"/>
                </a:cubicBezTo>
                <a:cubicBezTo>
                  <a:pt x="265306" y="188471"/>
                  <a:pt x="265278" y="188443"/>
                  <a:pt x="265250" y="188415"/>
                </a:cubicBezTo>
                <a:lnTo>
                  <a:pt x="79195" y="2487"/>
                </a:lnTo>
                <a:cubicBezTo>
                  <a:pt x="76009" y="-775"/>
                  <a:pt x="70783" y="-836"/>
                  <a:pt x="67521" y="2349"/>
                </a:cubicBezTo>
                <a:cubicBezTo>
                  <a:pt x="67475" y="2395"/>
                  <a:pt x="67429" y="2441"/>
                  <a:pt x="67384" y="2487"/>
                </a:cubicBezTo>
                <a:lnTo>
                  <a:pt x="2487" y="67384"/>
                </a:lnTo>
                <a:cubicBezTo>
                  <a:pt x="-775" y="70570"/>
                  <a:pt x="-836" y="75796"/>
                  <a:pt x="2349" y="79058"/>
                </a:cubicBezTo>
                <a:cubicBezTo>
                  <a:pt x="2395" y="79104"/>
                  <a:pt x="2441" y="79150"/>
                  <a:pt x="2487" y="79195"/>
                </a:cubicBezTo>
              </a:path>
            </a:pathLst>
          </a:custGeom>
          <a:solidFill>
            <a:srgbClr val="FFBE37"/>
          </a:solidFill>
          <a:ln w="12700" cap="flat">
            <a:noFill/>
            <a:prstDash val="solid"/>
            <a:miter/>
          </a:ln>
        </p:spPr>
        <p:txBody>
          <a:bodyPr rtlCol="0" anchor="ctr"/>
          <a:lstStyle/>
          <a:p>
            <a:endParaRPr lang="en-US"/>
          </a:p>
        </p:txBody>
      </p:sp>
      <p:grpSp>
        <p:nvGrpSpPr>
          <p:cNvPr id="9" name="Group 8">
            <a:extLst>
              <a:ext uri="{FF2B5EF4-FFF2-40B4-BE49-F238E27FC236}">
                <a16:creationId xmlns:a16="http://schemas.microsoft.com/office/drawing/2014/main" id="{C7A285CF-B2BC-41AF-B8CF-2E9FCDD6FC97}"/>
              </a:ext>
            </a:extLst>
          </p:cNvPr>
          <p:cNvGrpSpPr>
            <a:grpSpLocks noChangeAspect="1"/>
          </p:cNvGrpSpPr>
          <p:nvPr userDrawn="1"/>
        </p:nvGrpSpPr>
        <p:grpSpPr>
          <a:xfrm>
            <a:off x="7630207" y="6220619"/>
            <a:ext cx="1311832" cy="432000"/>
            <a:chOff x="9004113" y="6854839"/>
            <a:chExt cx="1441384" cy="474663"/>
          </a:xfrm>
          <a:solidFill>
            <a:schemeClr val="tx1"/>
          </a:solidFill>
        </p:grpSpPr>
        <p:sp>
          <p:nvSpPr>
            <p:cNvPr id="11" name="Freeform: Shape 10">
              <a:extLst>
                <a:ext uri="{FF2B5EF4-FFF2-40B4-BE49-F238E27FC236}">
                  <a16:creationId xmlns:a16="http://schemas.microsoft.com/office/drawing/2014/main" id="{D29070A4-93DD-416C-BA86-424AE11AFF28}"/>
                </a:ext>
              </a:extLst>
            </p:cNvPr>
            <p:cNvSpPr/>
            <p:nvPr/>
          </p:nvSpPr>
          <p:spPr>
            <a:xfrm>
              <a:off x="9004113" y="6854839"/>
              <a:ext cx="146924" cy="217571"/>
            </a:xfrm>
            <a:custGeom>
              <a:avLst/>
              <a:gdLst>
                <a:gd name="connsiteX0" fmla="*/ 146922 w 146924"/>
                <a:gd name="connsiteY0" fmla="*/ -3 h 217571"/>
                <a:gd name="connsiteX1" fmla="*/ 61254 w 146924"/>
                <a:gd name="connsiteY1" fmla="*/ -3 h 217571"/>
                <a:gd name="connsiteX2" fmla="*/ 61254 w 146924"/>
                <a:gd name="connsiteY2" fmla="*/ 7464 h 217571"/>
                <a:gd name="connsiteX3" fmla="*/ 88546 w 146924"/>
                <a:gd name="connsiteY3" fmla="*/ 7464 h 217571"/>
                <a:gd name="connsiteX4" fmla="*/ 88546 w 146924"/>
                <a:gd name="connsiteY4" fmla="*/ 152435 h 217571"/>
                <a:gd name="connsiteX5" fmla="*/ 50285 w 146924"/>
                <a:gd name="connsiteY5" fmla="*/ 208278 h 217571"/>
                <a:gd name="connsiteX6" fmla="*/ 30937 w 146924"/>
                <a:gd name="connsiteY6" fmla="*/ 188771 h 217571"/>
                <a:gd name="connsiteX7" fmla="*/ 15916 w 146924"/>
                <a:gd name="connsiteY7" fmla="*/ 163201 h 217571"/>
                <a:gd name="connsiteX8" fmla="*/ -2 w 146924"/>
                <a:gd name="connsiteY8" fmla="*/ 182332 h 217571"/>
                <a:gd name="connsiteX9" fmla="*/ 54018 w 146924"/>
                <a:gd name="connsiteY9" fmla="*/ 217569 h 217571"/>
                <a:gd name="connsiteX10" fmla="*/ 118718 w 146924"/>
                <a:gd name="connsiteY10" fmla="*/ 148614 h 217571"/>
                <a:gd name="connsiteX11" fmla="*/ 118718 w 146924"/>
                <a:gd name="connsiteY11" fmla="*/ 7406 h 217571"/>
                <a:gd name="connsiteX12" fmla="*/ 146922 w 146924"/>
                <a:gd name="connsiteY12" fmla="*/ 7406 h 2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924" h="217571">
                  <a:moveTo>
                    <a:pt x="146922" y="-3"/>
                  </a:moveTo>
                  <a:lnTo>
                    <a:pt x="61254" y="-3"/>
                  </a:lnTo>
                  <a:lnTo>
                    <a:pt x="61254" y="7464"/>
                  </a:lnTo>
                  <a:lnTo>
                    <a:pt x="88546" y="7464"/>
                  </a:lnTo>
                  <a:lnTo>
                    <a:pt x="88546" y="152435"/>
                  </a:lnTo>
                  <a:cubicBezTo>
                    <a:pt x="88546" y="196021"/>
                    <a:pt x="76665" y="208278"/>
                    <a:pt x="50285" y="208278"/>
                  </a:cubicBezTo>
                  <a:cubicBezTo>
                    <a:pt x="33643" y="208278"/>
                    <a:pt x="30937" y="195457"/>
                    <a:pt x="30937" y="188771"/>
                  </a:cubicBezTo>
                  <a:cubicBezTo>
                    <a:pt x="30937" y="172969"/>
                    <a:pt x="30069" y="163201"/>
                    <a:pt x="15916" y="163201"/>
                  </a:cubicBezTo>
                  <a:cubicBezTo>
                    <a:pt x="1763" y="163201"/>
                    <a:pt x="-2" y="177846"/>
                    <a:pt x="-2" y="182332"/>
                  </a:cubicBezTo>
                  <a:cubicBezTo>
                    <a:pt x="-2" y="202258"/>
                    <a:pt x="15149" y="217569"/>
                    <a:pt x="54018" y="217569"/>
                  </a:cubicBezTo>
                  <a:cubicBezTo>
                    <a:pt x="100412" y="217569"/>
                    <a:pt x="118718" y="201650"/>
                    <a:pt x="118718" y="148614"/>
                  </a:cubicBezTo>
                  <a:lnTo>
                    <a:pt x="118718" y="7406"/>
                  </a:lnTo>
                  <a:lnTo>
                    <a:pt x="146922" y="7406"/>
                  </a:lnTo>
                  <a:close/>
                </a:path>
              </a:pathLst>
            </a:custGeom>
            <a:grpFill/>
            <a:ln w="144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2B6749C-6E75-4747-855C-A6F15FA46770}"/>
                </a:ext>
              </a:extLst>
            </p:cNvPr>
            <p:cNvSpPr/>
            <p:nvPr/>
          </p:nvSpPr>
          <p:spPr>
            <a:xfrm>
              <a:off x="9139946" y="7038800"/>
              <a:ext cx="33831" cy="33890"/>
            </a:xfrm>
            <a:custGeom>
              <a:avLst/>
              <a:gdLst>
                <a:gd name="connsiteX0" fmla="*/ 16863 w 33831"/>
                <a:gd name="connsiteY0" fmla="*/ 6 h 33890"/>
                <a:gd name="connsiteX1" fmla="*/ 4939 w 33831"/>
                <a:gd name="connsiteY1" fmla="*/ 4868 h 33890"/>
                <a:gd name="connsiteX2" fmla="*/ 4 w 33831"/>
                <a:gd name="connsiteY2" fmla="*/ 17039 h 33890"/>
                <a:gd name="connsiteX3" fmla="*/ 4968 w 33831"/>
                <a:gd name="connsiteY3" fmla="*/ 28992 h 33890"/>
                <a:gd name="connsiteX4" fmla="*/ 16863 w 33831"/>
                <a:gd name="connsiteY4" fmla="*/ 33883 h 33890"/>
                <a:gd name="connsiteX5" fmla="*/ 28917 w 33831"/>
                <a:gd name="connsiteY5" fmla="*/ 28992 h 33890"/>
                <a:gd name="connsiteX6" fmla="*/ 33823 w 33831"/>
                <a:gd name="connsiteY6" fmla="*/ 17039 h 33890"/>
                <a:gd name="connsiteX7" fmla="*/ 28917 w 33831"/>
                <a:gd name="connsiteY7" fmla="*/ 4868 h 33890"/>
                <a:gd name="connsiteX8" fmla="*/ 16863 w 33831"/>
                <a:gd name="connsiteY8" fmla="*/ 6 h 3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31" h="33890">
                  <a:moveTo>
                    <a:pt x="16863" y="6"/>
                  </a:moveTo>
                  <a:cubicBezTo>
                    <a:pt x="12377" y="-147"/>
                    <a:pt x="8039" y="1623"/>
                    <a:pt x="4939" y="4868"/>
                  </a:cubicBezTo>
                  <a:cubicBezTo>
                    <a:pt x="1690" y="8074"/>
                    <a:pt x="-95" y="12476"/>
                    <a:pt x="4" y="17039"/>
                  </a:cubicBezTo>
                  <a:cubicBezTo>
                    <a:pt x="-124" y="21549"/>
                    <a:pt x="1683" y="25899"/>
                    <a:pt x="4968" y="28992"/>
                  </a:cubicBezTo>
                  <a:cubicBezTo>
                    <a:pt x="8081" y="32204"/>
                    <a:pt x="12390" y="33977"/>
                    <a:pt x="16863" y="33883"/>
                  </a:cubicBezTo>
                  <a:cubicBezTo>
                    <a:pt x="21385" y="33990"/>
                    <a:pt x="25748" y="32219"/>
                    <a:pt x="28917" y="28992"/>
                  </a:cubicBezTo>
                  <a:cubicBezTo>
                    <a:pt x="32169" y="25880"/>
                    <a:pt x="33950" y="21538"/>
                    <a:pt x="33823" y="17039"/>
                  </a:cubicBezTo>
                  <a:cubicBezTo>
                    <a:pt x="33929" y="12480"/>
                    <a:pt x="32155" y="8080"/>
                    <a:pt x="28917" y="4868"/>
                  </a:cubicBezTo>
                  <a:cubicBezTo>
                    <a:pt x="25764" y="1621"/>
                    <a:pt x="21387" y="-144"/>
                    <a:pt x="16863" y="6"/>
                  </a:cubicBezTo>
                </a:path>
              </a:pathLst>
            </a:custGeom>
            <a:grpFill/>
            <a:ln w="144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B8CC4B7-D244-4366-A86B-B48553FD6EF7}"/>
                </a:ext>
              </a:extLst>
            </p:cNvPr>
            <p:cNvSpPr/>
            <p:nvPr/>
          </p:nvSpPr>
          <p:spPr>
            <a:xfrm>
              <a:off x="9323608" y="7038801"/>
              <a:ext cx="33835" cy="33881"/>
            </a:xfrm>
            <a:custGeom>
              <a:avLst/>
              <a:gdLst>
                <a:gd name="connsiteX0" fmla="*/ 16794 w 33835"/>
                <a:gd name="connsiteY0" fmla="*/ 5 h 33881"/>
                <a:gd name="connsiteX1" fmla="*/ 4855 w 33835"/>
                <a:gd name="connsiteY1" fmla="*/ 4867 h 33881"/>
                <a:gd name="connsiteX2" fmla="*/ 8 w 33835"/>
                <a:gd name="connsiteY2" fmla="*/ 17037 h 33881"/>
                <a:gd name="connsiteX3" fmla="*/ 4855 w 33835"/>
                <a:gd name="connsiteY3" fmla="*/ 28990 h 33881"/>
                <a:gd name="connsiteX4" fmla="*/ 28906 w 33835"/>
                <a:gd name="connsiteY4" fmla="*/ 28990 h 33881"/>
                <a:gd name="connsiteX5" fmla="*/ 33826 w 33835"/>
                <a:gd name="connsiteY5" fmla="*/ 17037 h 33881"/>
                <a:gd name="connsiteX6" fmla="*/ 28906 w 33835"/>
                <a:gd name="connsiteY6" fmla="*/ 4867 h 33881"/>
                <a:gd name="connsiteX7" fmla="*/ 16794 w 33835"/>
                <a:gd name="connsiteY7" fmla="*/ 5 h 3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5" h="33881">
                  <a:moveTo>
                    <a:pt x="16794" y="5"/>
                  </a:moveTo>
                  <a:cubicBezTo>
                    <a:pt x="12307" y="-130"/>
                    <a:pt x="7971" y="1636"/>
                    <a:pt x="4855" y="4867"/>
                  </a:cubicBezTo>
                  <a:cubicBezTo>
                    <a:pt x="1641" y="8088"/>
                    <a:pt x="-111" y="12488"/>
                    <a:pt x="8" y="17037"/>
                  </a:cubicBezTo>
                  <a:cubicBezTo>
                    <a:pt x="-149" y="21529"/>
                    <a:pt x="1614" y="25876"/>
                    <a:pt x="4855" y="28990"/>
                  </a:cubicBezTo>
                  <a:cubicBezTo>
                    <a:pt x="11547" y="35508"/>
                    <a:pt x="22215" y="35508"/>
                    <a:pt x="28906" y="28990"/>
                  </a:cubicBezTo>
                  <a:cubicBezTo>
                    <a:pt x="32172" y="25888"/>
                    <a:pt x="33962" y="21541"/>
                    <a:pt x="33826" y="17037"/>
                  </a:cubicBezTo>
                  <a:cubicBezTo>
                    <a:pt x="33948" y="12473"/>
                    <a:pt x="32165" y="8065"/>
                    <a:pt x="28906" y="4867"/>
                  </a:cubicBezTo>
                  <a:cubicBezTo>
                    <a:pt x="25724" y="1627"/>
                    <a:pt x="21334" y="-137"/>
                    <a:pt x="16794" y="5"/>
                  </a:cubicBezTo>
                </a:path>
              </a:pathLst>
            </a:custGeom>
            <a:grpFill/>
            <a:ln w="144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3F938633-3B24-438A-8B87-5C2B9199F7B0}"/>
                </a:ext>
              </a:extLst>
            </p:cNvPr>
            <p:cNvSpPr/>
            <p:nvPr/>
          </p:nvSpPr>
          <p:spPr>
            <a:xfrm>
              <a:off x="9198342" y="6854839"/>
              <a:ext cx="165664" cy="212275"/>
            </a:xfrm>
            <a:custGeom>
              <a:avLst/>
              <a:gdLst>
                <a:gd name="connsiteX0" fmla="*/ 77331 w 165664"/>
                <a:gd name="connsiteY0" fmla="*/ 114926 h 212275"/>
                <a:gd name="connsiteX1" fmla="*/ 60241 w 165664"/>
                <a:gd name="connsiteY1" fmla="*/ 114926 h 212275"/>
                <a:gd name="connsiteX2" fmla="*/ 60241 w 165664"/>
                <a:gd name="connsiteY2" fmla="*/ 8419 h 212275"/>
                <a:gd name="connsiteX3" fmla="*/ 75754 w 165664"/>
                <a:gd name="connsiteY3" fmla="*/ 8173 h 212275"/>
                <a:gd name="connsiteX4" fmla="*/ 136735 w 165664"/>
                <a:gd name="connsiteY4" fmla="*/ 63163 h 212275"/>
                <a:gd name="connsiteX5" fmla="*/ 77331 w 165664"/>
                <a:gd name="connsiteY5" fmla="*/ 114882 h 212275"/>
                <a:gd name="connsiteX6" fmla="*/ 88821 w 165664"/>
                <a:gd name="connsiteY6" fmla="*/ -3 h 212275"/>
                <a:gd name="connsiteX7" fmla="*/ 4889 w 165664"/>
                <a:gd name="connsiteY7" fmla="*/ -3 h 212275"/>
                <a:gd name="connsiteX8" fmla="*/ 4889 w 165664"/>
                <a:gd name="connsiteY8" fmla="*/ 7464 h 212275"/>
                <a:gd name="connsiteX9" fmla="*/ 29490 w 165664"/>
                <a:gd name="connsiteY9" fmla="*/ 7464 h 212275"/>
                <a:gd name="connsiteX10" fmla="*/ 29490 w 165664"/>
                <a:gd name="connsiteY10" fmla="*/ 172911 h 212275"/>
                <a:gd name="connsiteX11" fmla="*/ 27319 w 165664"/>
                <a:gd name="connsiteY11" fmla="*/ 190276 h 212275"/>
                <a:gd name="connsiteX12" fmla="*/ 17190 w 165664"/>
                <a:gd name="connsiteY12" fmla="*/ 199943 h 212275"/>
                <a:gd name="connsiteX13" fmla="*/ -2 w 165664"/>
                <a:gd name="connsiteY13" fmla="*/ 202678 h 212275"/>
                <a:gd name="connsiteX14" fmla="*/ -2 w 165664"/>
                <a:gd name="connsiteY14" fmla="*/ 212272 h 212275"/>
                <a:gd name="connsiteX15" fmla="*/ 90268 w 165664"/>
                <a:gd name="connsiteY15" fmla="*/ 212272 h 212275"/>
                <a:gd name="connsiteX16" fmla="*/ 90268 w 165664"/>
                <a:gd name="connsiteY16" fmla="*/ 202678 h 212275"/>
                <a:gd name="connsiteX17" fmla="*/ 72975 w 165664"/>
                <a:gd name="connsiteY17" fmla="*/ 200203 h 212275"/>
                <a:gd name="connsiteX18" fmla="*/ 62383 w 165664"/>
                <a:gd name="connsiteY18" fmla="*/ 190464 h 212275"/>
                <a:gd name="connsiteX19" fmla="*/ 60140 w 165664"/>
                <a:gd name="connsiteY19" fmla="*/ 176948 h 212275"/>
                <a:gd name="connsiteX20" fmla="*/ 60140 w 165664"/>
                <a:gd name="connsiteY20" fmla="*/ 123116 h 212275"/>
                <a:gd name="connsiteX21" fmla="*/ 82570 w 165664"/>
                <a:gd name="connsiteY21" fmla="*/ 123001 h 212275"/>
                <a:gd name="connsiteX22" fmla="*/ 165662 w 165664"/>
                <a:gd name="connsiteY22" fmla="*/ 61253 h 212275"/>
                <a:gd name="connsiteX23" fmla="*/ 88821 w 165664"/>
                <a:gd name="connsiteY23" fmla="*/ -3 h 21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64" h="212275">
                  <a:moveTo>
                    <a:pt x="77331" y="114926"/>
                  </a:moveTo>
                  <a:lnTo>
                    <a:pt x="60241" y="114926"/>
                  </a:lnTo>
                  <a:lnTo>
                    <a:pt x="60241" y="8419"/>
                  </a:lnTo>
                  <a:lnTo>
                    <a:pt x="75754" y="8173"/>
                  </a:lnTo>
                  <a:cubicBezTo>
                    <a:pt x="125795" y="8173"/>
                    <a:pt x="136735" y="29200"/>
                    <a:pt x="136735" y="63163"/>
                  </a:cubicBezTo>
                  <a:cubicBezTo>
                    <a:pt x="136735" y="97416"/>
                    <a:pt x="117054" y="114882"/>
                    <a:pt x="77331" y="114882"/>
                  </a:cubicBezTo>
                  <a:moveTo>
                    <a:pt x="88821" y="-3"/>
                  </a:moveTo>
                  <a:lnTo>
                    <a:pt x="4889" y="-3"/>
                  </a:lnTo>
                  <a:lnTo>
                    <a:pt x="4889" y="7464"/>
                  </a:lnTo>
                  <a:lnTo>
                    <a:pt x="29490" y="7464"/>
                  </a:lnTo>
                  <a:lnTo>
                    <a:pt x="29490" y="172911"/>
                  </a:lnTo>
                  <a:cubicBezTo>
                    <a:pt x="29490" y="185935"/>
                    <a:pt x="28723" y="186499"/>
                    <a:pt x="27319" y="190276"/>
                  </a:cubicBezTo>
                  <a:cubicBezTo>
                    <a:pt x="25771" y="194516"/>
                    <a:pt x="22327" y="197816"/>
                    <a:pt x="17190" y="199943"/>
                  </a:cubicBezTo>
                  <a:cubicBezTo>
                    <a:pt x="13398" y="201607"/>
                    <a:pt x="7639" y="202475"/>
                    <a:pt x="-2" y="202678"/>
                  </a:cubicBezTo>
                  <a:lnTo>
                    <a:pt x="-2" y="212272"/>
                  </a:lnTo>
                  <a:lnTo>
                    <a:pt x="90268" y="212272"/>
                  </a:lnTo>
                  <a:lnTo>
                    <a:pt x="90268" y="202678"/>
                  </a:lnTo>
                  <a:cubicBezTo>
                    <a:pt x="82642" y="202475"/>
                    <a:pt x="76781" y="201607"/>
                    <a:pt x="72975" y="200203"/>
                  </a:cubicBezTo>
                  <a:cubicBezTo>
                    <a:pt x="67621" y="198033"/>
                    <a:pt x="64076" y="194849"/>
                    <a:pt x="62383" y="190464"/>
                  </a:cubicBezTo>
                  <a:cubicBezTo>
                    <a:pt x="60935" y="186789"/>
                    <a:pt x="60140" y="183533"/>
                    <a:pt x="60140" y="176948"/>
                  </a:cubicBezTo>
                  <a:lnTo>
                    <a:pt x="60140" y="123116"/>
                  </a:lnTo>
                  <a:lnTo>
                    <a:pt x="82570" y="123001"/>
                  </a:lnTo>
                  <a:cubicBezTo>
                    <a:pt x="147472" y="123001"/>
                    <a:pt x="165662" y="96953"/>
                    <a:pt x="165662" y="61253"/>
                  </a:cubicBezTo>
                  <a:cubicBezTo>
                    <a:pt x="165662" y="25234"/>
                    <a:pt x="154519" y="-3"/>
                    <a:pt x="88821" y="-3"/>
                  </a:cubicBezTo>
                </a:path>
              </a:pathLst>
            </a:custGeom>
            <a:grpFill/>
            <a:ln w="144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B97A84B-A258-4FF1-8CFA-A7E502D73E2E}"/>
                </a:ext>
              </a:extLst>
            </p:cNvPr>
            <p:cNvSpPr/>
            <p:nvPr/>
          </p:nvSpPr>
          <p:spPr>
            <a:xfrm>
              <a:off x="9394338" y="6854839"/>
              <a:ext cx="252012" cy="212289"/>
            </a:xfrm>
            <a:custGeom>
              <a:avLst/>
              <a:gdLst>
                <a:gd name="connsiteX0" fmla="*/ 227844 w 252012"/>
                <a:gd name="connsiteY0" fmla="*/ 189683 h 212289"/>
                <a:gd name="connsiteX1" fmla="*/ 226079 w 252012"/>
                <a:gd name="connsiteY1" fmla="*/ 175212 h 212289"/>
                <a:gd name="connsiteX2" fmla="*/ 226079 w 252012"/>
                <a:gd name="connsiteY2" fmla="*/ 7493 h 212289"/>
                <a:gd name="connsiteX3" fmla="*/ 247785 w 252012"/>
                <a:gd name="connsiteY3" fmla="*/ 7493 h 212289"/>
                <a:gd name="connsiteX4" fmla="*/ 247785 w 252012"/>
                <a:gd name="connsiteY4" fmla="*/ -3 h 212289"/>
                <a:gd name="connsiteX5" fmla="*/ 194850 w 252012"/>
                <a:gd name="connsiteY5" fmla="*/ -3 h 212289"/>
                <a:gd name="connsiteX6" fmla="*/ 130946 w 252012"/>
                <a:gd name="connsiteY6" fmla="*/ 162072 h 212289"/>
                <a:gd name="connsiteX7" fmla="*/ 129499 w 252012"/>
                <a:gd name="connsiteY7" fmla="*/ 163071 h 212289"/>
                <a:gd name="connsiteX8" fmla="*/ 127965 w 252012"/>
                <a:gd name="connsiteY8" fmla="*/ 162072 h 212289"/>
                <a:gd name="connsiteX9" fmla="*/ 60111 w 252012"/>
                <a:gd name="connsiteY9" fmla="*/ -3 h 212289"/>
                <a:gd name="connsiteX10" fmla="*/ 1214 w 252012"/>
                <a:gd name="connsiteY10" fmla="*/ -3 h 212289"/>
                <a:gd name="connsiteX11" fmla="*/ 1214 w 252012"/>
                <a:gd name="connsiteY11" fmla="*/ 7507 h 212289"/>
                <a:gd name="connsiteX12" fmla="*/ 25597 w 252012"/>
                <a:gd name="connsiteY12" fmla="*/ 7507 h 212289"/>
                <a:gd name="connsiteX13" fmla="*/ 25597 w 252012"/>
                <a:gd name="connsiteY13" fmla="*/ 168787 h 212289"/>
                <a:gd name="connsiteX14" fmla="*/ 25091 w 252012"/>
                <a:gd name="connsiteY14" fmla="*/ 183779 h 212289"/>
                <a:gd name="connsiteX15" fmla="*/ 21574 w 252012"/>
                <a:gd name="connsiteY15" fmla="*/ 194039 h 212289"/>
                <a:gd name="connsiteX16" fmla="*/ 12110 w 252012"/>
                <a:gd name="connsiteY16" fmla="*/ 200927 h 212289"/>
                <a:gd name="connsiteX17" fmla="*/ -2 w 252012"/>
                <a:gd name="connsiteY17" fmla="*/ 202635 h 212289"/>
                <a:gd name="connsiteX18" fmla="*/ -2 w 252012"/>
                <a:gd name="connsiteY18" fmla="*/ 212287 h 212289"/>
                <a:gd name="connsiteX19" fmla="*/ 59821 w 252012"/>
                <a:gd name="connsiteY19" fmla="*/ 212287 h 212289"/>
                <a:gd name="connsiteX20" fmla="*/ 59821 w 252012"/>
                <a:gd name="connsiteY20" fmla="*/ 202591 h 212289"/>
                <a:gd name="connsiteX21" fmla="*/ 49691 w 252012"/>
                <a:gd name="connsiteY21" fmla="*/ 200884 h 212289"/>
                <a:gd name="connsiteX22" fmla="*/ 40010 w 252012"/>
                <a:gd name="connsiteY22" fmla="*/ 194140 h 212289"/>
                <a:gd name="connsiteX23" fmla="*/ 36479 w 252012"/>
                <a:gd name="connsiteY23" fmla="*/ 183677 h 212289"/>
                <a:gd name="connsiteX24" fmla="*/ 35785 w 252012"/>
                <a:gd name="connsiteY24" fmla="*/ 168729 h 212289"/>
                <a:gd name="connsiteX25" fmla="*/ 35785 w 252012"/>
                <a:gd name="connsiteY25" fmla="*/ 29720 h 212289"/>
                <a:gd name="connsiteX26" fmla="*/ 39287 w 252012"/>
                <a:gd name="connsiteY26" fmla="*/ 29720 h 212289"/>
                <a:gd name="connsiteX27" fmla="*/ 115867 w 252012"/>
                <a:gd name="connsiteY27" fmla="*/ 212243 h 212289"/>
                <a:gd name="connsiteX28" fmla="*/ 122235 w 252012"/>
                <a:gd name="connsiteY28" fmla="*/ 212243 h 212289"/>
                <a:gd name="connsiteX29" fmla="*/ 194054 w 252012"/>
                <a:gd name="connsiteY29" fmla="*/ 31674 h 212289"/>
                <a:gd name="connsiteX30" fmla="*/ 195849 w 252012"/>
                <a:gd name="connsiteY30" fmla="*/ 31674 h 212289"/>
                <a:gd name="connsiteX31" fmla="*/ 195849 w 252012"/>
                <a:gd name="connsiteY31" fmla="*/ 175255 h 212289"/>
                <a:gd name="connsiteX32" fmla="*/ 194011 w 252012"/>
                <a:gd name="connsiteY32" fmla="*/ 190117 h 212289"/>
                <a:gd name="connsiteX33" fmla="*/ 185053 w 252012"/>
                <a:gd name="connsiteY33" fmla="*/ 200030 h 212289"/>
                <a:gd name="connsiteX34" fmla="*/ 170163 w 252012"/>
                <a:gd name="connsiteY34" fmla="*/ 202649 h 212289"/>
                <a:gd name="connsiteX35" fmla="*/ 170163 w 252012"/>
                <a:gd name="connsiteY35" fmla="*/ 212243 h 212289"/>
                <a:gd name="connsiteX36" fmla="*/ 252011 w 252012"/>
                <a:gd name="connsiteY36" fmla="*/ 212243 h 212289"/>
                <a:gd name="connsiteX37" fmla="*/ 252011 w 252012"/>
                <a:gd name="connsiteY37" fmla="*/ 202591 h 212289"/>
                <a:gd name="connsiteX38" fmla="*/ 236961 w 252012"/>
                <a:gd name="connsiteY38" fmla="*/ 199813 h 212289"/>
                <a:gd name="connsiteX39" fmla="*/ 227801 w 252012"/>
                <a:gd name="connsiteY39" fmla="*/ 189683 h 2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2012" h="212289">
                  <a:moveTo>
                    <a:pt x="227844" y="189683"/>
                  </a:moveTo>
                  <a:cubicBezTo>
                    <a:pt x="226524" y="184977"/>
                    <a:pt x="225930" y="180097"/>
                    <a:pt x="226079" y="175212"/>
                  </a:cubicBezTo>
                  <a:lnTo>
                    <a:pt x="226079" y="7493"/>
                  </a:lnTo>
                  <a:lnTo>
                    <a:pt x="247785" y="7493"/>
                  </a:lnTo>
                  <a:lnTo>
                    <a:pt x="247785" y="-3"/>
                  </a:lnTo>
                  <a:lnTo>
                    <a:pt x="194850" y="-3"/>
                  </a:lnTo>
                  <a:lnTo>
                    <a:pt x="130946" y="162072"/>
                  </a:lnTo>
                  <a:cubicBezTo>
                    <a:pt x="130722" y="162676"/>
                    <a:pt x="130143" y="163075"/>
                    <a:pt x="129499" y="163071"/>
                  </a:cubicBezTo>
                  <a:cubicBezTo>
                    <a:pt x="128829" y="163094"/>
                    <a:pt x="128216" y="162695"/>
                    <a:pt x="127965" y="162072"/>
                  </a:cubicBezTo>
                  <a:cubicBezTo>
                    <a:pt x="127965" y="162072"/>
                    <a:pt x="60878" y="1922"/>
                    <a:pt x="60111" y="-3"/>
                  </a:cubicBezTo>
                  <a:lnTo>
                    <a:pt x="1214" y="-3"/>
                  </a:lnTo>
                  <a:lnTo>
                    <a:pt x="1214" y="7507"/>
                  </a:lnTo>
                  <a:lnTo>
                    <a:pt x="25597" y="7507"/>
                  </a:lnTo>
                  <a:lnTo>
                    <a:pt x="25597" y="168787"/>
                  </a:lnTo>
                  <a:cubicBezTo>
                    <a:pt x="25597" y="168787"/>
                    <a:pt x="25091" y="183677"/>
                    <a:pt x="25091" y="183779"/>
                  </a:cubicBezTo>
                  <a:cubicBezTo>
                    <a:pt x="24765" y="187433"/>
                    <a:pt x="23558" y="190954"/>
                    <a:pt x="21574" y="194039"/>
                  </a:cubicBezTo>
                  <a:cubicBezTo>
                    <a:pt x="19263" y="197314"/>
                    <a:pt x="15938" y="199736"/>
                    <a:pt x="12110" y="200927"/>
                  </a:cubicBezTo>
                  <a:cubicBezTo>
                    <a:pt x="8174" y="202070"/>
                    <a:pt x="4096" y="202645"/>
                    <a:pt x="-2" y="202635"/>
                  </a:cubicBezTo>
                  <a:lnTo>
                    <a:pt x="-2" y="212287"/>
                  </a:lnTo>
                  <a:lnTo>
                    <a:pt x="59821" y="212287"/>
                  </a:lnTo>
                  <a:lnTo>
                    <a:pt x="59821" y="202591"/>
                  </a:lnTo>
                  <a:cubicBezTo>
                    <a:pt x="56371" y="202619"/>
                    <a:pt x="52942" y="202040"/>
                    <a:pt x="49691" y="200884"/>
                  </a:cubicBezTo>
                  <a:cubicBezTo>
                    <a:pt x="45806" y="199771"/>
                    <a:pt x="42401" y="197399"/>
                    <a:pt x="40010" y="194140"/>
                  </a:cubicBezTo>
                  <a:cubicBezTo>
                    <a:pt x="38010" y="190987"/>
                    <a:pt x="36799" y="187398"/>
                    <a:pt x="36479" y="183677"/>
                  </a:cubicBezTo>
                  <a:cubicBezTo>
                    <a:pt x="36479" y="183677"/>
                    <a:pt x="35785" y="168743"/>
                    <a:pt x="35785" y="168729"/>
                  </a:cubicBezTo>
                  <a:lnTo>
                    <a:pt x="35785" y="29720"/>
                  </a:lnTo>
                  <a:lnTo>
                    <a:pt x="39287" y="29720"/>
                  </a:lnTo>
                  <a:cubicBezTo>
                    <a:pt x="39287" y="29720"/>
                    <a:pt x="115086" y="210261"/>
                    <a:pt x="115867" y="212243"/>
                  </a:cubicBezTo>
                  <a:lnTo>
                    <a:pt x="122235" y="212243"/>
                  </a:lnTo>
                  <a:lnTo>
                    <a:pt x="194054" y="31674"/>
                  </a:lnTo>
                  <a:lnTo>
                    <a:pt x="195849" y="31674"/>
                  </a:lnTo>
                  <a:lnTo>
                    <a:pt x="195849" y="175255"/>
                  </a:lnTo>
                  <a:cubicBezTo>
                    <a:pt x="195988" y="180274"/>
                    <a:pt x="195368" y="185284"/>
                    <a:pt x="194011" y="190117"/>
                  </a:cubicBezTo>
                  <a:cubicBezTo>
                    <a:pt x="192522" y="194516"/>
                    <a:pt x="189280" y="198105"/>
                    <a:pt x="185053" y="200030"/>
                  </a:cubicBezTo>
                  <a:cubicBezTo>
                    <a:pt x="181826" y="201477"/>
                    <a:pt x="176761" y="202417"/>
                    <a:pt x="170163" y="202649"/>
                  </a:cubicBezTo>
                  <a:lnTo>
                    <a:pt x="170163" y="212243"/>
                  </a:lnTo>
                  <a:lnTo>
                    <a:pt x="252011" y="212243"/>
                  </a:lnTo>
                  <a:lnTo>
                    <a:pt x="252011" y="202591"/>
                  </a:lnTo>
                  <a:cubicBezTo>
                    <a:pt x="245470" y="202287"/>
                    <a:pt x="240434" y="201376"/>
                    <a:pt x="236961" y="199813"/>
                  </a:cubicBezTo>
                  <a:cubicBezTo>
                    <a:pt x="232612" y="197884"/>
                    <a:pt x="229284" y="194204"/>
                    <a:pt x="227801" y="189683"/>
                  </a:cubicBezTo>
                </a:path>
              </a:pathLst>
            </a:custGeom>
            <a:grpFill/>
            <a:ln w="144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E1D3D55-9B6A-4046-AA63-C0FB971F3FC0}"/>
                </a:ext>
              </a:extLst>
            </p:cNvPr>
            <p:cNvSpPr/>
            <p:nvPr/>
          </p:nvSpPr>
          <p:spPr>
            <a:xfrm>
              <a:off x="9661183" y="6911580"/>
              <a:ext cx="141483" cy="161713"/>
            </a:xfrm>
            <a:custGeom>
              <a:avLst/>
              <a:gdLst>
                <a:gd name="connsiteX0" fmla="*/ 70501 w 141483"/>
                <a:gd name="connsiteY0" fmla="*/ 152348 h 161713"/>
                <a:gd name="connsiteX1" fmla="*/ 32572 w 141483"/>
                <a:gd name="connsiteY1" fmla="*/ 82004 h 161713"/>
                <a:gd name="connsiteX2" fmla="*/ 70501 w 141483"/>
                <a:gd name="connsiteY2" fmla="*/ 9418 h 161713"/>
                <a:gd name="connsiteX3" fmla="*/ 108863 w 141483"/>
                <a:gd name="connsiteY3" fmla="*/ 79356 h 161713"/>
                <a:gd name="connsiteX4" fmla="*/ 70501 w 141483"/>
                <a:gd name="connsiteY4" fmla="*/ 152348 h 161713"/>
                <a:gd name="connsiteX5" fmla="*/ 71094 w 141483"/>
                <a:gd name="connsiteY5" fmla="*/ -3 h 161713"/>
                <a:gd name="connsiteX6" fmla="*/ -2 w 141483"/>
                <a:gd name="connsiteY6" fmla="*/ 81165 h 161713"/>
                <a:gd name="connsiteX7" fmla="*/ 70081 w 141483"/>
                <a:gd name="connsiteY7" fmla="*/ 161711 h 161713"/>
                <a:gd name="connsiteX8" fmla="*/ 141481 w 141483"/>
                <a:gd name="connsiteY8" fmla="*/ 79732 h 161713"/>
                <a:gd name="connsiteX9" fmla="*/ 71094 w 141483"/>
                <a:gd name="connsiteY9" fmla="*/ -3 h 16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483" h="161713">
                  <a:moveTo>
                    <a:pt x="70501" y="152348"/>
                  </a:moveTo>
                  <a:cubicBezTo>
                    <a:pt x="37681" y="152348"/>
                    <a:pt x="32572" y="135634"/>
                    <a:pt x="32572" y="82004"/>
                  </a:cubicBezTo>
                  <a:cubicBezTo>
                    <a:pt x="32572" y="40559"/>
                    <a:pt x="35134" y="9418"/>
                    <a:pt x="70501" y="9418"/>
                  </a:cubicBezTo>
                  <a:cubicBezTo>
                    <a:pt x="108704" y="9418"/>
                    <a:pt x="108863" y="41630"/>
                    <a:pt x="108863" y="79356"/>
                  </a:cubicBezTo>
                  <a:cubicBezTo>
                    <a:pt x="108863" y="133637"/>
                    <a:pt x="99819" y="152348"/>
                    <a:pt x="70501" y="152348"/>
                  </a:cubicBezTo>
                  <a:moveTo>
                    <a:pt x="71094" y="-3"/>
                  </a:moveTo>
                  <a:cubicBezTo>
                    <a:pt x="27377" y="-3"/>
                    <a:pt x="-2" y="29590"/>
                    <a:pt x="-2" y="81165"/>
                  </a:cubicBezTo>
                  <a:cubicBezTo>
                    <a:pt x="-2" y="156718"/>
                    <a:pt x="57665" y="161711"/>
                    <a:pt x="70081" y="161711"/>
                  </a:cubicBezTo>
                  <a:cubicBezTo>
                    <a:pt x="94682" y="161711"/>
                    <a:pt x="141481" y="146053"/>
                    <a:pt x="141481" y="79732"/>
                  </a:cubicBezTo>
                  <a:cubicBezTo>
                    <a:pt x="141481" y="28129"/>
                    <a:pt x="111555" y="-3"/>
                    <a:pt x="71094" y="-3"/>
                  </a:cubicBezTo>
                </a:path>
              </a:pathLst>
            </a:custGeom>
            <a:grpFill/>
            <a:ln w="144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78B33D1-4357-44F7-A986-00B6EAE2991C}"/>
                </a:ext>
              </a:extLst>
            </p:cNvPr>
            <p:cNvSpPr/>
            <p:nvPr/>
          </p:nvSpPr>
          <p:spPr>
            <a:xfrm>
              <a:off x="9817745" y="6913910"/>
              <a:ext cx="130123" cy="153349"/>
            </a:xfrm>
            <a:custGeom>
              <a:avLst/>
              <a:gdLst>
                <a:gd name="connsiteX0" fmla="*/ 99139 w 130123"/>
                <a:gd name="connsiteY0" fmla="*/ 26 h 153349"/>
                <a:gd name="connsiteX1" fmla="*/ 56840 w 130123"/>
                <a:gd name="connsiteY1" fmla="*/ 31862 h 153349"/>
                <a:gd name="connsiteX2" fmla="*/ 54742 w 130123"/>
                <a:gd name="connsiteY2" fmla="*/ 31862 h 153349"/>
                <a:gd name="connsiteX3" fmla="*/ 49532 w 130123"/>
                <a:gd name="connsiteY3" fmla="*/ 1473 h 153349"/>
                <a:gd name="connsiteX4" fmla="*/ -2 w 130123"/>
                <a:gd name="connsiteY4" fmla="*/ 1473 h 153349"/>
                <a:gd name="connsiteX5" fmla="*/ -2 w 130123"/>
                <a:gd name="connsiteY5" fmla="*/ 9519 h 153349"/>
                <a:gd name="connsiteX6" fmla="*/ 27203 w 130123"/>
                <a:gd name="connsiteY6" fmla="*/ 9519 h 153349"/>
                <a:gd name="connsiteX7" fmla="*/ 27203 w 130123"/>
                <a:gd name="connsiteY7" fmla="*/ 114014 h 153349"/>
                <a:gd name="connsiteX8" fmla="*/ 24107 w 130123"/>
                <a:gd name="connsiteY8" fmla="*/ 136791 h 153349"/>
                <a:gd name="connsiteX9" fmla="*/ 4368 w 130123"/>
                <a:gd name="connsiteY9" fmla="*/ 143781 h 153349"/>
                <a:gd name="connsiteX10" fmla="*/ 27 w 130123"/>
                <a:gd name="connsiteY10" fmla="*/ 143781 h 153349"/>
                <a:gd name="connsiteX11" fmla="*/ 27 w 130123"/>
                <a:gd name="connsiteY11" fmla="*/ 153346 h 153349"/>
                <a:gd name="connsiteX12" fmla="*/ 84697 w 130123"/>
                <a:gd name="connsiteY12" fmla="*/ 153346 h 153349"/>
                <a:gd name="connsiteX13" fmla="*/ 84697 w 130123"/>
                <a:gd name="connsiteY13" fmla="*/ 143781 h 153349"/>
                <a:gd name="connsiteX14" fmla="*/ 80167 w 130123"/>
                <a:gd name="connsiteY14" fmla="*/ 143781 h 153349"/>
                <a:gd name="connsiteX15" fmla="*/ 60386 w 130123"/>
                <a:gd name="connsiteY15" fmla="*/ 136372 h 153349"/>
                <a:gd name="connsiteX16" fmla="*/ 56507 w 130123"/>
                <a:gd name="connsiteY16" fmla="*/ 114014 h 153349"/>
                <a:gd name="connsiteX17" fmla="*/ 56507 w 130123"/>
                <a:gd name="connsiteY17" fmla="*/ 59675 h 153349"/>
                <a:gd name="connsiteX18" fmla="*/ 87142 w 130123"/>
                <a:gd name="connsiteY18" fmla="*/ 20459 h 153349"/>
                <a:gd name="connsiteX19" fmla="*/ 122944 w 130123"/>
                <a:gd name="connsiteY19" fmla="*/ 36377 h 153349"/>
                <a:gd name="connsiteX20" fmla="*/ 99168 w 130123"/>
                <a:gd name="connsiteY20" fmla="*/ -3 h 15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123" h="153349">
                  <a:moveTo>
                    <a:pt x="99139" y="26"/>
                  </a:moveTo>
                  <a:cubicBezTo>
                    <a:pt x="73091" y="26"/>
                    <a:pt x="64003" y="15756"/>
                    <a:pt x="56840" y="31862"/>
                  </a:cubicBezTo>
                  <a:cubicBezTo>
                    <a:pt x="56141" y="31809"/>
                    <a:pt x="55441" y="31809"/>
                    <a:pt x="54742" y="31862"/>
                  </a:cubicBezTo>
                  <a:cubicBezTo>
                    <a:pt x="54568" y="31862"/>
                    <a:pt x="49532" y="1473"/>
                    <a:pt x="49532" y="1473"/>
                  </a:cubicBezTo>
                  <a:lnTo>
                    <a:pt x="-2" y="1473"/>
                  </a:lnTo>
                  <a:lnTo>
                    <a:pt x="-2" y="9519"/>
                  </a:lnTo>
                  <a:lnTo>
                    <a:pt x="27203" y="9519"/>
                  </a:lnTo>
                  <a:lnTo>
                    <a:pt x="27203" y="114014"/>
                  </a:lnTo>
                  <a:cubicBezTo>
                    <a:pt x="27203" y="124361"/>
                    <a:pt x="26683" y="132436"/>
                    <a:pt x="24107" y="136791"/>
                  </a:cubicBezTo>
                  <a:cubicBezTo>
                    <a:pt x="21068" y="141813"/>
                    <a:pt x="14773" y="143781"/>
                    <a:pt x="4368" y="143781"/>
                  </a:cubicBezTo>
                  <a:lnTo>
                    <a:pt x="27" y="143781"/>
                  </a:lnTo>
                  <a:lnTo>
                    <a:pt x="27" y="153346"/>
                  </a:lnTo>
                  <a:lnTo>
                    <a:pt x="84697" y="153346"/>
                  </a:lnTo>
                  <a:lnTo>
                    <a:pt x="84697" y="143781"/>
                  </a:lnTo>
                  <a:lnTo>
                    <a:pt x="80167" y="143781"/>
                  </a:lnTo>
                  <a:cubicBezTo>
                    <a:pt x="69010" y="143781"/>
                    <a:pt x="63352" y="141321"/>
                    <a:pt x="60386" y="136372"/>
                  </a:cubicBezTo>
                  <a:cubicBezTo>
                    <a:pt x="57708" y="132030"/>
                    <a:pt x="56507" y="124795"/>
                    <a:pt x="56507" y="114014"/>
                  </a:cubicBezTo>
                  <a:lnTo>
                    <a:pt x="56507" y="59675"/>
                  </a:lnTo>
                  <a:cubicBezTo>
                    <a:pt x="56507" y="41341"/>
                    <a:pt x="70891" y="20459"/>
                    <a:pt x="87142" y="20459"/>
                  </a:cubicBezTo>
                  <a:cubicBezTo>
                    <a:pt x="104102" y="20459"/>
                    <a:pt x="104710" y="45291"/>
                    <a:pt x="122944" y="36377"/>
                  </a:cubicBezTo>
                  <a:cubicBezTo>
                    <a:pt x="135968" y="30053"/>
                    <a:pt x="133073" y="-3"/>
                    <a:pt x="99168" y="-3"/>
                  </a:cubicBezTo>
                </a:path>
              </a:pathLst>
            </a:custGeom>
            <a:grpFill/>
            <a:ln w="1444"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117B0FBA-83AD-4983-8CAA-62EA9B7F72F7}"/>
                </a:ext>
              </a:extLst>
            </p:cNvPr>
            <p:cNvSpPr/>
            <p:nvPr/>
          </p:nvSpPr>
          <p:spPr>
            <a:xfrm>
              <a:off x="10121575" y="6911594"/>
              <a:ext cx="151138" cy="159890"/>
            </a:xfrm>
            <a:custGeom>
              <a:avLst/>
              <a:gdLst>
                <a:gd name="connsiteX0" fmla="*/ 88448 w 151138"/>
                <a:gd name="connsiteY0" fmla="*/ 123927 h 159890"/>
                <a:gd name="connsiteX1" fmla="*/ 87884 w 151138"/>
                <a:gd name="connsiteY1" fmla="*/ 125113 h 159890"/>
                <a:gd name="connsiteX2" fmla="*/ 87262 w 151138"/>
                <a:gd name="connsiteY2" fmla="*/ 125736 h 159890"/>
                <a:gd name="connsiteX3" fmla="*/ 53573 w 151138"/>
                <a:gd name="connsiteY3" fmla="*/ 143955 h 159890"/>
                <a:gd name="connsiteX4" fmla="*/ 29710 w 151138"/>
                <a:gd name="connsiteY4" fmla="*/ 117458 h 159890"/>
                <a:gd name="connsiteX5" fmla="*/ 88448 w 151138"/>
                <a:gd name="connsiteY5" fmla="*/ 75102 h 159890"/>
                <a:gd name="connsiteX6" fmla="*/ 132831 w 151138"/>
                <a:gd name="connsiteY6" fmla="*/ 139961 h 159890"/>
                <a:gd name="connsiteX7" fmla="*/ 120212 w 151138"/>
                <a:gd name="connsiteY7" fmla="*/ 126228 h 159890"/>
                <a:gd name="connsiteX8" fmla="*/ 119706 w 151138"/>
                <a:gd name="connsiteY8" fmla="*/ 106836 h 159890"/>
                <a:gd name="connsiteX9" fmla="*/ 119706 w 151138"/>
                <a:gd name="connsiteY9" fmla="*/ 43294 h 159890"/>
                <a:gd name="connsiteX10" fmla="*/ 109576 w 151138"/>
                <a:gd name="connsiteY10" fmla="*/ 12268 h 159890"/>
                <a:gd name="connsiteX11" fmla="*/ 64817 w 151138"/>
                <a:gd name="connsiteY11" fmla="*/ -3 h 159890"/>
                <a:gd name="connsiteX12" fmla="*/ 18380 w 151138"/>
                <a:gd name="connsiteY12" fmla="*/ 11719 h 159890"/>
                <a:gd name="connsiteX13" fmla="*/ 4965 w 151138"/>
                <a:gd name="connsiteY13" fmla="*/ 36088 h 159890"/>
                <a:gd name="connsiteX14" fmla="*/ 8684 w 151138"/>
                <a:gd name="connsiteY14" fmla="*/ 46217 h 159890"/>
                <a:gd name="connsiteX15" fmla="*/ 17902 w 151138"/>
                <a:gd name="connsiteY15" fmla="*/ 49618 h 159890"/>
                <a:gd name="connsiteX16" fmla="*/ 32836 w 151138"/>
                <a:gd name="connsiteY16" fmla="*/ 33946 h 159890"/>
                <a:gd name="connsiteX17" fmla="*/ 39985 w 151138"/>
                <a:gd name="connsiteY17" fmla="*/ 16422 h 159890"/>
                <a:gd name="connsiteX18" fmla="*/ 60244 w 151138"/>
                <a:gd name="connsiteY18" fmla="*/ 9461 h 159890"/>
                <a:gd name="connsiteX19" fmla="*/ 82573 w 151138"/>
                <a:gd name="connsiteY19" fmla="*/ 18216 h 159890"/>
                <a:gd name="connsiteX20" fmla="*/ 88506 w 151138"/>
                <a:gd name="connsiteY20" fmla="*/ 40386 h 159890"/>
                <a:gd name="connsiteX21" fmla="*/ 88506 w 151138"/>
                <a:gd name="connsiteY21" fmla="*/ 65739 h 159890"/>
                <a:gd name="connsiteX22" fmla="*/ 88 w 151138"/>
                <a:gd name="connsiteY22" fmla="*/ 123319 h 159890"/>
                <a:gd name="connsiteX23" fmla="*/ 39782 w 151138"/>
                <a:gd name="connsiteY23" fmla="*/ 159887 h 159890"/>
                <a:gd name="connsiteX24" fmla="*/ 89418 w 151138"/>
                <a:gd name="connsiteY24" fmla="*/ 134751 h 159890"/>
                <a:gd name="connsiteX25" fmla="*/ 118259 w 151138"/>
                <a:gd name="connsiteY25" fmla="*/ 157991 h 159890"/>
                <a:gd name="connsiteX26" fmla="*/ 151137 w 151138"/>
                <a:gd name="connsiteY26" fmla="*/ 123507 h 159890"/>
                <a:gd name="connsiteX27" fmla="*/ 146043 w 151138"/>
                <a:gd name="connsiteY27" fmla="*/ 123507 h 159890"/>
                <a:gd name="connsiteX28" fmla="*/ 132860 w 151138"/>
                <a:gd name="connsiteY28" fmla="*/ 139961 h 15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138" h="159890">
                  <a:moveTo>
                    <a:pt x="88448" y="123927"/>
                  </a:moveTo>
                  <a:cubicBezTo>
                    <a:pt x="88525" y="124401"/>
                    <a:pt x="88301" y="124873"/>
                    <a:pt x="87884" y="125113"/>
                  </a:cubicBezTo>
                  <a:lnTo>
                    <a:pt x="87262" y="125736"/>
                  </a:lnTo>
                  <a:cubicBezTo>
                    <a:pt x="72791" y="139165"/>
                    <a:pt x="61662" y="143955"/>
                    <a:pt x="53573" y="143955"/>
                  </a:cubicBezTo>
                  <a:cubicBezTo>
                    <a:pt x="32822" y="143955"/>
                    <a:pt x="29710" y="126285"/>
                    <a:pt x="29710" y="117458"/>
                  </a:cubicBezTo>
                  <a:cubicBezTo>
                    <a:pt x="29710" y="89211"/>
                    <a:pt x="67610" y="75102"/>
                    <a:pt x="88448" y="75102"/>
                  </a:cubicBezTo>
                  <a:close/>
                  <a:moveTo>
                    <a:pt x="132831" y="139961"/>
                  </a:moveTo>
                  <a:cubicBezTo>
                    <a:pt x="123786" y="139961"/>
                    <a:pt x="120907" y="134823"/>
                    <a:pt x="120212" y="126228"/>
                  </a:cubicBezTo>
                  <a:lnTo>
                    <a:pt x="119706" y="106836"/>
                  </a:lnTo>
                  <a:lnTo>
                    <a:pt x="119706" y="43294"/>
                  </a:lnTo>
                  <a:cubicBezTo>
                    <a:pt x="119706" y="29590"/>
                    <a:pt x="117535" y="20314"/>
                    <a:pt x="109576" y="12268"/>
                  </a:cubicBezTo>
                  <a:cubicBezTo>
                    <a:pt x="101617" y="4223"/>
                    <a:pt x="86668" y="-3"/>
                    <a:pt x="64817" y="-3"/>
                  </a:cubicBezTo>
                  <a:cubicBezTo>
                    <a:pt x="43863" y="-3"/>
                    <a:pt x="28263" y="4005"/>
                    <a:pt x="18380" y="11719"/>
                  </a:cubicBezTo>
                  <a:cubicBezTo>
                    <a:pt x="8684" y="19200"/>
                    <a:pt x="4965" y="26190"/>
                    <a:pt x="4965" y="36088"/>
                  </a:cubicBezTo>
                  <a:cubicBezTo>
                    <a:pt x="4965" y="40747"/>
                    <a:pt x="6152" y="44003"/>
                    <a:pt x="8684" y="46217"/>
                  </a:cubicBezTo>
                  <a:cubicBezTo>
                    <a:pt x="11195" y="48511"/>
                    <a:pt x="14503" y="49732"/>
                    <a:pt x="17902" y="49618"/>
                  </a:cubicBezTo>
                  <a:cubicBezTo>
                    <a:pt x="26339" y="49618"/>
                    <a:pt x="31085" y="45277"/>
                    <a:pt x="32836" y="33946"/>
                  </a:cubicBezTo>
                  <a:cubicBezTo>
                    <a:pt x="34095" y="25553"/>
                    <a:pt x="35918" y="20763"/>
                    <a:pt x="39985" y="16422"/>
                  </a:cubicBezTo>
                  <a:cubicBezTo>
                    <a:pt x="44254" y="11776"/>
                    <a:pt x="51055" y="9461"/>
                    <a:pt x="60244" y="9461"/>
                  </a:cubicBezTo>
                  <a:cubicBezTo>
                    <a:pt x="70823" y="9461"/>
                    <a:pt x="78376" y="12355"/>
                    <a:pt x="82573" y="18216"/>
                  </a:cubicBezTo>
                  <a:cubicBezTo>
                    <a:pt x="86451" y="23715"/>
                    <a:pt x="88506" y="31168"/>
                    <a:pt x="88506" y="40386"/>
                  </a:cubicBezTo>
                  <a:lnTo>
                    <a:pt x="88506" y="65739"/>
                  </a:lnTo>
                  <a:cubicBezTo>
                    <a:pt x="61358" y="68300"/>
                    <a:pt x="-2734" y="73510"/>
                    <a:pt x="88" y="123319"/>
                  </a:cubicBezTo>
                  <a:cubicBezTo>
                    <a:pt x="1159" y="142797"/>
                    <a:pt x="18003" y="159887"/>
                    <a:pt x="39782" y="159887"/>
                  </a:cubicBezTo>
                  <a:cubicBezTo>
                    <a:pt x="63819" y="159887"/>
                    <a:pt x="79057" y="145937"/>
                    <a:pt x="89418" y="134751"/>
                  </a:cubicBezTo>
                  <a:cubicBezTo>
                    <a:pt x="91068" y="145315"/>
                    <a:pt x="100705" y="157991"/>
                    <a:pt x="118259" y="157991"/>
                  </a:cubicBezTo>
                  <a:cubicBezTo>
                    <a:pt x="137954" y="157991"/>
                    <a:pt x="149762" y="148137"/>
                    <a:pt x="151137" y="123507"/>
                  </a:cubicBezTo>
                  <a:lnTo>
                    <a:pt x="146043" y="123507"/>
                  </a:lnTo>
                  <a:cubicBezTo>
                    <a:pt x="144740" y="134216"/>
                    <a:pt x="138229" y="139961"/>
                    <a:pt x="132860" y="139961"/>
                  </a:cubicBezTo>
                </a:path>
              </a:pathLst>
            </a:custGeom>
            <a:grpFill/>
            <a:ln w="1444"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32FB492-EA32-4B4C-AE53-24B6119341AC}"/>
                </a:ext>
              </a:extLst>
            </p:cNvPr>
            <p:cNvSpPr/>
            <p:nvPr/>
          </p:nvSpPr>
          <p:spPr>
            <a:xfrm>
              <a:off x="10278213" y="6913498"/>
              <a:ext cx="167212" cy="153587"/>
            </a:xfrm>
            <a:custGeom>
              <a:avLst/>
              <a:gdLst>
                <a:gd name="connsiteX0" fmla="*/ 149324 w 167212"/>
                <a:gd name="connsiteY0" fmla="*/ 137117 h 153587"/>
                <a:gd name="connsiteX1" fmla="*/ 167211 w 167212"/>
                <a:gd name="connsiteY1" fmla="*/ 144034 h 153587"/>
                <a:gd name="connsiteX2" fmla="*/ 167211 w 167212"/>
                <a:gd name="connsiteY2" fmla="*/ 153585 h 153587"/>
                <a:gd name="connsiteX3" fmla="*/ 96650 w 167212"/>
                <a:gd name="connsiteY3" fmla="*/ 153585 h 153587"/>
                <a:gd name="connsiteX4" fmla="*/ 96650 w 167212"/>
                <a:gd name="connsiteY4" fmla="*/ 144063 h 153587"/>
                <a:gd name="connsiteX5" fmla="*/ 108357 w 167212"/>
                <a:gd name="connsiteY5" fmla="*/ 140749 h 153587"/>
                <a:gd name="connsiteX6" fmla="*/ 113784 w 167212"/>
                <a:gd name="connsiteY6" fmla="*/ 130069 h 153587"/>
                <a:gd name="connsiteX7" fmla="*/ 114579 w 167212"/>
                <a:gd name="connsiteY7" fmla="*/ 111908 h 153587"/>
                <a:gd name="connsiteX8" fmla="*/ 114579 w 167212"/>
                <a:gd name="connsiteY8" fmla="*/ 62287 h 153587"/>
                <a:gd name="connsiteX9" fmla="*/ 109819 w 167212"/>
                <a:gd name="connsiteY9" fmla="*/ 26906 h 153587"/>
                <a:gd name="connsiteX10" fmla="*/ 89111 w 167212"/>
                <a:gd name="connsiteY10" fmla="*/ 16038 h 153587"/>
                <a:gd name="connsiteX11" fmla="*/ 59590 w 167212"/>
                <a:gd name="connsiteY11" fmla="*/ 32969 h 153587"/>
                <a:gd name="connsiteX12" fmla="*/ 54062 w 167212"/>
                <a:gd name="connsiteY12" fmla="*/ 75977 h 153587"/>
                <a:gd name="connsiteX13" fmla="*/ 54062 w 167212"/>
                <a:gd name="connsiteY13" fmla="*/ 116032 h 153587"/>
                <a:gd name="connsiteX14" fmla="*/ 58258 w 167212"/>
                <a:gd name="connsiteY14" fmla="*/ 137450 h 153587"/>
                <a:gd name="connsiteX15" fmla="*/ 73207 w 167212"/>
                <a:gd name="connsiteY15" fmla="*/ 143961 h 153587"/>
                <a:gd name="connsiteX16" fmla="*/ 73207 w 167212"/>
                <a:gd name="connsiteY16" fmla="*/ 153585 h 153587"/>
                <a:gd name="connsiteX17" fmla="*/ -2 w 167212"/>
                <a:gd name="connsiteY17" fmla="*/ 153585 h 153587"/>
                <a:gd name="connsiteX18" fmla="*/ -2 w 167212"/>
                <a:gd name="connsiteY18" fmla="*/ 144034 h 153587"/>
                <a:gd name="connsiteX19" fmla="*/ 12747 w 167212"/>
                <a:gd name="connsiteY19" fmla="*/ 141892 h 153587"/>
                <a:gd name="connsiteX20" fmla="*/ 21285 w 167212"/>
                <a:gd name="connsiteY20" fmla="*/ 132153 h 153587"/>
                <a:gd name="connsiteX21" fmla="*/ 23065 w 167212"/>
                <a:gd name="connsiteY21" fmla="*/ 114354 h 153587"/>
                <a:gd name="connsiteX22" fmla="*/ 23065 w 167212"/>
                <a:gd name="connsiteY22" fmla="*/ 9714 h 153587"/>
                <a:gd name="connsiteX23" fmla="*/ -2 w 167212"/>
                <a:gd name="connsiteY23" fmla="*/ 9714 h 153587"/>
                <a:gd name="connsiteX24" fmla="*/ -2 w 167212"/>
                <a:gd name="connsiteY24" fmla="*/ 1784 h 153587"/>
                <a:gd name="connsiteX25" fmla="*/ 46160 w 167212"/>
                <a:gd name="connsiteY25" fmla="*/ 1784 h 153587"/>
                <a:gd name="connsiteX26" fmla="*/ 51356 w 167212"/>
                <a:gd name="connsiteY26" fmla="*/ 29279 h 153587"/>
                <a:gd name="connsiteX27" fmla="*/ 53729 w 167212"/>
                <a:gd name="connsiteY27" fmla="*/ 29279 h 153587"/>
                <a:gd name="connsiteX28" fmla="*/ 102294 w 167212"/>
                <a:gd name="connsiteY28" fmla="*/ 4 h 153587"/>
                <a:gd name="connsiteX29" fmla="*/ 124695 w 167212"/>
                <a:gd name="connsiteY29" fmla="*/ 5025 h 153587"/>
                <a:gd name="connsiteX30" fmla="*/ 140005 w 167212"/>
                <a:gd name="connsiteY30" fmla="*/ 20365 h 153587"/>
                <a:gd name="connsiteX31" fmla="*/ 144925 w 167212"/>
                <a:gd name="connsiteY31" fmla="*/ 45761 h 153587"/>
                <a:gd name="connsiteX32" fmla="*/ 144925 w 167212"/>
                <a:gd name="connsiteY32" fmla="*/ 114556 h 153587"/>
                <a:gd name="connsiteX33" fmla="*/ 149266 w 167212"/>
                <a:gd name="connsiteY33" fmla="*/ 137218 h 1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7212" h="153587">
                  <a:moveTo>
                    <a:pt x="149324" y="137117"/>
                  </a:moveTo>
                  <a:cubicBezTo>
                    <a:pt x="152928" y="141863"/>
                    <a:pt x="158239" y="143426"/>
                    <a:pt x="167211" y="144034"/>
                  </a:cubicBezTo>
                  <a:lnTo>
                    <a:pt x="167211" y="153585"/>
                  </a:lnTo>
                  <a:lnTo>
                    <a:pt x="96650" y="153585"/>
                  </a:lnTo>
                  <a:lnTo>
                    <a:pt x="96650" y="144063"/>
                  </a:lnTo>
                  <a:cubicBezTo>
                    <a:pt x="101816" y="143701"/>
                    <a:pt x="105825" y="142543"/>
                    <a:pt x="108357" y="140749"/>
                  </a:cubicBezTo>
                  <a:cubicBezTo>
                    <a:pt x="111888" y="138361"/>
                    <a:pt x="112915" y="134613"/>
                    <a:pt x="113784" y="130069"/>
                  </a:cubicBezTo>
                  <a:cubicBezTo>
                    <a:pt x="114461" y="124041"/>
                    <a:pt x="114727" y="117973"/>
                    <a:pt x="114579" y="111908"/>
                  </a:cubicBezTo>
                  <a:lnTo>
                    <a:pt x="114579" y="62287"/>
                  </a:lnTo>
                  <a:cubicBezTo>
                    <a:pt x="114579" y="50233"/>
                    <a:pt x="113784" y="35053"/>
                    <a:pt x="109819" y="26906"/>
                  </a:cubicBezTo>
                  <a:cubicBezTo>
                    <a:pt x="106259" y="19670"/>
                    <a:pt x="100268" y="16038"/>
                    <a:pt x="89111" y="16038"/>
                  </a:cubicBezTo>
                  <a:cubicBezTo>
                    <a:pt x="76890" y="15760"/>
                    <a:pt x="65521" y="22280"/>
                    <a:pt x="59590" y="32969"/>
                  </a:cubicBezTo>
                  <a:cubicBezTo>
                    <a:pt x="53960" y="42983"/>
                    <a:pt x="54062" y="59161"/>
                    <a:pt x="54062" y="75977"/>
                  </a:cubicBezTo>
                  <a:lnTo>
                    <a:pt x="54062" y="116032"/>
                  </a:lnTo>
                  <a:cubicBezTo>
                    <a:pt x="54062" y="126321"/>
                    <a:pt x="55364" y="133398"/>
                    <a:pt x="58258" y="137450"/>
                  </a:cubicBezTo>
                  <a:cubicBezTo>
                    <a:pt x="60849" y="141313"/>
                    <a:pt x="65856" y="143354"/>
                    <a:pt x="73207" y="143961"/>
                  </a:cubicBezTo>
                  <a:lnTo>
                    <a:pt x="73207" y="153585"/>
                  </a:lnTo>
                  <a:lnTo>
                    <a:pt x="-2" y="153585"/>
                  </a:lnTo>
                  <a:lnTo>
                    <a:pt x="-2" y="144034"/>
                  </a:lnTo>
                  <a:cubicBezTo>
                    <a:pt x="4336" y="144032"/>
                    <a:pt x="8646" y="143309"/>
                    <a:pt x="12747" y="141892"/>
                  </a:cubicBezTo>
                  <a:cubicBezTo>
                    <a:pt x="16993" y="140206"/>
                    <a:pt x="20169" y="136583"/>
                    <a:pt x="21285" y="132153"/>
                  </a:cubicBezTo>
                  <a:cubicBezTo>
                    <a:pt x="22428" y="128275"/>
                    <a:pt x="23065" y="122443"/>
                    <a:pt x="23065" y="114354"/>
                  </a:cubicBezTo>
                  <a:lnTo>
                    <a:pt x="23065" y="9714"/>
                  </a:lnTo>
                  <a:lnTo>
                    <a:pt x="-2" y="9714"/>
                  </a:lnTo>
                  <a:lnTo>
                    <a:pt x="-2" y="1784"/>
                  </a:lnTo>
                  <a:lnTo>
                    <a:pt x="46160" y="1784"/>
                  </a:lnTo>
                  <a:lnTo>
                    <a:pt x="51356" y="29279"/>
                  </a:lnTo>
                  <a:lnTo>
                    <a:pt x="53729" y="29279"/>
                  </a:lnTo>
                  <a:cubicBezTo>
                    <a:pt x="59647" y="17485"/>
                    <a:pt x="72541" y="4"/>
                    <a:pt x="102294" y="4"/>
                  </a:cubicBezTo>
                  <a:cubicBezTo>
                    <a:pt x="110053" y="-126"/>
                    <a:pt x="117733" y="1595"/>
                    <a:pt x="124695" y="5025"/>
                  </a:cubicBezTo>
                  <a:cubicBezTo>
                    <a:pt x="131225" y="8482"/>
                    <a:pt x="136561" y="13828"/>
                    <a:pt x="140005" y="20365"/>
                  </a:cubicBezTo>
                  <a:cubicBezTo>
                    <a:pt x="143695" y="27340"/>
                    <a:pt x="144925" y="35849"/>
                    <a:pt x="144925" y="45761"/>
                  </a:cubicBezTo>
                  <a:lnTo>
                    <a:pt x="144925" y="114556"/>
                  </a:lnTo>
                  <a:cubicBezTo>
                    <a:pt x="144925" y="122298"/>
                    <a:pt x="145678" y="132486"/>
                    <a:pt x="149266" y="137218"/>
                  </a:cubicBezTo>
                </a:path>
              </a:pathLst>
            </a:custGeom>
            <a:grpFill/>
            <a:ln w="1444"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B166A28-2B84-42D3-B55D-416DF102E259}"/>
                </a:ext>
              </a:extLst>
            </p:cNvPr>
            <p:cNvSpPr/>
            <p:nvPr/>
          </p:nvSpPr>
          <p:spPr>
            <a:xfrm>
              <a:off x="9956653" y="6904420"/>
              <a:ext cx="157127" cy="252568"/>
            </a:xfrm>
            <a:custGeom>
              <a:avLst/>
              <a:gdLst>
                <a:gd name="connsiteX0" fmla="*/ 67028 w 157127"/>
                <a:gd name="connsiteY0" fmla="*/ 111638 h 252568"/>
                <a:gd name="connsiteX1" fmla="*/ 36725 w 157127"/>
                <a:gd name="connsiteY1" fmla="*/ 64491 h 252568"/>
                <a:gd name="connsiteX2" fmla="*/ 67028 w 157127"/>
                <a:gd name="connsiteY2" fmla="*/ 15290 h 252568"/>
                <a:gd name="connsiteX3" fmla="*/ 98083 w 157127"/>
                <a:gd name="connsiteY3" fmla="*/ 63854 h 252568"/>
                <a:gd name="connsiteX4" fmla="*/ 67028 w 157127"/>
                <a:gd name="connsiteY4" fmla="*/ 111609 h 252568"/>
                <a:gd name="connsiteX5" fmla="*/ 139889 w 157127"/>
                <a:gd name="connsiteY5" fmla="*/ 1065 h 252568"/>
                <a:gd name="connsiteX6" fmla="*/ 131062 w 157127"/>
                <a:gd name="connsiteY6" fmla="*/ 13148 h 252568"/>
                <a:gd name="connsiteX7" fmla="*/ 124579 w 157127"/>
                <a:gd name="connsiteY7" fmla="*/ 23900 h 252568"/>
                <a:gd name="connsiteX8" fmla="*/ 114030 w 157127"/>
                <a:gd name="connsiteY8" fmla="*/ 23133 h 252568"/>
                <a:gd name="connsiteX9" fmla="*/ 66275 w 157127"/>
                <a:gd name="connsiteY9" fmla="*/ 7215 h 252568"/>
                <a:gd name="connsiteX10" fmla="*/ 6886 w 157127"/>
                <a:gd name="connsiteY10" fmla="*/ 64491 h 252568"/>
                <a:gd name="connsiteX11" fmla="*/ 45509 w 157127"/>
                <a:gd name="connsiteY11" fmla="*/ 117715 h 252568"/>
                <a:gd name="connsiteX12" fmla="*/ 46721 w 157127"/>
                <a:gd name="connsiteY12" fmla="*/ 119048 h 252568"/>
                <a:gd name="connsiteX13" fmla="*/ 45712 w 157127"/>
                <a:gd name="connsiteY13" fmla="*/ 120233 h 252568"/>
                <a:gd name="connsiteX14" fmla="*/ 2994 w 157127"/>
                <a:gd name="connsiteY14" fmla="*/ 153517 h 252568"/>
                <a:gd name="connsiteX15" fmla="*/ 19939 w 157127"/>
                <a:gd name="connsiteY15" fmla="*/ 177973 h 252568"/>
                <a:gd name="connsiteX16" fmla="*/ 63844 w 157127"/>
                <a:gd name="connsiteY16" fmla="*/ 184933 h 252568"/>
                <a:gd name="connsiteX17" fmla="*/ 99038 w 157127"/>
                <a:gd name="connsiteY17" fmla="*/ 186641 h 252568"/>
                <a:gd name="connsiteX18" fmla="*/ 118284 w 157127"/>
                <a:gd name="connsiteY18" fmla="*/ 193428 h 252568"/>
                <a:gd name="connsiteX19" fmla="*/ 125708 w 157127"/>
                <a:gd name="connsiteY19" fmla="*/ 210388 h 252568"/>
                <a:gd name="connsiteX20" fmla="*/ 109790 w 157127"/>
                <a:gd name="connsiteY20" fmla="*/ 234742 h 252568"/>
                <a:gd name="connsiteX21" fmla="*/ 69633 w 157127"/>
                <a:gd name="connsiteY21" fmla="*/ 243251 h 252568"/>
                <a:gd name="connsiteX22" fmla="*/ 32804 w 157127"/>
                <a:gd name="connsiteY22" fmla="*/ 234945 h 252568"/>
                <a:gd name="connsiteX23" fmla="*/ 25076 w 157127"/>
                <a:gd name="connsiteY23" fmla="*/ 213123 h 252568"/>
                <a:gd name="connsiteX24" fmla="*/ 15931 w 157127"/>
                <a:gd name="connsiteY24" fmla="*/ 197132 h 252568"/>
                <a:gd name="connsiteX25" fmla="*/ 3283 w 157127"/>
                <a:gd name="connsiteY25" fmla="*/ 202921 h 252568"/>
                <a:gd name="connsiteX26" fmla="*/ -2 w 157127"/>
                <a:gd name="connsiteY26" fmla="*/ 216741 h 252568"/>
                <a:gd name="connsiteX27" fmla="*/ 24107 w 157127"/>
                <a:gd name="connsiteY27" fmla="*/ 246377 h 252568"/>
                <a:gd name="connsiteX28" fmla="*/ 65291 w 157127"/>
                <a:gd name="connsiteY28" fmla="*/ 252542 h 252568"/>
                <a:gd name="connsiteX29" fmla="*/ 111772 w 157127"/>
                <a:gd name="connsiteY29" fmla="*/ 243642 h 252568"/>
                <a:gd name="connsiteX30" fmla="*/ 135099 w 157127"/>
                <a:gd name="connsiteY30" fmla="*/ 222572 h 252568"/>
                <a:gd name="connsiteX31" fmla="*/ 141626 w 157127"/>
                <a:gd name="connsiteY31" fmla="*/ 197885 h 252568"/>
                <a:gd name="connsiteX32" fmla="*/ 134723 w 157127"/>
                <a:gd name="connsiteY32" fmla="*/ 171504 h 252568"/>
                <a:gd name="connsiteX33" fmla="*/ 51992 w 157127"/>
                <a:gd name="connsiteY33" fmla="*/ 151245 h 252568"/>
                <a:gd name="connsiteX34" fmla="*/ 24975 w 157127"/>
                <a:gd name="connsiteY34" fmla="*/ 139986 h 252568"/>
                <a:gd name="connsiteX35" fmla="*/ 66131 w 157127"/>
                <a:gd name="connsiteY35" fmla="*/ 120320 h 252568"/>
                <a:gd name="connsiteX36" fmla="*/ 128443 w 157127"/>
                <a:gd name="connsiteY36" fmla="*/ 63030 h 252568"/>
                <a:gd name="connsiteX37" fmla="*/ 122654 w 157127"/>
                <a:gd name="connsiteY37" fmla="*/ 34608 h 252568"/>
                <a:gd name="connsiteX38" fmla="*/ 141206 w 157127"/>
                <a:gd name="connsiteY38" fmla="*/ 34218 h 252568"/>
                <a:gd name="connsiteX39" fmla="*/ 154389 w 157127"/>
                <a:gd name="connsiteY39" fmla="*/ 24160 h 252568"/>
                <a:gd name="connsiteX40" fmla="*/ 156763 w 157127"/>
                <a:gd name="connsiteY40" fmla="*/ 9689 h 252568"/>
                <a:gd name="connsiteX41" fmla="*/ 140020 w 157127"/>
                <a:gd name="connsiteY41" fmla="*/ 1007 h 25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127" h="252568">
                  <a:moveTo>
                    <a:pt x="67028" y="111638"/>
                  </a:moveTo>
                  <a:cubicBezTo>
                    <a:pt x="47752" y="111638"/>
                    <a:pt x="36725" y="104402"/>
                    <a:pt x="36725" y="64491"/>
                  </a:cubicBezTo>
                  <a:cubicBezTo>
                    <a:pt x="36725" y="36302"/>
                    <a:pt x="46378" y="15290"/>
                    <a:pt x="67028" y="15290"/>
                  </a:cubicBezTo>
                  <a:cubicBezTo>
                    <a:pt x="91079" y="15290"/>
                    <a:pt x="98083" y="34362"/>
                    <a:pt x="98083" y="63854"/>
                  </a:cubicBezTo>
                  <a:cubicBezTo>
                    <a:pt x="98083" y="106066"/>
                    <a:pt x="85059" y="111609"/>
                    <a:pt x="67028" y="111609"/>
                  </a:cubicBezTo>
                  <a:moveTo>
                    <a:pt x="139889" y="1065"/>
                  </a:moveTo>
                  <a:cubicBezTo>
                    <a:pt x="135548" y="2512"/>
                    <a:pt x="132654" y="6462"/>
                    <a:pt x="131062" y="13148"/>
                  </a:cubicBezTo>
                  <a:cubicBezTo>
                    <a:pt x="129919" y="19313"/>
                    <a:pt x="127603" y="22872"/>
                    <a:pt x="124579" y="23900"/>
                  </a:cubicBezTo>
                  <a:cubicBezTo>
                    <a:pt x="121555" y="24927"/>
                    <a:pt x="116302" y="24942"/>
                    <a:pt x="114030" y="23133"/>
                  </a:cubicBezTo>
                  <a:cubicBezTo>
                    <a:pt x="106432" y="15897"/>
                    <a:pt x="91846" y="7215"/>
                    <a:pt x="66275" y="7215"/>
                  </a:cubicBezTo>
                  <a:cubicBezTo>
                    <a:pt x="24989" y="7157"/>
                    <a:pt x="6886" y="37242"/>
                    <a:pt x="6886" y="64491"/>
                  </a:cubicBezTo>
                  <a:cubicBezTo>
                    <a:pt x="6886" y="96530"/>
                    <a:pt x="18941" y="112072"/>
                    <a:pt x="45509" y="117715"/>
                  </a:cubicBezTo>
                  <a:cubicBezTo>
                    <a:pt x="46211" y="117749"/>
                    <a:pt x="46754" y="118345"/>
                    <a:pt x="46721" y="119048"/>
                  </a:cubicBezTo>
                  <a:cubicBezTo>
                    <a:pt x="46693" y="119627"/>
                    <a:pt x="46279" y="120113"/>
                    <a:pt x="45712" y="120233"/>
                  </a:cubicBezTo>
                  <a:cubicBezTo>
                    <a:pt x="23065" y="124893"/>
                    <a:pt x="2994" y="131651"/>
                    <a:pt x="2994" y="153517"/>
                  </a:cubicBezTo>
                  <a:cubicBezTo>
                    <a:pt x="2994" y="166743"/>
                    <a:pt x="10417" y="174022"/>
                    <a:pt x="19939" y="177973"/>
                  </a:cubicBezTo>
                  <a:cubicBezTo>
                    <a:pt x="30474" y="182314"/>
                    <a:pt x="45278" y="184600"/>
                    <a:pt x="63844" y="184933"/>
                  </a:cubicBezTo>
                  <a:cubicBezTo>
                    <a:pt x="75597" y="184888"/>
                    <a:pt x="87344" y="185459"/>
                    <a:pt x="99038" y="186641"/>
                  </a:cubicBezTo>
                  <a:cubicBezTo>
                    <a:pt x="107127" y="187567"/>
                    <a:pt x="113509" y="189911"/>
                    <a:pt x="118284" y="193428"/>
                  </a:cubicBezTo>
                  <a:cubicBezTo>
                    <a:pt x="123146" y="197277"/>
                    <a:pt x="125708" y="202964"/>
                    <a:pt x="125708" y="210388"/>
                  </a:cubicBezTo>
                  <a:cubicBezTo>
                    <a:pt x="125708" y="220517"/>
                    <a:pt x="120426" y="228694"/>
                    <a:pt x="109790" y="234742"/>
                  </a:cubicBezTo>
                  <a:cubicBezTo>
                    <a:pt x="99920" y="240328"/>
                    <a:pt x="86404" y="243251"/>
                    <a:pt x="69633" y="243251"/>
                  </a:cubicBezTo>
                  <a:cubicBezTo>
                    <a:pt x="55292" y="243251"/>
                    <a:pt x="43469" y="241717"/>
                    <a:pt x="32804" y="234945"/>
                  </a:cubicBezTo>
                  <a:cubicBezTo>
                    <a:pt x="24975" y="229953"/>
                    <a:pt x="23427" y="220214"/>
                    <a:pt x="25076" y="213123"/>
                  </a:cubicBezTo>
                  <a:cubicBezTo>
                    <a:pt x="26726" y="206032"/>
                    <a:pt x="24049" y="198507"/>
                    <a:pt x="15931" y="197132"/>
                  </a:cubicBezTo>
                  <a:cubicBezTo>
                    <a:pt x="10963" y="196538"/>
                    <a:pt x="6080" y="198772"/>
                    <a:pt x="3283" y="202921"/>
                  </a:cubicBezTo>
                  <a:cubicBezTo>
                    <a:pt x="881" y="206712"/>
                    <a:pt x="-2" y="211299"/>
                    <a:pt x="-2" y="216741"/>
                  </a:cubicBezTo>
                  <a:cubicBezTo>
                    <a:pt x="-2" y="234786"/>
                    <a:pt x="13688" y="243208"/>
                    <a:pt x="24107" y="246377"/>
                  </a:cubicBezTo>
                  <a:cubicBezTo>
                    <a:pt x="37391" y="250733"/>
                    <a:pt x="51314" y="252817"/>
                    <a:pt x="65291" y="252542"/>
                  </a:cubicBezTo>
                  <a:cubicBezTo>
                    <a:pt x="84682" y="252542"/>
                    <a:pt x="100499" y="249488"/>
                    <a:pt x="111772" y="243642"/>
                  </a:cubicBezTo>
                  <a:cubicBezTo>
                    <a:pt x="123045" y="237796"/>
                    <a:pt x="130888" y="230734"/>
                    <a:pt x="135099" y="222572"/>
                  </a:cubicBezTo>
                  <a:cubicBezTo>
                    <a:pt x="139283" y="215010"/>
                    <a:pt x="141526" y="206527"/>
                    <a:pt x="141626" y="197885"/>
                  </a:cubicBezTo>
                  <a:cubicBezTo>
                    <a:pt x="141626" y="186945"/>
                    <a:pt x="139267" y="178045"/>
                    <a:pt x="134723" y="171504"/>
                  </a:cubicBezTo>
                  <a:cubicBezTo>
                    <a:pt x="119977" y="150869"/>
                    <a:pt x="99052" y="153473"/>
                    <a:pt x="51992" y="151245"/>
                  </a:cubicBezTo>
                  <a:cubicBezTo>
                    <a:pt x="29331" y="151245"/>
                    <a:pt x="24975" y="147106"/>
                    <a:pt x="24975" y="139986"/>
                  </a:cubicBezTo>
                  <a:cubicBezTo>
                    <a:pt x="24975" y="129553"/>
                    <a:pt x="33383" y="125515"/>
                    <a:pt x="66131" y="120320"/>
                  </a:cubicBezTo>
                  <a:cubicBezTo>
                    <a:pt x="98300" y="115299"/>
                    <a:pt x="128443" y="103187"/>
                    <a:pt x="128443" y="63030"/>
                  </a:cubicBezTo>
                  <a:cubicBezTo>
                    <a:pt x="128535" y="53254"/>
                    <a:pt x="126563" y="43569"/>
                    <a:pt x="122654" y="34608"/>
                  </a:cubicBezTo>
                  <a:cubicBezTo>
                    <a:pt x="128758" y="36172"/>
                    <a:pt x="135173" y="36037"/>
                    <a:pt x="141206" y="34218"/>
                  </a:cubicBezTo>
                  <a:cubicBezTo>
                    <a:pt x="147718" y="32163"/>
                    <a:pt x="151958" y="28806"/>
                    <a:pt x="154389" y="24160"/>
                  </a:cubicBezTo>
                  <a:cubicBezTo>
                    <a:pt x="156842" y="19760"/>
                    <a:pt x="157681" y="14642"/>
                    <a:pt x="156763" y="9689"/>
                  </a:cubicBezTo>
                  <a:cubicBezTo>
                    <a:pt x="154679" y="428"/>
                    <a:pt x="147979" y="-1511"/>
                    <a:pt x="140020" y="1007"/>
                  </a:cubicBezTo>
                </a:path>
              </a:pathLst>
            </a:custGeom>
            <a:grpFill/>
            <a:ln w="1444"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35163B3A-B499-462E-A9EC-0D802FDFDB1D}"/>
                </a:ext>
              </a:extLst>
            </p:cNvPr>
            <p:cNvSpPr/>
            <p:nvPr/>
          </p:nvSpPr>
          <p:spPr>
            <a:xfrm>
              <a:off x="9008251"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61 w 83830"/>
                <a:gd name="connsiteY8" fmla="*/ 73611 h 105768"/>
                <a:gd name="connsiteX9" fmla="*/ 45336 w 83830"/>
                <a:gd name="connsiteY9" fmla="*/ 33468 h 105768"/>
                <a:gd name="connsiteX10" fmla="*/ 41429 w 83830"/>
                <a:gd name="connsiteY10" fmla="*/ 12457 h 105768"/>
                <a:gd name="connsiteX11" fmla="*/ 36725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61" y="73611"/>
                  </a:moveTo>
                  <a:lnTo>
                    <a:pt x="45336" y="33468"/>
                  </a:lnTo>
                  <a:lnTo>
                    <a:pt x="41429" y="12457"/>
                  </a:lnTo>
                  <a:lnTo>
                    <a:pt x="36725" y="33411"/>
                  </a:lnTo>
                  <a:lnTo>
                    <a:pt x="24208" y="73553"/>
                  </a:lnTo>
                  <a:close/>
                </a:path>
              </a:pathLst>
            </a:custGeom>
            <a:grpFill/>
            <a:ln w="1444"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62BD4F12-46A4-416A-8992-0217827D3ED8}"/>
                </a:ext>
              </a:extLst>
            </p:cNvPr>
            <p:cNvSpPr/>
            <p:nvPr/>
          </p:nvSpPr>
          <p:spPr>
            <a:xfrm>
              <a:off x="9108854" y="7219508"/>
              <a:ext cx="65524" cy="109979"/>
            </a:xfrm>
            <a:custGeom>
              <a:avLst/>
              <a:gdLst>
                <a:gd name="connsiteX0" fmla="*/ 31516 w 65524"/>
                <a:gd name="connsiteY0" fmla="*/ 109977 h 109979"/>
                <a:gd name="connsiteX1" fmla="*/ -2 w 65524"/>
                <a:gd name="connsiteY1" fmla="*/ 102495 h 109979"/>
                <a:gd name="connsiteX2" fmla="*/ 2892 w 65524"/>
                <a:gd name="connsiteY2" fmla="*/ 90918 h 109979"/>
                <a:gd name="connsiteX3" fmla="*/ 29215 w 65524"/>
                <a:gd name="connsiteY3" fmla="*/ 97575 h 109979"/>
                <a:gd name="connsiteX4" fmla="*/ 49691 w 65524"/>
                <a:gd name="connsiteY4" fmla="*/ 80355 h 109979"/>
                <a:gd name="connsiteX5" fmla="*/ 29866 w 65524"/>
                <a:gd name="connsiteY5" fmla="*/ 61832 h 109979"/>
                <a:gd name="connsiteX6" fmla="*/ 779 w 65524"/>
                <a:gd name="connsiteY6" fmla="*/ 29822 h 109979"/>
                <a:gd name="connsiteX7" fmla="*/ 33469 w 65524"/>
                <a:gd name="connsiteY7" fmla="*/ -3 h 109979"/>
                <a:gd name="connsiteX8" fmla="*/ 60964 w 65524"/>
                <a:gd name="connsiteY8" fmla="*/ 5207 h 109979"/>
                <a:gd name="connsiteX9" fmla="*/ 58692 w 65524"/>
                <a:gd name="connsiteY9" fmla="*/ 17550 h 109979"/>
                <a:gd name="connsiteX10" fmla="*/ 34005 w 65524"/>
                <a:gd name="connsiteY10" fmla="*/ 13209 h 109979"/>
                <a:gd name="connsiteX11" fmla="*/ 15960 w 65524"/>
                <a:gd name="connsiteY11" fmla="*/ 28476 h 109979"/>
                <a:gd name="connsiteX12" fmla="*/ 35466 w 65524"/>
                <a:gd name="connsiteY12" fmla="*/ 46521 h 109979"/>
                <a:gd name="connsiteX13" fmla="*/ 65523 w 65524"/>
                <a:gd name="connsiteY13" fmla="*/ 78531 h 109979"/>
                <a:gd name="connsiteX14" fmla="*/ 31516 w 65524"/>
                <a:gd name="connsiteY14" fmla="*/ 109977 h 10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524" h="109979">
                  <a:moveTo>
                    <a:pt x="31516" y="109977"/>
                  </a:moveTo>
                  <a:cubicBezTo>
                    <a:pt x="15916" y="109977"/>
                    <a:pt x="6915" y="106402"/>
                    <a:pt x="-2" y="102495"/>
                  </a:cubicBezTo>
                  <a:lnTo>
                    <a:pt x="2892" y="90918"/>
                  </a:lnTo>
                  <a:cubicBezTo>
                    <a:pt x="11821" y="94811"/>
                    <a:pt x="19143" y="97575"/>
                    <a:pt x="29215" y="97575"/>
                  </a:cubicBezTo>
                  <a:cubicBezTo>
                    <a:pt x="43180" y="97575"/>
                    <a:pt x="49691" y="93841"/>
                    <a:pt x="49691" y="80355"/>
                  </a:cubicBezTo>
                  <a:cubicBezTo>
                    <a:pt x="49691" y="69791"/>
                    <a:pt x="45799" y="66057"/>
                    <a:pt x="29866" y="61832"/>
                  </a:cubicBezTo>
                  <a:cubicBezTo>
                    <a:pt x="10851" y="56637"/>
                    <a:pt x="779" y="50790"/>
                    <a:pt x="779" y="29822"/>
                  </a:cubicBezTo>
                  <a:cubicBezTo>
                    <a:pt x="808" y="10546"/>
                    <a:pt x="12472" y="-3"/>
                    <a:pt x="33469" y="-3"/>
                  </a:cubicBezTo>
                  <a:cubicBezTo>
                    <a:pt x="46493" y="-3"/>
                    <a:pt x="54105" y="2283"/>
                    <a:pt x="60964" y="5207"/>
                  </a:cubicBezTo>
                  <a:lnTo>
                    <a:pt x="58692" y="17550"/>
                  </a:lnTo>
                  <a:cubicBezTo>
                    <a:pt x="50241" y="14786"/>
                    <a:pt x="45046" y="13209"/>
                    <a:pt x="34005" y="13209"/>
                  </a:cubicBezTo>
                  <a:cubicBezTo>
                    <a:pt x="21328" y="13209"/>
                    <a:pt x="15960" y="17102"/>
                    <a:pt x="15960" y="28476"/>
                  </a:cubicBezTo>
                  <a:cubicBezTo>
                    <a:pt x="15960" y="39199"/>
                    <a:pt x="18854" y="42122"/>
                    <a:pt x="35466" y="46521"/>
                  </a:cubicBezTo>
                  <a:cubicBezTo>
                    <a:pt x="53989" y="51557"/>
                    <a:pt x="65523" y="58098"/>
                    <a:pt x="65523" y="78531"/>
                  </a:cubicBezTo>
                  <a:cubicBezTo>
                    <a:pt x="65523" y="98964"/>
                    <a:pt x="53613" y="109977"/>
                    <a:pt x="31516" y="109977"/>
                  </a:cubicBezTo>
                  <a:close/>
                </a:path>
              </a:pathLst>
            </a:custGeom>
            <a:grpFill/>
            <a:ln w="1444"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83010EA-DFA2-4FC2-8859-1CA44EE44BDB}"/>
                </a:ext>
              </a:extLst>
            </p:cNvPr>
            <p:cNvSpPr/>
            <p:nvPr/>
          </p:nvSpPr>
          <p:spPr>
            <a:xfrm>
              <a:off x="9190977" y="7219436"/>
              <a:ext cx="65495" cy="110052"/>
            </a:xfrm>
            <a:custGeom>
              <a:avLst/>
              <a:gdLst>
                <a:gd name="connsiteX0" fmla="*/ 31530 w 65495"/>
                <a:gd name="connsiteY0" fmla="*/ 110049 h 110052"/>
                <a:gd name="connsiteX1" fmla="*/ -2 w 65495"/>
                <a:gd name="connsiteY1" fmla="*/ 102567 h 110052"/>
                <a:gd name="connsiteX2" fmla="*/ 2892 w 65495"/>
                <a:gd name="connsiteY2" fmla="*/ 90991 h 110052"/>
                <a:gd name="connsiteX3" fmla="*/ 29215 w 65495"/>
                <a:gd name="connsiteY3" fmla="*/ 97647 h 110052"/>
                <a:gd name="connsiteX4" fmla="*/ 49691 w 65495"/>
                <a:gd name="connsiteY4" fmla="*/ 80427 h 110052"/>
                <a:gd name="connsiteX5" fmla="*/ 29866 w 65495"/>
                <a:gd name="connsiteY5" fmla="*/ 61904 h 110052"/>
                <a:gd name="connsiteX6" fmla="*/ 794 w 65495"/>
                <a:gd name="connsiteY6" fmla="*/ 29894 h 110052"/>
                <a:gd name="connsiteX7" fmla="*/ 33441 w 65495"/>
                <a:gd name="connsiteY7" fmla="*/ -3 h 110052"/>
                <a:gd name="connsiteX8" fmla="*/ 60935 w 65495"/>
                <a:gd name="connsiteY8" fmla="*/ 5207 h 110052"/>
                <a:gd name="connsiteX9" fmla="*/ 58678 w 65495"/>
                <a:gd name="connsiteY9" fmla="*/ 17550 h 110052"/>
                <a:gd name="connsiteX10" fmla="*/ 33976 w 65495"/>
                <a:gd name="connsiteY10" fmla="*/ 13209 h 110052"/>
                <a:gd name="connsiteX11" fmla="*/ 15931 w 65495"/>
                <a:gd name="connsiteY11" fmla="*/ 28476 h 110052"/>
                <a:gd name="connsiteX12" fmla="*/ 35438 w 65495"/>
                <a:gd name="connsiteY12" fmla="*/ 46521 h 110052"/>
                <a:gd name="connsiteX13" fmla="*/ 65494 w 65495"/>
                <a:gd name="connsiteY13" fmla="*/ 78531 h 110052"/>
                <a:gd name="connsiteX14" fmla="*/ 31530 w 65495"/>
                <a:gd name="connsiteY14" fmla="*/ 110049 h 11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95" h="110052">
                  <a:moveTo>
                    <a:pt x="31530" y="110049"/>
                  </a:moveTo>
                  <a:cubicBezTo>
                    <a:pt x="15916" y="110049"/>
                    <a:pt x="6930" y="106475"/>
                    <a:pt x="-2" y="102567"/>
                  </a:cubicBezTo>
                  <a:lnTo>
                    <a:pt x="2892" y="90991"/>
                  </a:lnTo>
                  <a:cubicBezTo>
                    <a:pt x="11835" y="94883"/>
                    <a:pt x="19143" y="97647"/>
                    <a:pt x="29215" y="97647"/>
                  </a:cubicBezTo>
                  <a:cubicBezTo>
                    <a:pt x="43194" y="97647"/>
                    <a:pt x="49691" y="93914"/>
                    <a:pt x="49691" y="80427"/>
                  </a:cubicBezTo>
                  <a:cubicBezTo>
                    <a:pt x="49691" y="69863"/>
                    <a:pt x="45799" y="66130"/>
                    <a:pt x="29866" y="61904"/>
                  </a:cubicBezTo>
                  <a:cubicBezTo>
                    <a:pt x="10866" y="56709"/>
                    <a:pt x="794" y="50863"/>
                    <a:pt x="794" y="29894"/>
                  </a:cubicBezTo>
                  <a:cubicBezTo>
                    <a:pt x="794" y="10561"/>
                    <a:pt x="12486" y="-3"/>
                    <a:pt x="33441" y="-3"/>
                  </a:cubicBezTo>
                  <a:cubicBezTo>
                    <a:pt x="46464" y="-3"/>
                    <a:pt x="54076" y="2283"/>
                    <a:pt x="60935" y="5207"/>
                  </a:cubicBezTo>
                  <a:lnTo>
                    <a:pt x="58678" y="17550"/>
                  </a:lnTo>
                  <a:cubicBezTo>
                    <a:pt x="50212" y="14786"/>
                    <a:pt x="45017" y="13209"/>
                    <a:pt x="33976" y="13209"/>
                  </a:cubicBezTo>
                  <a:cubicBezTo>
                    <a:pt x="21299" y="13209"/>
                    <a:pt x="15931" y="17102"/>
                    <a:pt x="15931" y="28476"/>
                  </a:cubicBezTo>
                  <a:cubicBezTo>
                    <a:pt x="15931" y="39199"/>
                    <a:pt x="18825" y="42122"/>
                    <a:pt x="35438" y="46521"/>
                  </a:cubicBezTo>
                  <a:cubicBezTo>
                    <a:pt x="53960" y="51557"/>
                    <a:pt x="65494" y="58098"/>
                    <a:pt x="65494" y="78531"/>
                  </a:cubicBezTo>
                  <a:cubicBezTo>
                    <a:pt x="65494" y="98964"/>
                    <a:pt x="53613" y="110049"/>
                    <a:pt x="31530" y="110049"/>
                  </a:cubicBezTo>
                  <a:close/>
                </a:path>
              </a:pathLst>
            </a:custGeom>
            <a:grpFill/>
            <a:ln w="1444"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8F18A84-B4D8-43FA-AF25-C1B7B8DBCF6C}"/>
                </a:ext>
              </a:extLst>
            </p:cNvPr>
            <p:cNvSpPr/>
            <p:nvPr/>
          </p:nvSpPr>
          <p:spPr>
            <a:xfrm>
              <a:off x="9278555"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49 w 61747"/>
                <a:gd name="connsiteY4" fmla="*/ 13166 h 105768"/>
                <a:gd name="connsiteX5" fmla="*/ 16249 w 61747"/>
                <a:gd name="connsiteY5" fmla="*/ 45494 h 105768"/>
                <a:gd name="connsiteX6" fmla="*/ 52803 w 61747"/>
                <a:gd name="connsiteY6" fmla="*/ 45494 h 105768"/>
                <a:gd name="connsiteX7" fmla="*/ 52803 w 61747"/>
                <a:gd name="connsiteY7" fmla="*/ 57678 h 105768"/>
                <a:gd name="connsiteX8" fmla="*/ 16249 w 61747"/>
                <a:gd name="connsiteY8" fmla="*/ 57678 h 105768"/>
                <a:gd name="connsiteX9" fmla="*/ 16249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49" y="13166"/>
                  </a:lnTo>
                  <a:lnTo>
                    <a:pt x="16249" y="45494"/>
                  </a:lnTo>
                  <a:lnTo>
                    <a:pt x="52803" y="45494"/>
                  </a:lnTo>
                  <a:lnTo>
                    <a:pt x="52803" y="57678"/>
                  </a:lnTo>
                  <a:lnTo>
                    <a:pt x="16249" y="57678"/>
                  </a:lnTo>
                  <a:lnTo>
                    <a:pt x="16249" y="92930"/>
                  </a:lnTo>
                  <a:lnTo>
                    <a:pt x="61746" y="92930"/>
                  </a:lnTo>
                  <a:lnTo>
                    <a:pt x="61746" y="105766"/>
                  </a:lnTo>
                  <a:close/>
                </a:path>
              </a:pathLst>
            </a:custGeom>
            <a:grpFill/>
            <a:ln w="1444"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1FB9AE43-A2B5-4510-846F-ABFC73EA8C95}"/>
                </a:ext>
              </a:extLst>
            </p:cNvPr>
            <p:cNvSpPr/>
            <p:nvPr/>
          </p:nvSpPr>
          <p:spPr>
            <a:xfrm>
              <a:off x="9355758" y="7221447"/>
              <a:ext cx="70907" cy="105783"/>
            </a:xfrm>
            <a:custGeom>
              <a:avLst/>
              <a:gdLst>
                <a:gd name="connsiteX0" fmla="*/ 27305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305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305" y="13166"/>
                  </a:moveTo>
                  <a:lnTo>
                    <a:pt x="-2" y="13166"/>
                  </a:lnTo>
                  <a:lnTo>
                    <a:pt x="-2" y="-3"/>
                  </a:lnTo>
                  <a:lnTo>
                    <a:pt x="70906" y="-3"/>
                  </a:lnTo>
                  <a:lnTo>
                    <a:pt x="70906" y="13166"/>
                  </a:lnTo>
                  <a:lnTo>
                    <a:pt x="43541" y="13166"/>
                  </a:lnTo>
                  <a:lnTo>
                    <a:pt x="43541" y="105780"/>
                  </a:lnTo>
                  <a:lnTo>
                    <a:pt x="27305" y="105780"/>
                  </a:lnTo>
                  <a:close/>
                </a:path>
              </a:pathLst>
            </a:custGeom>
            <a:grpFill/>
            <a:ln w="1444"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ADEF23EE-B882-40A4-BA64-751D5673A048}"/>
                </a:ext>
              </a:extLst>
            </p:cNvPr>
            <p:cNvSpPr/>
            <p:nvPr/>
          </p:nvSpPr>
          <p:spPr>
            <a:xfrm>
              <a:off x="9489528" y="7221447"/>
              <a:ext cx="92527" cy="105768"/>
            </a:xfrm>
            <a:custGeom>
              <a:avLst/>
              <a:gdLst>
                <a:gd name="connsiteX0" fmla="*/ -2 w 92527"/>
                <a:gd name="connsiteY0" fmla="*/ 105766 h 105768"/>
                <a:gd name="connsiteX1" fmla="*/ -2 w 92527"/>
                <a:gd name="connsiteY1" fmla="*/ -3 h 105768"/>
                <a:gd name="connsiteX2" fmla="*/ 21444 w 92527"/>
                <a:gd name="connsiteY2" fmla="*/ -3 h 105768"/>
                <a:gd name="connsiteX3" fmla="*/ 40937 w 92527"/>
                <a:gd name="connsiteY3" fmla="*/ 70196 h 105768"/>
                <a:gd name="connsiteX4" fmla="*/ 45480 w 92527"/>
                <a:gd name="connsiteY4" fmla="*/ 99442 h 105768"/>
                <a:gd name="connsiteX5" fmla="*/ 50010 w 92527"/>
                <a:gd name="connsiteY5" fmla="*/ 70196 h 105768"/>
                <a:gd name="connsiteX6" fmla="*/ 70269 w 92527"/>
                <a:gd name="connsiteY6" fmla="*/ -3 h 105768"/>
                <a:gd name="connsiteX7" fmla="*/ 92526 w 92527"/>
                <a:gd name="connsiteY7" fmla="*/ -3 h 105768"/>
                <a:gd name="connsiteX8" fmla="*/ 92526 w 92527"/>
                <a:gd name="connsiteY8" fmla="*/ 105766 h 105768"/>
                <a:gd name="connsiteX9" fmla="*/ 76608 w 92527"/>
                <a:gd name="connsiteY9" fmla="*/ 105766 h 105768"/>
                <a:gd name="connsiteX10" fmla="*/ 76608 w 92527"/>
                <a:gd name="connsiteY10" fmla="*/ 53135 h 105768"/>
                <a:gd name="connsiteX11" fmla="*/ 79502 w 92527"/>
                <a:gd name="connsiteY11" fmla="*/ 6335 h 105768"/>
                <a:gd name="connsiteX12" fmla="*/ 72035 w 92527"/>
                <a:gd name="connsiteY12" fmla="*/ 40299 h 105768"/>
                <a:gd name="connsiteX13" fmla="*/ 53020 w 92527"/>
                <a:gd name="connsiteY13" fmla="*/ 105766 h 105768"/>
                <a:gd name="connsiteX14" fmla="*/ 36060 w 92527"/>
                <a:gd name="connsiteY14" fmla="*/ 105766 h 105768"/>
                <a:gd name="connsiteX15" fmla="*/ 17870 w 92527"/>
                <a:gd name="connsiteY15" fmla="*/ 41268 h 105768"/>
                <a:gd name="connsiteX16" fmla="*/ 10938 w 92527"/>
                <a:gd name="connsiteY16" fmla="*/ 6335 h 105768"/>
                <a:gd name="connsiteX17" fmla="*/ 13702 w 92527"/>
                <a:gd name="connsiteY17" fmla="*/ 53294 h 105768"/>
                <a:gd name="connsiteX18" fmla="*/ 13702 w 92527"/>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27" h="105768">
                  <a:moveTo>
                    <a:pt x="-2" y="105766"/>
                  </a:moveTo>
                  <a:lnTo>
                    <a:pt x="-2" y="-3"/>
                  </a:lnTo>
                  <a:lnTo>
                    <a:pt x="21444" y="-3"/>
                  </a:lnTo>
                  <a:lnTo>
                    <a:pt x="40937" y="70196"/>
                  </a:lnTo>
                  <a:lnTo>
                    <a:pt x="45480" y="99442"/>
                  </a:lnTo>
                  <a:lnTo>
                    <a:pt x="50010" y="70196"/>
                  </a:lnTo>
                  <a:lnTo>
                    <a:pt x="70269" y="-3"/>
                  </a:lnTo>
                  <a:lnTo>
                    <a:pt x="92526" y="-3"/>
                  </a:lnTo>
                  <a:lnTo>
                    <a:pt x="92526" y="105766"/>
                  </a:lnTo>
                  <a:lnTo>
                    <a:pt x="76608" y="105766"/>
                  </a:lnTo>
                  <a:lnTo>
                    <a:pt x="76608" y="53135"/>
                  </a:lnTo>
                  <a:lnTo>
                    <a:pt x="79502" y="6335"/>
                  </a:lnTo>
                  <a:lnTo>
                    <a:pt x="72035" y="40299"/>
                  </a:lnTo>
                  <a:lnTo>
                    <a:pt x="53020" y="105766"/>
                  </a:lnTo>
                  <a:lnTo>
                    <a:pt x="36060" y="105766"/>
                  </a:lnTo>
                  <a:lnTo>
                    <a:pt x="17870" y="41268"/>
                  </a:lnTo>
                  <a:lnTo>
                    <a:pt x="10938" y="6335"/>
                  </a:lnTo>
                  <a:lnTo>
                    <a:pt x="13702" y="53294"/>
                  </a:lnTo>
                  <a:lnTo>
                    <a:pt x="13702" y="105766"/>
                  </a:lnTo>
                  <a:close/>
                </a:path>
              </a:pathLst>
            </a:custGeom>
            <a:grpFill/>
            <a:ln w="1444"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BD17894-2F14-4387-B273-8AB35102744A}"/>
                </a:ext>
              </a:extLst>
            </p:cNvPr>
            <p:cNvSpPr/>
            <p:nvPr/>
          </p:nvSpPr>
          <p:spPr>
            <a:xfrm>
              <a:off x="9602446"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47 w 83830"/>
                <a:gd name="connsiteY8" fmla="*/ 73611 h 105768"/>
                <a:gd name="connsiteX9" fmla="*/ 45336 w 83830"/>
                <a:gd name="connsiteY9" fmla="*/ 33468 h 105768"/>
                <a:gd name="connsiteX10" fmla="*/ 41429 w 83830"/>
                <a:gd name="connsiteY10" fmla="*/ 12457 h 105768"/>
                <a:gd name="connsiteX11" fmla="*/ 36711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47" y="73611"/>
                  </a:moveTo>
                  <a:lnTo>
                    <a:pt x="45336" y="33468"/>
                  </a:lnTo>
                  <a:lnTo>
                    <a:pt x="41429" y="12457"/>
                  </a:lnTo>
                  <a:lnTo>
                    <a:pt x="36711" y="33411"/>
                  </a:lnTo>
                  <a:lnTo>
                    <a:pt x="24208" y="73553"/>
                  </a:lnTo>
                  <a:close/>
                </a:path>
              </a:pathLst>
            </a:custGeom>
            <a:grpFill/>
            <a:ln w="1444"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7C9A72A-34D7-4848-8094-EB84EA0DBCD4}"/>
                </a:ext>
              </a:extLst>
            </p:cNvPr>
            <p:cNvSpPr/>
            <p:nvPr/>
          </p:nvSpPr>
          <p:spPr>
            <a:xfrm>
              <a:off x="9706420" y="7221447"/>
              <a:ext cx="72326" cy="105826"/>
            </a:xfrm>
            <a:custGeom>
              <a:avLst/>
              <a:gdLst>
                <a:gd name="connsiteX0" fmla="*/ -2 w 72326"/>
                <a:gd name="connsiteY0" fmla="*/ 105766 h 105826"/>
                <a:gd name="connsiteX1" fmla="*/ -2 w 72326"/>
                <a:gd name="connsiteY1" fmla="*/ -3 h 105826"/>
                <a:gd name="connsiteX2" fmla="*/ 17884 w 72326"/>
                <a:gd name="connsiteY2" fmla="*/ -3 h 105826"/>
                <a:gd name="connsiteX3" fmla="*/ 50545 w 72326"/>
                <a:gd name="connsiteY3" fmla="*/ 63177 h 105826"/>
                <a:gd name="connsiteX4" fmla="*/ 61760 w 72326"/>
                <a:gd name="connsiteY4" fmla="*/ 93914 h 105826"/>
                <a:gd name="connsiteX5" fmla="*/ 57853 w 72326"/>
                <a:gd name="connsiteY5" fmla="*/ 58170 h 105826"/>
                <a:gd name="connsiteX6" fmla="*/ 57853 w 72326"/>
                <a:gd name="connsiteY6" fmla="*/ -3 h 105826"/>
                <a:gd name="connsiteX7" fmla="*/ 72324 w 72326"/>
                <a:gd name="connsiteY7" fmla="*/ -3 h 105826"/>
                <a:gd name="connsiteX8" fmla="*/ 72324 w 72326"/>
                <a:gd name="connsiteY8" fmla="*/ 105766 h 105826"/>
                <a:gd name="connsiteX9" fmla="*/ 55104 w 72326"/>
                <a:gd name="connsiteY9" fmla="*/ 105766 h 105826"/>
                <a:gd name="connsiteX10" fmla="*/ 20807 w 72326"/>
                <a:gd name="connsiteY10" fmla="*/ 40024 h 105826"/>
                <a:gd name="connsiteX11" fmla="*/ 10678 w 72326"/>
                <a:gd name="connsiteY11" fmla="*/ 10952 h 105826"/>
                <a:gd name="connsiteX12" fmla="*/ 14266 w 72326"/>
                <a:gd name="connsiteY12" fmla="*/ 44741 h 105826"/>
                <a:gd name="connsiteX13" fmla="*/ 14266 w 72326"/>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26" h="105826">
                  <a:moveTo>
                    <a:pt x="-2" y="105766"/>
                  </a:moveTo>
                  <a:lnTo>
                    <a:pt x="-2" y="-3"/>
                  </a:lnTo>
                  <a:lnTo>
                    <a:pt x="17884" y="-3"/>
                  </a:lnTo>
                  <a:lnTo>
                    <a:pt x="50545" y="63177"/>
                  </a:lnTo>
                  <a:lnTo>
                    <a:pt x="61760" y="93914"/>
                  </a:lnTo>
                  <a:lnTo>
                    <a:pt x="57853" y="58170"/>
                  </a:lnTo>
                  <a:lnTo>
                    <a:pt x="57853" y="-3"/>
                  </a:lnTo>
                  <a:lnTo>
                    <a:pt x="72324" y="-3"/>
                  </a:lnTo>
                  <a:lnTo>
                    <a:pt x="72324" y="105766"/>
                  </a:lnTo>
                  <a:lnTo>
                    <a:pt x="55104" y="105766"/>
                  </a:lnTo>
                  <a:lnTo>
                    <a:pt x="20807" y="40024"/>
                  </a:lnTo>
                  <a:lnTo>
                    <a:pt x="10678" y="10952"/>
                  </a:lnTo>
                  <a:lnTo>
                    <a:pt x="14266" y="44741"/>
                  </a:lnTo>
                  <a:lnTo>
                    <a:pt x="14266" y="105823"/>
                  </a:lnTo>
                  <a:close/>
                </a:path>
              </a:pathLst>
            </a:custGeom>
            <a:grpFill/>
            <a:ln w="1444"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CAE96AA-3876-4123-9095-8071EBE8F077}"/>
                </a:ext>
              </a:extLst>
            </p:cNvPr>
            <p:cNvSpPr/>
            <p:nvPr/>
          </p:nvSpPr>
          <p:spPr>
            <a:xfrm>
              <a:off x="9798904" y="7221447"/>
              <a:ext cx="83830" cy="105768"/>
            </a:xfrm>
            <a:custGeom>
              <a:avLst/>
              <a:gdLst>
                <a:gd name="connsiteX0" fmla="*/ 20605 w 83830"/>
                <a:gd name="connsiteY0" fmla="*/ 84884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12 w 83830"/>
                <a:gd name="connsiteY6" fmla="*/ 105766 h 105768"/>
                <a:gd name="connsiteX7" fmla="*/ 60733 w 83830"/>
                <a:gd name="connsiteY7" fmla="*/ 84884 h 105768"/>
                <a:gd name="connsiteX8" fmla="*/ 57332 w 83830"/>
                <a:gd name="connsiteY8" fmla="*/ 73683 h 105768"/>
                <a:gd name="connsiteX9" fmla="*/ 45307 w 83830"/>
                <a:gd name="connsiteY9" fmla="*/ 33541 h 105768"/>
                <a:gd name="connsiteX10" fmla="*/ 41400 w 83830"/>
                <a:gd name="connsiteY10" fmla="*/ 12529 h 105768"/>
                <a:gd name="connsiteX11" fmla="*/ 36697 w 83830"/>
                <a:gd name="connsiteY11" fmla="*/ 33483 h 105768"/>
                <a:gd name="connsiteX12" fmla="*/ 24179 w 83830"/>
                <a:gd name="connsiteY12" fmla="*/ 73625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05" y="84884"/>
                  </a:moveTo>
                  <a:lnTo>
                    <a:pt x="14136" y="105766"/>
                  </a:lnTo>
                  <a:lnTo>
                    <a:pt x="-2" y="105766"/>
                  </a:lnTo>
                  <a:lnTo>
                    <a:pt x="34280" y="-3"/>
                  </a:lnTo>
                  <a:lnTo>
                    <a:pt x="50198" y="-3"/>
                  </a:lnTo>
                  <a:lnTo>
                    <a:pt x="83829" y="105766"/>
                  </a:lnTo>
                  <a:lnTo>
                    <a:pt x="66912" y="105766"/>
                  </a:lnTo>
                  <a:lnTo>
                    <a:pt x="60733" y="84884"/>
                  </a:lnTo>
                  <a:close/>
                  <a:moveTo>
                    <a:pt x="57332" y="73683"/>
                  </a:moveTo>
                  <a:lnTo>
                    <a:pt x="45307" y="33541"/>
                  </a:lnTo>
                  <a:lnTo>
                    <a:pt x="41400" y="12529"/>
                  </a:lnTo>
                  <a:lnTo>
                    <a:pt x="36697" y="33483"/>
                  </a:lnTo>
                  <a:lnTo>
                    <a:pt x="24179" y="73625"/>
                  </a:lnTo>
                  <a:close/>
                </a:path>
              </a:pathLst>
            </a:custGeom>
            <a:grpFill/>
            <a:ln w="1444"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38D6FBF-063C-4723-B67C-1D72CC05FD62}"/>
                </a:ext>
              </a:extLst>
            </p:cNvPr>
            <p:cNvSpPr/>
            <p:nvPr/>
          </p:nvSpPr>
          <p:spPr>
            <a:xfrm>
              <a:off x="9894543" y="7219490"/>
              <a:ext cx="74786" cy="110012"/>
            </a:xfrm>
            <a:custGeom>
              <a:avLst/>
              <a:gdLst>
                <a:gd name="connsiteX0" fmla="*/ 64654 w 74786"/>
                <a:gd name="connsiteY0" fmla="*/ 99446 h 110012"/>
                <a:gd name="connsiteX1" fmla="*/ 55234 w 74786"/>
                <a:gd name="connsiteY1" fmla="*/ 108708 h 110012"/>
                <a:gd name="connsiteX2" fmla="*/ 42080 w 74786"/>
                <a:gd name="connsiteY2" fmla="*/ 110010 h 110012"/>
                <a:gd name="connsiteX3" fmla="*/ -2 w 74786"/>
                <a:gd name="connsiteY3" fmla="*/ 54600 h 110012"/>
                <a:gd name="connsiteX4" fmla="*/ 43541 w 74786"/>
                <a:gd name="connsiteY4" fmla="*/ 1 h 110012"/>
                <a:gd name="connsiteX5" fmla="*/ 71485 w 74786"/>
                <a:gd name="connsiteY5" fmla="*/ 5370 h 110012"/>
                <a:gd name="connsiteX6" fmla="*/ 69531 w 74786"/>
                <a:gd name="connsiteY6" fmla="*/ 18394 h 110012"/>
                <a:gd name="connsiteX7" fmla="*/ 42731 w 74786"/>
                <a:gd name="connsiteY7" fmla="*/ 13517 h 110012"/>
                <a:gd name="connsiteX8" fmla="*/ 17059 w 74786"/>
                <a:gd name="connsiteY8" fmla="*/ 51388 h 110012"/>
                <a:gd name="connsiteX9" fmla="*/ 17059 w 74786"/>
                <a:gd name="connsiteY9" fmla="*/ 56583 h 110012"/>
                <a:gd name="connsiteX10" fmla="*/ 41920 w 74786"/>
                <a:gd name="connsiteY10" fmla="*/ 97521 h 110012"/>
                <a:gd name="connsiteX11" fmla="*/ 59633 w 74786"/>
                <a:gd name="connsiteY11" fmla="*/ 94077 h 110012"/>
                <a:gd name="connsiteX12" fmla="*/ 59633 w 74786"/>
                <a:gd name="connsiteY12" fmla="*/ 63862 h 110012"/>
                <a:gd name="connsiteX13" fmla="*/ 43368 w 74786"/>
                <a:gd name="connsiteY13" fmla="*/ 63862 h 110012"/>
                <a:gd name="connsiteX14" fmla="*/ 43368 w 74786"/>
                <a:gd name="connsiteY14" fmla="*/ 52285 h 110012"/>
                <a:gd name="connsiteX15" fmla="*/ 74784 w 74786"/>
                <a:gd name="connsiteY15" fmla="*/ 52285 h 110012"/>
                <a:gd name="connsiteX16" fmla="*/ 74784 w 74786"/>
                <a:gd name="connsiteY16" fmla="*/ 108982 h 110012"/>
                <a:gd name="connsiteX17" fmla="*/ 69430 w 74786"/>
                <a:gd name="connsiteY17" fmla="*/ 108982 h 11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786" h="110012">
                  <a:moveTo>
                    <a:pt x="64654" y="99446"/>
                  </a:moveTo>
                  <a:lnTo>
                    <a:pt x="55234" y="108708"/>
                  </a:lnTo>
                  <a:cubicBezTo>
                    <a:pt x="50903" y="109574"/>
                    <a:pt x="46496" y="110010"/>
                    <a:pt x="42080" y="110010"/>
                  </a:cubicBezTo>
                  <a:cubicBezTo>
                    <a:pt x="11213" y="110010"/>
                    <a:pt x="-2" y="86610"/>
                    <a:pt x="-2" y="54600"/>
                  </a:cubicBezTo>
                  <a:cubicBezTo>
                    <a:pt x="-2" y="23575"/>
                    <a:pt x="12675" y="1"/>
                    <a:pt x="43541" y="1"/>
                  </a:cubicBezTo>
                  <a:cubicBezTo>
                    <a:pt x="53121" y="-104"/>
                    <a:pt x="62626" y="1722"/>
                    <a:pt x="71485" y="5370"/>
                  </a:cubicBezTo>
                  <a:lnTo>
                    <a:pt x="69531" y="18394"/>
                  </a:lnTo>
                  <a:cubicBezTo>
                    <a:pt x="59633" y="15500"/>
                    <a:pt x="52311" y="13517"/>
                    <a:pt x="42731" y="13517"/>
                  </a:cubicBezTo>
                  <a:cubicBezTo>
                    <a:pt x="27942" y="13517"/>
                    <a:pt x="17059" y="21317"/>
                    <a:pt x="17059" y="51388"/>
                  </a:cubicBezTo>
                  <a:lnTo>
                    <a:pt x="17059" y="56583"/>
                  </a:lnTo>
                  <a:cubicBezTo>
                    <a:pt x="17059" y="87609"/>
                    <a:pt x="26480" y="97521"/>
                    <a:pt x="41920" y="97521"/>
                  </a:cubicBezTo>
                  <a:cubicBezTo>
                    <a:pt x="48003" y="97647"/>
                    <a:pt x="54041" y="96472"/>
                    <a:pt x="59633" y="94077"/>
                  </a:cubicBezTo>
                  <a:lnTo>
                    <a:pt x="59633" y="63862"/>
                  </a:lnTo>
                  <a:lnTo>
                    <a:pt x="43368" y="63862"/>
                  </a:lnTo>
                  <a:lnTo>
                    <a:pt x="43368" y="52285"/>
                  </a:lnTo>
                  <a:lnTo>
                    <a:pt x="74784" y="52285"/>
                  </a:lnTo>
                  <a:lnTo>
                    <a:pt x="74784" y="108982"/>
                  </a:lnTo>
                  <a:lnTo>
                    <a:pt x="69430" y="108982"/>
                  </a:lnTo>
                  <a:close/>
                </a:path>
              </a:pathLst>
            </a:custGeom>
            <a:grpFill/>
            <a:ln w="1444"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F57B706B-D82A-45B5-A4BE-73FE1AFAA3C4}"/>
                </a:ext>
              </a:extLst>
            </p:cNvPr>
            <p:cNvSpPr/>
            <p:nvPr/>
          </p:nvSpPr>
          <p:spPr>
            <a:xfrm>
              <a:off x="9994972" y="7221447"/>
              <a:ext cx="61805" cy="105768"/>
            </a:xfrm>
            <a:custGeom>
              <a:avLst/>
              <a:gdLst>
                <a:gd name="connsiteX0" fmla="*/ -2 w 61805"/>
                <a:gd name="connsiteY0" fmla="*/ 105766 h 105768"/>
                <a:gd name="connsiteX1" fmla="*/ -2 w 61805"/>
                <a:gd name="connsiteY1" fmla="*/ -3 h 105768"/>
                <a:gd name="connsiteX2" fmla="*/ 58823 w 61805"/>
                <a:gd name="connsiteY2" fmla="*/ -3 h 105768"/>
                <a:gd name="connsiteX3" fmla="*/ 58823 w 61805"/>
                <a:gd name="connsiteY3" fmla="*/ 13166 h 105768"/>
                <a:gd name="connsiteX4" fmla="*/ 16321 w 61805"/>
                <a:gd name="connsiteY4" fmla="*/ 13166 h 105768"/>
                <a:gd name="connsiteX5" fmla="*/ 16321 w 61805"/>
                <a:gd name="connsiteY5" fmla="*/ 45494 h 105768"/>
                <a:gd name="connsiteX6" fmla="*/ 52875 w 61805"/>
                <a:gd name="connsiteY6" fmla="*/ 45494 h 105768"/>
                <a:gd name="connsiteX7" fmla="*/ 52875 w 61805"/>
                <a:gd name="connsiteY7" fmla="*/ 57678 h 105768"/>
                <a:gd name="connsiteX8" fmla="*/ 16321 w 61805"/>
                <a:gd name="connsiteY8" fmla="*/ 57678 h 105768"/>
                <a:gd name="connsiteX9" fmla="*/ 16321 w 61805"/>
                <a:gd name="connsiteY9" fmla="*/ 92930 h 105768"/>
                <a:gd name="connsiteX10" fmla="*/ 61804 w 61805"/>
                <a:gd name="connsiteY10" fmla="*/ 92930 h 105768"/>
                <a:gd name="connsiteX11" fmla="*/ 61804 w 61805"/>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805" h="105768">
                  <a:moveTo>
                    <a:pt x="-2" y="105766"/>
                  </a:moveTo>
                  <a:lnTo>
                    <a:pt x="-2" y="-3"/>
                  </a:lnTo>
                  <a:lnTo>
                    <a:pt x="58823" y="-3"/>
                  </a:lnTo>
                  <a:lnTo>
                    <a:pt x="58823" y="13166"/>
                  </a:lnTo>
                  <a:lnTo>
                    <a:pt x="16321" y="13166"/>
                  </a:lnTo>
                  <a:lnTo>
                    <a:pt x="16321" y="45494"/>
                  </a:lnTo>
                  <a:lnTo>
                    <a:pt x="52875" y="45494"/>
                  </a:lnTo>
                  <a:lnTo>
                    <a:pt x="52875" y="57678"/>
                  </a:lnTo>
                  <a:lnTo>
                    <a:pt x="16321" y="57678"/>
                  </a:lnTo>
                  <a:lnTo>
                    <a:pt x="16321" y="92930"/>
                  </a:lnTo>
                  <a:lnTo>
                    <a:pt x="61804" y="92930"/>
                  </a:lnTo>
                  <a:lnTo>
                    <a:pt x="61804" y="105766"/>
                  </a:lnTo>
                  <a:close/>
                </a:path>
              </a:pathLst>
            </a:custGeom>
            <a:grpFill/>
            <a:ln w="1444"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604FAA7-8601-4A36-8E3C-FEEC6E7C99D9}"/>
                </a:ext>
              </a:extLst>
            </p:cNvPr>
            <p:cNvSpPr/>
            <p:nvPr/>
          </p:nvSpPr>
          <p:spPr>
            <a:xfrm>
              <a:off x="10078137" y="7221447"/>
              <a:ext cx="92542" cy="105768"/>
            </a:xfrm>
            <a:custGeom>
              <a:avLst/>
              <a:gdLst>
                <a:gd name="connsiteX0" fmla="*/ -2 w 92542"/>
                <a:gd name="connsiteY0" fmla="*/ 105766 h 105768"/>
                <a:gd name="connsiteX1" fmla="*/ -2 w 92542"/>
                <a:gd name="connsiteY1" fmla="*/ -3 h 105768"/>
                <a:gd name="connsiteX2" fmla="*/ 21430 w 92542"/>
                <a:gd name="connsiteY2" fmla="*/ -3 h 105768"/>
                <a:gd name="connsiteX3" fmla="*/ 40922 w 92542"/>
                <a:gd name="connsiteY3" fmla="*/ 70196 h 105768"/>
                <a:gd name="connsiteX4" fmla="*/ 45466 w 92542"/>
                <a:gd name="connsiteY4" fmla="*/ 99442 h 105768"/>
                <a:gd name="connsiteX5" fmla="*/ 50024 w 92542"/>
                <a:gd name="connsiteY5" fmla="*/ 70196 h 105768"/>
                <a:gd name="connsiteX6" fmla="*/ 70284 w 92542"/>
                <a:gd name="connsiteY6" fmla="*/ -3 h 105768"/>
                <a:gd name="connsiteX7" fmla="*/ 92540 w 92542"/>
                <a:gd name="connsiteY7" fmla="*/ -3 h 105768"/>
                <a:gd name="connsiteX8" fmla="*/ 92540 w 92542"/>
                <a:gd name="connsiteY8" fmla="*/ 105766 h 105768"/>
                <a:gd name="connsiteX9" fmla="*/ 76622 w 92542"/>
                <a:gd name="connsiteY9" fmla="*/ 105766 h 105768"/>
                <a:gd name="connsiteX10" fmla="*/ 76622 w 92542"/>
                <a:gd name="connsiteY10" fmla="*/ 53135 h 105768"/>
                <a:gd name="connsiteX11" fmla="*/ 79516 w 92542"/>
                <a:gd name="connsiteY11" fmla="*/ 6335 h 105768"/>
                <a:gd name="connsiteX12" fmla="*/ 72078 w 92542"/>
                <a:gd name="connsiteY12" fmla="*/ 40299 h 105768"/>
                <a:gd name="connsiteX13" fmla="*/ 53078 w 92542"/>
                <a:gd name="connsiteY13" fmla="*/ 105766 h 105768"/>
                <a:gd name="connsiteX14" fmla="*/ 36074 w 92542"/>
                <a:gd name="connsiteY14" fmla="*/ 105766 h 105768"/>
                <a:gd name="connsiteX15" fmla="*/ 17870 w 92542"/>
                <a:gd name="connsiteY15" fmla="*/ 41268 h 105768"/>
                <a:gd name="connsiteX16" fmla="*/ 10895 w 92542"/>
                <a:gd name="connsiteY16" fmla="*/ 6335 h 105768"/>
                <a:gd name="connsiteX17" fmla="*/ 13644 w 92542"/>
                <a:gd name="connsiteY17" fmla="*/ 53294 h 105768"/>
                <a:gd name="connsiteX18" fmla="*/ 13644 w 92542"/>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42" h="105768">
                  <a:moveTo>
                    <a:pt x="-2" y="105766"/>
                  </a:moveTo>
                  <a:lnTo>
                    <a:pt x="-2" y="-3"/>
                  </a:lnTo>
                  <a:lnTo>
                    <a:pt x="21430" y="-3"/>
                  </a:lnTo>
                  <a:lnTo>
                    <a:pt x="40922" y="70196"/>
                  </a:lnTo>
                  <a:lnTo>
                    <a:pt x="45466" y="99442"/>
                  </a:lnTo>
                  <a:lnTo>
                    <a:pt x="50024" y="70196"/>
                  </a:lnTo>
                  <a:lnTo>
                    <a:pt x="70284" y="-3"/>
                  </a:lnTo>
                  <a:lnTo>
                    <a:pt x="92540" y="-3"/>
                  </a:lnTo>
                  <a:lnTo>
                    <a:pt x="92540" y="105766"/>
                  </a:lnTo>
                  <a:lnTo>
                    <a:pt x="76622" y="105766"/>
                  </a:lnTo>
                  <a:lnTo>
                    <a:pt x="76622" y="53135"/>
                  </a:lnTo>
                  <a:lnTo>
                    <a:pt x="79516" y="6335"/>
                  </a:lnTo>
                  <a:lnTo>
                    <a:pt x="72078" y="40299"/>
                  </a:lnTo>
                  <a:lnTo>
                    <a:pt x="53078" y="105766"/>
                  </a:lnTo>
                  <a:lnTo>
                    <a:pt x="36074" y="105766"/>
                  </a:lnTo>
                  <a:lnTo>
                    <a:pt x="17870" y="41268"/>
                  </a:lnTo>
                  <a:lnTo>
                    <a:pt x="10895" y="6335"/>
                  </a:lnTo>
                  <a:lnTo>
                    <a:pt x="13644" y="53294"/>
                  </a:lnTo>
                  <a:lnTo>
                    <a:pt x="13644" y="105766"/>
                  </a:lnTo>
                  <a:close/>
                </a:path>
              </a:pathLst>
            </a:custGeom>
            <a:grpFill/>
            <a:ln w="1444"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23F96BD2-7DCB-474F-B778-2FA504FBEDDF}"/>
                </a:ext>
              </a:extLst>
            </p:cNvPr>
            <p:cNvSpPr/>
            <p:nvPr/>
          </p:nvSpPr>
          <p:spPr>
            <a:xfrm>
              <a:off x="10199216"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63 w 61747"/>
                <a:gd name="connsiteY4" fmla="*/ 13166 h 105768"/>
                <a:gd name="connsiteX5" fmla="*/ 16263 w 61747"/>
                <a:gd name="connsiteY5" fmla="*/ 45494 h 105768"/>
                <a:gd name="connsiteX6" fmla="*/ 52817 w 61747"/>
                <a:gd name="connsiteY6" fmla="*/ 45494 h 105768"/>
                <a:gd name="connsiteX7" fmla="*/ 52817 w 61747"/>
                <a:gd name="connsiteY7" fmla="*/ 57678 h 105768"/>
                <a:gd name="connsiteX8" fmla="*/ 16263 w 61747"/>
                <a:gd name="connsiteY8" fmla="*/ 57678 h 105768"/>
                <a:gd name="connsiteX9" fmla="*/ 16263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63" y="13166"/>
                  </a:lnTo>
                  <a:lnTo>
                    <a:pt x="16263" y="45494"/>
                  </a:lnTo>
                  <a:lnTo>
                    <a:pt x="52817" y="45494"/>
                  </a:lnTo>
                  <a:lnTo>
                    <a:pt x="52817" y="57678"/>
                  </a:lnTo>
                  <a:lnTo>
                    <a:pt x="16263" y="57678"/>
                  </a:lnTo>
                  <a:lnTo>
                    <a:pt x="16263" y="92930"/>
                  </a:lnTo>
                  <a:lnTo>
                    <a:pt x="61746" y="92930"/>
                  </a:lnTo>
                  <a:lnTo>
                    <a:pt x="61746" y="105766"/>
                  </a:lnTo>
                  <a:close/>
                </a:path>
              </a:pathLst>
            </a:custGeom>
            <a:grpFill/>
            <a:ln w="1444"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B9BCC70-4922-432E-BB5F-1D1DB66DA7D2}"/>
                </a:ext>
              </a:extLst>
            </p:cNvPr>
            <p:cNvSpPr/>
            <p:nvPr/>
          </p:nvSpPr>
          <p:spPr>
            <a:xfrm>
              <a:off x="10282381" y="7221447"/>
              <a:ext cx="72311" cy="105826"/>
            </a:xfrm>
            <a:custGeom>
              <a:avLst/>
              <a:gdLst>
                <a:gd name="connsiteX0" fmla="*/ -2 w 72311"/>
                <a:gd name="connsiteY0" fmla="*/ 105766 h 105826"/>
                <a:gd name="connsiteX1" fmla="*/ -2 w 72311"/>
                <a:gd name="connsiteY1" fmla="*/ -3 h 105826"/>
                <a:gd name="connsiteX2" fmla="*/ 17870 w 72311"/>
                <a:gd name="connsiteY2" fmla="*/ -3 h 105826"/>
                <a:gd name="connsiteX3" fmla="*/ 50531 w 72311"/>
                <a:gd name="connsiteY3" fmla="*/ 63177 h 105826"/>
                <a:gd name="connsiteX4" fmla="*/ 61746 w 72311"/>
                <a:gd name="connsiteY4" fmla="*/ 93914 h 105826"/>
                <a:gd name="connsiteX5" fmla="*/ 57839 w 72311"/>
                <a:gd name="connsiteY5" fmla="*/ 58170 h 105826"/>
                <a:gd name="connsiteX6" fmla="*/ 57839 w 72311"/>
                <a:gd name="connsiteY6" fmla="*/ -3 h 105826"/>
                <a:gd name="connsiteX7" fmla="*/ 72310 w 72311"/>
                <a:gd name="connsiteY7" fmla="*/ -3 h 105826"/>
                <a:gd name="connsiteX8" fmla="*/ 72310 w 72311"/>
                <a:gd name="connsiteY8" fmla="*/ 105766 h 105826"/>
                <a:gd name="connsiteX9" fmla="*/ 55089 w 72311"/>
                <a:gd name="connsiteY9" fmla="*/ 105766 h 105826"/>
                <a:gd name="connsiteX10" fmla="*/ 20793 w 72311"/>
                <a:gd name="connsiteY10" fmla="*/ 40024 h 105826"/>
                <a:gd name="connsiteX11" fmla="*/ 10663 w 72311"/>
                <a:gd name="connsiteY11" fmla="*/ 10952 h 105826"/>
                <a:gd name="connsiteX12" fmla="*/ 14237 w 72311"/>
                <a:gd name="connsiteY12" fmla="*/ 44741 h 105826"/>
                <a:gd name="connsiteX13" fmla="*/ 14237 w 72311"/>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1" h="105826">
                  <a:moveTo>
                    <a:pt x="-2" y="105766"/>
                  </a:moveTo>
                  <a:lnTo>
                    <a:pt x="-2" y="-3"/>
                  </a:lnTo>
                  <a:lnTo>
                    <a:pt x="17870" y="-3"/>
                  </a:lnTo>
                  <a:lnTo>
                    <a:pt x="50531" y="63177"/>
                  </a:lnTo>
                  <a:lnTo>
                    <a:pt x="61746" y="93914"/>
                  </a:lnTo>
                  <a:lnTo>
                    <a:pt x="57839" y="58170"/>
                  </a:lnTo>
                  <a:lnTo>
                    <a:pt x="57839" y="-3"/>
                  </a:lnTo>
                  <a:lnTo>
                    <a:pt x="72310" y="-3"/>
                  </a:lnTo>
                  <a:lnTo>
                    <a:pt x="72310" y="105766"/>
                  </a:lnTo>
                  <a:lnTo>
                    <a:pt x="55089" y="105766"/>
                  </a:lnTo>
                  <a:lnTo>
                    <a:pt x="20793" y="40024"/>
                  </a:lnTo>
                  <a:lnTo>
                    <a:pt x="10663" y="10952"/>
                  </a:lnTo>
                  <a:lnTo>
                    <a:pt x="14237" y="44741"/>
                  </a:lnTo>
                  <a:lnTo>
                    <a:pt x="14237" y="105823"/>
                  </a:lnTo>
                  <a:close/>
                </a:path>
              </a:pathLst>
            </a:custGeom>
            <a:grpFill/>
            <a:ln w="144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4C015080-A03B-4DFA-8CA6-C32DEBEF6832}"/>
                </a:ext>
              </a:extLst>
            </p:cNvPr>
            <p:cNvSpPr/>
            <p:nvPr/>
          </p:nvSpPr>
          <p:spPr>
            <a:xfrm>
              <a:off x="10374590" y="7221447"/>
              <a:ext cx="70907" cy="105783"/>
            </a:xfrm>
            <a:custGeom>
              <a:avLst/>
              <a:gdLst>
                <a:gd name="connsiteX0" fmla="*/ 27290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290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290" y="13166"/>
                  </a:moveTo>
                  <a:lnTo>
                    <a:pt x="-2" y="13166"/>
                  </a:lnTo>
                  <a:lnTo>
                    <a:pt x="-2" y="-3"/>
                  </a:lnTo>
                  <a:lnTo>
                    <a:pt x="70906" y="-3"/>
                  </a:lnTo>
                  <a:lnTo>
                    <a:pt x="70906" y="13166"/>
                  </a:lnTo>
                  <a:lnTo>
                    <a:pt x="43541" y="13166"/>
                  </a:lnTo>
                  <a:lnTo>
                    <a:pt x="43541" y="105780"/>
                  </a:lnTo>
                  <a:lnTo>
                    <a:pt x="27290" y="105780"/>
                  </a:lnTo>
                  <a:close/>
                </a:path>
              </a:pathLst>
            </a:custGeom>
            <a:grpFill/>
            <a:ln w="1444" cap="flat">
              <a:noFill/>
              <a:prstDash val="solid"/>
              <a:miter/>
            </a:ln>
          </p:spPr>
          <p:txBody>
            <a:bodyPr rtlCol="0" anchor="ctr"/>
            <a:lstStyle/>
            <a:p>
              <a:endParaRPr lang="en-US"/>
            </a:p>
          </p:txBody>
        </p:sp>
      </p:grpSp>
    </p:spTree>
    <p:extLst>
      <p:ext uri="{BB962C8B-B14F-4D97-AF65-F5344CB8AC3E}">
        <p14:creationId xmlns:p14="http://schemas.microsoft.com/office/powerpoint/2010/main" val="2383131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x3 alt">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61CDEA8B-9143-4BE1-A3FB-F2F1E4DD2944}"/>
              </a:ext>
            </a:extLst>
          </p:cNvPr>
          <p:cNvSpPr>
            <a:spLocks noGrp="1"/>
          </p:cNvSpPr>
          <p:nvPr>
            <p:ph sz="half" idx="2"/>
          </p:nvPr>
        </p:nvSpPr>
        <p:spPr>
          <a:xfrm>
            <a:off x="763200" y="3630770"/>
            <a:ext cx="4006800" cy="21420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p>
            <a:r>
              <a:rPr lang="en-US"/>
              <a:t>Click to edit Master title style</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4948237" y="1204913"/>
            <a:ext cx="3986213" cy="4576761"/>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9"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4" name="Content Placeholder 4">
            <a:extLst>
              <a:ext uri="{FF2B5EF4-FFF2-40B4-BE49-F238E27FC236}">
                <a16:creationId xmlns:a16="http://schemas.microsoft.com/office/drawing/2014/main" id="{F2256986-AD51-4BDF-A7FD-D895439CAED1}"/>
              </a:ext>
            </a:extLst>
          </p:cNvPr>
          <p:cNvSpPr>
            <a:spLocks noGrp="1"/>
          </p:cNvSpPr>
          <p:nvPr>
            <p:ph sz="half" idx="29"/>
          </p:nvPr>
        </p:nvSpPr>
        <p:spPr>
          <a:xfrm>
            <a:off x="763200" y="1204913"/>
            <a:ext cx="4006800" cy="21420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0" name="Straight Connector 9">
            <a:extLst>
              <a:ext uri="{FF2B5EF4-FFF2-40B4-BE49-F238E27FC236}">
                <a16:creationId xmlns:a16="http://schemas.microsoft.com/office/drawing/2014/main" id="{50815EDA-2E40-40F9-960A-65C78C7451A4}"/>
              </a:ext>
            </a:extLst>
          </p:cNvPr>
          <p:cNvCxnSpPr>
            <a:cxnSpLocks/>
          </p:cNvCxnSpPr>
          <p:nvPr userDrawn="1"/>
        </p:nvCxnSpPr>
        <p:spPr>
          <a:xfrm>
            <a:off x="4853940"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3" name="Date Placeholder 2">
            <a:extLst>
              <a:ext uri="{FF2B5EF4-FFF2-40B4-BE49-F238E27FC236}">
                <a16:creationId xmlns:a16="http://schemas.microsoft.com/office/drawing/2014/main" id="{9BCD69BC-37B6-466D-850A-EBE9C30A3022}"/>
              </a:ext>
            </a:extLst>
          </p:cNvPr>
          <p:cNvSpPr>
            <a:spLocks noGrp="1"/>
          </p:cNvSpPr>
          <p:nvPr>
            <p:ph type="dt" sz="half" idx="30"/>
          </p:nvPr>
        </p:nvSpPr>
        <p:spPr/>
        <p:txBody>
          <a:bodyPr/>
          <a:lstStyle/>
          <a:p>
            <a:r>
              <a:rPr lang="en-US"/>
              <a:t>GTR</a:t>
            </a:r>
            <a:endParaRPr lang="en-US" dirty="0"/>
          </a:p>
        </p:txBody>
      </p:sp>
    </p:spTree>
    <p:extLst>
      <p:ext uri="{BB962C8B-B14F-4D97-AF65-F5344CB8AC3E}">
        <p14:creationId xmlns:p14="http://schemas.microsoft.com/office/powerpoint/2010/main" val="1253733000"/>
      </p:ext>
    </p:extLst>
  </p:cSld>
  <p:clrMapOvr>
    <a:masterClrMapping/>
  </p:clrMapOvr>
  <p:extLst>
    <p:ext uri="{DCECCB84-F9BA-43D5-87BE-67443E8EF086}">
      <p15:sldGuideLst xmlns:p15="http://schemas.microsoft.com/office/powerpoint/2012/main">
        <p15:guide id="1" pos="3056" userDrawn="1">
          <p15:clr>
            <a:srgbClr val="FBAE40"/>
          </p15:clr>
        </p15:guide>
        <p15:guide id="2" orient="horz" pos="216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horizontal Subheadin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6838E5-1113-4286-AD76-A09EFD068DC5}"/>
              </a:ext>
            </a:extLst>
          </p:cNvPr>
          <p:cNvSpPr>
            <a:spLocks noGrp="1"/>
          </p:cNvSpPr>
          <p:nvPr>
            <p:ph type="body" idx="1" hasCustomPrompt="1"/>
          </p:nvPr>
        </p:nvSpPr>
        <p:spPr>
          <a:xfrm>
            <a:off x="762000" y="1177200"/>
            <a:ext cx="81661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p>
            <a:r>
              <a:rPr lang="en-US"/>
              <a:t>Click to edit Master title style</a:t>
            </a:r>
          </a:p>
        </p:txBody>
      </p:sp>
      <p:sp>
        <p:nvSpPr>
          <p:cNvPr id="9" name="Text Placeholder 2">
            <a:extLst>
              <a:ext uri="{FF2B5EF4-FFF2-40B4-BE49-F238E27FC236}">
                <a16:creationId xmlns:a16="http://schemas.microsoft.com/office/drawing/2014/main" id="{F104D609-A886-4908-B0E9-731BFF35F349}"/>
              </a:ext>
            </a:extLst>
          </p:cNvPr>
          <p:cNvSpPr>
            <a:spLocks noGrp="1"/>
          </p:cNvSpPr>
          <p:nvPr>
            <p:ph type="body" idx="12" hasCustomPrompt="1"/>
          </p:nvPr>
        </p:nvSpPr>
        <p:spPr>
          <a:xfrm>
            <a:off x="761999" y="3600000"/>
            <a:ext cx="8192115"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762000" y="1562101"/>
            <a:ext cx="8166100" cy="17964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Content Placeholder 5">
            <a:extLst>
              <a:ext uri="{FF2B5EF4-FFF2-40B4-BE49-F238E27FC236}">
                <a16:creationId xmlns:a16="http://schemas.microsoft.com/office/drawing/2014/main" id="{DB454EE6-A290-4EBF-94B1-531D21645F4B}"/>
              </a:ext>
            </a:extLst>
          </p:cNvPr>
          <p:cNvSpPr>
            <a:spLocks noGrp="1"/>
          </p:cNvSpPr>
          <p:nvPr>
            <p:ph sz="half" idx="2"/>
          </p:nvPr>
        </p:nvSpPr>
        <p:spPr>
          <a:xfrm>
            <a:off x="761999" y="3974500"/>
            <a:ext cx="8192115" cy="17964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Text Placeholder 5">
            <a:extLst>
              <a:ext uri="{FF2B5EF4-FFF2-40B4-BE49-F238E27FC236}">
                <a16:creationId xmlns:a16="http://schemas.microsoft.com/office/drawing/2014/main" id="{3B1E2AD2-57BE-4F63-B372-CD5B57864F98}"/>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6" name="Date Placeholder 5">
            <a:extLst>
              <a:ext uri="{FF2B5EF4-FFF2-40B4-BE49-F238E27FC236}">
                <a16:creationId xmlns:a16="http://schemas.microsoft.com/office/drawing/2014/main" id="{CD632B6A-75EA-44AD-BAAD-A101046157C1}"/>
              </a:ext>
            </a:extLst>
          </p:cNvPr>
          <p:cNvSpPr>
            <a:spLocks noGrp="1"/>
          </p:cNvSpPr>
          <p:nvPr>
            <p:ph type="dt" sz="half" idx="26"/>
          </p:nvPr>
        </p:nvSpPr>
        <p:spPr/>
        <p:txBody>
          <a:bodyPr/>
          <a:lstStyle/>
          <a:p>
            <a:r>
              <a:rPr lang="en-US"/>
              <a:t>GTR</a:t>
            </a:r>
            <a:endParaRPr lang="en-US" dirty="0"/>
          </a:p>
        </p:txBody>
      </p:sp>
      <p:cxnSp>
        <p:nvCxnSpPr>
          <p:cNvPr id="14" name="Straight Connector 13">
            <a:extLst>
              <a:ext uri="{FF2B5EF4-FFF2-40B4-BE49-F238E27FC236}">
                <a16:creationId xmlns:a16="http://schemas.microsoft.com/office/drawing/2014/main" id="{7F226B79-B695-48BB-B93D-B9E4632D47D9}"/>
              </a:ext>
            </a:extLst>
          </p:cNvPr>
          <p:cNvCxnSpPr>
            <a:cxnSpLocks/>
          </p:cNvCxnSpPr>
          <p:nvPr userDrawn="1"/>
        </p:nvCxnSpPr>
        <p:spPr>
          <a:xfrm>
            <a:off x="762000" y="3429000"/>
            <a:ext cx="8166099"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2835477498"/>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x3 Subheadin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6838E5-1113-4286-AD76-A09EFD068DC5}"/>
              </a:ext>
            </a:extLst>
          </p:cNvPr>
          <p:cNvSpPr>
            <a:spLocks noGrp="1"/>
          </p:cNvSpPr>
          <p:nvPr>
            <p:ph type="body" idx="1" hasCustomPrompt="1"/>
          </p:nvPr>
        </p:nvSpPr>
        <p:spPr>
          <a:xfrm>
            <a:off x="762000" y="1178715"/>
            <a:ext cx="3986213"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p>
            <a:r>
              <a:rPr lang="en-US"/>
              <a:t>Click to edit Master title style</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762000" y="1562101"/>
            <a:ext cx="3986213" cy="4219573"/>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9"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1" name="Text Placeholder 2">
            <a:extLst>
              <a:ext uri="{FF2B5EF4-FFF2-40B4-BE49-F238E27FC236}">
                <a16:creationId xmlns:a16="http://schemas.microsoft.com/office/drawing/2014/main" id="{BF9E5E8E-6E78-4078-A322-02BD3988E53E}"/>
              </a:ext>
            </a:extLst>
          </p:cNvPr>
          <p:cNvSpPr>
            <a:spLocks noGrp="1"/>
          </p:cNvSpPr>
          <p:nvPr>
            <p:ph type="body" idx="28" hasCustomPrompt="1"/>
          </p:nvPr>
        </p:nvSpPr>
        <p:spPr>
          <a:xfrm>
            <a:off x="4927601" y="1177200"/>
            <a:ext cx="4006849"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13" name="Text Placeholder 2">
            <a:extLst>
              <a:ext uri="{FF2B5EF4-FFF2-40B4-BE49-F238E27FC236}">
                <a16:creationId xmlns:a16="http://schemas.microsoft.com/office/drawing/2014/main" id="{1DF4E786-3174-4997-9CE8-1C8217276794}"/>
              </a:ext>
            </a:extLst>
          </p:cNvPr>
          <p:cNvSpPr>
            <a:spLocks noGrp="1"/>
          </p:cNvSpPr>
          <p:nvPr>
            <p:ph type="body" idx="12" hasCustomPrompt="1"/>
          </p:nvPr>
        </p:nvSpPr>
        <p:spPr>
          <a:xfrm>
            <a:off x="4927600" y="3600000"/>
            <a:ext cx="40068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14" name="Content Placeholder 4">
            <a:extLst>
              <a:ext uri="{FF2B5EF4-FFF2-40B4-BE49-F238E27FC236}">
                <a16:creationId xmlns:a16="http://schemas.microsoft.com/office/drawing/2014/main" id="{F2256986-AD51-4BDF-A7FD-D895439CAED1}"/>
              </a:ext>
            </a:extLst>
          </p:cNvPr>
          <p:cNvSpPr>
            <a:spLocks noGrp="1"/>
          </p:cNvSpPr>
          <p:nvPr>
            <p:ph sz="half" idx="29"/>
          </p:nvPr>
        </p:nvSpPr>
        <p:spPr>
          <a:xfrm>
            <a:off x="4927601" y="1562101"/>
            <a:ext cx="4006800" cy="17964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5" name="Content Placeholder 5">
            <a:extLst>
              <a:ext uri="{FF2B5EF4-FFF2-40B4-BE49-F238E27FC236}">
                <a16:creationId xmlns:a16="http://schemas.microsoft.com/office/drawing/2014/main" id="{61CDEA8B-9143-4BE1-A3FB-F2F1E4DD2944}"/>
              </a:ext>
            </a:extLst>
          </p:cNvPr>
          <p:cNvSpPr>
            <a:spLocks noGrp="1"/>
          </p:cNvSpPr>
          <p:nvPr>
            <p:ph sz="half" idx="2"/>
          </p:nvPr>
        </p:nvSpPr>
        <p:spPr>
          <a:xfrm>
            <a:off x="4927600" y="3974500"/>
            <a:ext cx="4006800" cy="17964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6" name="Straight Connector 15">
            <a:extLst>
              <a:ext uri="{FF2B5EF4-FFF2-40B4-BE49-F238E27FC236}">
                <a16:creationId xmlns:a16="http://schemas.microsoft.com/office/drawing/2014/main" id="{17AEFF2D-A130-4F31-981D-8C1173BA81E9}"/>
              </a:ext>
            </a:extLst>
          </p:cNvPr>
          <p:cNvCxnSpPr>
            <a:cxnSpLocks/>
          </p:cNvCxnSpPr>
          <p:nvPr userDrawn="1"/>
        </p:nvCxnSpPr>
        <p:spPr>
          <a:xfrm>
            <a:off x="4927600" y="3429000"/>
            <a:ext cx="4000499"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cxnSp>
        <p:nvCxnSpPr>
          <p:cNvPr id="18" name="Straight Connector 17">
            <a:extLst>
              <a:ext uri="{FF2B5EF4-FFF2-40B4-BE49-F238E27FC236}">
                <a16:creationId xmlns:a16="http://schemas.microsoft.com/office/drawing/2014/main" id="{EE80ABB0-C108-4410-AA5B-1C6EA9241E1D}"/>
              </a:ext>
            </a:extLst>
          </p:cNvPr>
          <p:cNvCxnSpPr>
            <a:cxnSpLocks/>
          </p:cNvCxnSpPr>
          <p:nvPr userDrawn="1"/>
        </p:nvCxnSpPr>
        <p:spPr>
          <a:xfrm>
            <a:off x="4853940"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4" name="Date Placeholder 3">
            <a:extLst>
              <a:ext uri="{FF2B5EF4-FFF2-40B4-BE49-F238E27FC236}">
                <a16:creationId xmlns:a16="http://schemas.microsoft.com/office/drawing/2014/main" id="{CE34CD0D-895D-4CE7-8A58-75AAFDB24F0B}"/>
              </a:ext>
            </a:extLst>
          </p:cNvPr>
          <p:cNvSpPr>
            <a:spLocks noGrp="1"/>
          </p:cNvSpPr>
          <p:nvPr>
            <p:ph type="dt" sz="half" idx="30"/>
          </p:nvPr>
        </p:nvSpPr>
        <p:spPr/>
        <p:txBody>
          <a:bodyPr/>
          <a:lstStyle/>
          <a:p>
            <a:r>
              <a:rPr lang="en-US"/>
              <a:t>GTR</a:t>
            </a:r>
            <a:endParaRPr lang="en-US" dirty="0"/>
          </a:p>
        </p:txBody>
      </p:sp>
    </p:spTree>
    <p:extLst>
      <p:ext uri="{BB962C8B-B14F-4D97-AF65-F5344CB8AC3E}">
        <p14:creationId xmlns:p14="http://schemas.microsoft.com/office/powerpoint/2010/main" val="16924350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05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x3 alt Subheadin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6838E5-1113-4286-AD76-A09EFD068DC5}"/>
              </a:ext>
            </a:extLst>
          </p:cNvPr>
          <p:cNvSpPr>
            <a:spLocks noGrp="1"/>
          </p:cNvSpPr>
          <p:nvPr>
            <p:ph type="body" idx="1" hasCustomPrompt="1"/>
          </p:nvPr>
        </p:nvSpPr>
        <p:spPr>
          <a:xfrm>
            <a:off x="4948237" y="1178715"/>
            <a:ext cx="3986213"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p>
            <a:r>
              <a:rPr lang="en-US"/>
              <a:t>Click to edit Master title style</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4948237" y="1562101"/>
            <a:ext cx="3986213" cy="4219573"/>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9"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1" name="Text Placeholder 2">
            <a:extLst>
              <a:ext uri="{FF2B5EF4-FFF2-40B4-BE49-F238E27FC236}">
                <a16:creationId xmlns:a16="http://schemas.microsoft.com/office/drawing/2014/main" id="{BF9E5E8E-6E78-4078-A322-02BD3988E53E}"/>
              </a:ext>
            </a:extLst>
          </p:cNvPr>
          <p:cNvSpPr>
            <a:spLocks noGrp="1"/>
          </p:cNvSpPr>
          <p:nvPr>
            <p:ph type="body" idx="28" hasCustomPrompt="1"/>
          </p:nvPr>
        </p:nvSpPr>
        <p:spPr>
          <a:xfrm>
            <a:off x="763200" y="1177200"/>
            <a:ext cx="4006849"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13" name="Text Placeholder 2">
            <a:extLst>
              <a:ext uri="{FF2B5EF4-FFF2-40B4-BE49-F238E27FC236}">
                <a16:creationId xmlns:a16="http://schemas.microsoft.com/office/drawing/2014/main" id="{1DF4E786-3174-4997-9CE8-1C8217276794}"/>
              </a:ext>
            </a:extLst>
          </p:cNvPr>
          <p:cNvSpPr>
            <a:spLocks noGrp="1"/>
          </p:cNvSpPr>
          <p:nvPr>
            <p:ph type="body" idx="12" hasCustomPrompt="1"/>
          </p:nvPr>
        </p:nvSpPr>
        <p:spPr>
          <a:xfrm>
            <a:off x="763200" y="3600000"/>
            <a:ext cx="40068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14" name="Content Placeholder 4">
            <a:extLst>
              <a:ext uri="{FF2B5EF4-FFF2-40B4-BE49-F238E27FC236}">
                <a16:creationId xmlns:a16="http://schemas.microsoft.com/office/drawing/2014/main" id="{F2256986-AD51-4BDF-A7FD-D895439CAED1}"/>
              </a:ext>
            </a:extLst>
          </p:cNvPr>
          <p:cNvSpPr>
            <a:spLocks noGrp="1"/>
          </p:cNvSpPr>
          <p:nvPr>
            <p:ph sz="half" idx="29"/>
          </p:nvPr>
        </p:nvSpPr>
        <p:spPr>
          <a:xfrm>
            <a:off x="763200" y="1562101"/>
            <a:ext cx="4006800" cy="17964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5" name="Content Placeholder 5">
            <a:extLst>
              <a:ext uri="{FF2B5EF4-FFF2-40B4-BE49-F238E27FC236}">
                <a16:creationId xmlns:a16="http://schemas.microsoft.com/office/drawing/2014/main" id="{61CDEA8B-9143-4BE1-A3FB-F2F1E4DD2944}"/>
              </a:ext>
            </a:extLst>
          </p:cNvPr>
          <p:cNvSpPr>
            <a:spLocks noGrp="1"/>
          </p:cNvSpPr>
          <p:nvPr>
            <p:ph sz="half" idx="2"/>
          </p:nvPr>
        </p:nvSpPr>
        <p:spPr>
          <a:xfrm>
            <a:off x="763200" y="3985275"/>
            <a:ext cx="4006800" cy="17964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6" name="Straight Connector 15">
            <a:extLst>
              <a:ext uri="{FF2B5EF4-FFF2-40B4-BE49-F238E27FC236}">
                <a16:creationId xmlns:a16="http://schemas.microsoft.com/office/drawing/2014/main" id="{6EABDE0B-46E4-4C95-99AA-D47A462051F0}"/>
              </a:ext>
            </a:extLst>
          </p:cNvPr>
          <p:cNvCxnSpPr>
            <a:cxnSpLocks/>
          </p:cNvCxnSpPr>
          <p:nvPr userDrawn="1"/>
        </p:nvCxnSpPr>
        <p:spPr>
          <a:xfrm>
            <a:off x="4853940"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4" name="Date Placeholder 3">
            <a:extLst>
              <a:ext uri="{FF2B5EF4-FFF2-40B4-BE49-F238E27FC236}">
                <a16:creationId xmlns:a16="http://schemas.microsoft.com/office/drawing/2014/main" id="{45D67CD4-7BF4-4DFB-A2CC-18BA37703DCB}"/>
              </a:ext>
            </a:extLst>
          </p:cNvPr>
          <p:cNvSpPr>
            <a:spLocks noGrp="1"/>
          </p:cNvSpPr>
          <p:nvPr>
            <p:ph type="dt" sz="half" idx="30"/>
          </p:nvPr>
        </p:nvSpPr>
        <p:spPr/>
        <p:txBody>
          <a:bodyPr/>
          <a:lstStyle/>
          <a:p>
            <a:r>
              <a:rPr lang="en-US"/>
              <a:t>GTR</a:t>
            </a:r>
            <a:endParaRPr lang="en-US" dirty="0"/>
          </a:p>
        </p:txBody>
      </p:sp>
      <p:cxnSp>
        <p:nvCxnSpPr>
          <p:cNvPr id="18" name="Straight Connector 17">
            <a:extLst>
              <a:ext uri="{FF2B5EF4-FFF2-40B4-BE49-F238E27FC236}">
                <a16:creationId xmlns:a16="http://schemas.microsoft.com/office/drawing/2014/main" id="{3CAF3631-06A6-49F3-84C7-51ABD5EA827F}"/>
              </a:ext>
            </a:extLst>
          </p:cNvPr>
          <p:cNvCxnSpPr>
            <a:cxnSpLocks/>
          </p:cNvCxnSpPr>
          <p:nvPr userDrawn="1"/>
        </p:nvCxnSpPr>
        <p:spPr>
          <a:xfrm>
            <a:off x="762000" y="3432154"/>
            <a:ext cx="4008000"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376173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05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465466B-3F33-DB47-84A2-6F568D25265F}"/>
              </a:ext>
            </a:extLst>
          </p:cNvPr>
          <p:cNvSpPr>
            <a:spLocks noGrp="1"/>
          </p:cNvSpPr>
          <p:nvPr>
            <p:ph sz="half" idx="12"/>
          </p:nvPr>
        </p:nvSpPr>
        <p:spPr>
          <a:xfrm>
            <a:off x="762000" y="1204913"/>
            <a:ext cx="2600325" cy="45767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a:extLst>
              <a:ext uri="{FF2B5EF4-FFF2-40B4-BE49-F238E27FC236}">
                <a16:creationId xmlns:a16="http://schemas.microsoft.com/office/drawing/2014/main" id="{EBA115F8-994C-8A4C-ACE0-25AE5F0718D6}"/>
              </a:ext>
            </a:extLst>
          </p:cNvPr>
          <p:cNvSpPr>
            <a:spLocks noGrp="1"/>
          </p:cNvSpPr>
          <p:nvPr>
            <p:ph sz="half" idx="13"/>
          </p:nvPr>
        </p:nvSpPr>
        <p:spPr>
          <a:xfrm>
            <a:off x="3543301" y="1204913"/>
            <a:ext cx="5384799" cy="45767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a:extLst>
              <a:ext uri="{FF2B5EF4-FFF2-40B4-BE49-F238E27FC236}">
                <a16:creationId xmlns:a16="http://schemas.microsoft.com/office/drawing/2014/main" id="{216F110A-9320-4387-81E5-5F115FCCCD08}"/>
              </a:ext>
            </a:extLst>
          </p:cNvPr>
          <p:cNvSpPr>
            <a:spLocks noGrp="1"/>
          </p:cNvSpPr>
          <p:nvPr>
            <p:ph type="title"/>
          </p:nvPr>
        </p:nvSpPr>
        <p:spPr/>
        <p:txBody>
          <a:bodyPr/>
          <a:lstStyle/>
          <a:p>
            <a:r>
              <a:rPr lang="en-US"/>
              <a:t>Click to edit Master title style</a:t>
            </a:r>
          </a:p>
        </p:txBody>
      </p:sp>
      <p:sp>
        <p:nvSpPr>
          <p:cNvPr id="10" name="Text Placeholder 5">
            <a:extLst>
              <a:ext uri="{FF2B5EF4-FFF2-40B4-BE49-F238E27FC236}">
                <a16:creationId xmlns:a16="http://schemas.microsoft.com/office/drawing/2014/main" id="{939BCEF3-9C5D-4756-9915-CC5AF73129AA}"/>
              </a:ext>
            </a:extLst>
          </p:cNvPr>
          <p:cNvSpPr>
            <a:spLocks noGrp="1"/>
          </p:cNvSpPr>
          <p:nvPr>
            <p:ph type="body" sz="quarter" idx="27"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cxnSp>
        <p:nvCxnSpPr>
          <p:cNvPr id="8" name="Straight Connector 7">
            <a:extLst>
              <a:ext uri="{FF2B5EF4-FFF2-40B4-BE49-F238E27FC236}">
                <a16:creationId xmlns:a16="http://schemas.microsoft.com/office/drawing/2014/main" id="{9AD79313-C6D3-46FE-B7B2-68654C0D7E16}"/>
              </a:ext>
            </a:extLst>
          </p:cNvPr>
          <p:cNvCxnSpPr>
            <a:cxnSpLocks/>
          </p:cNvCxnSpPr>
          <p:nvPr userDrawn="1"/>
        </p:nvCxnSpPr>
        <p:spPr>
          <a:xfrm>
            <a:off x="3457853"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3" name="Date Placeholder 2">
            <a:extLst>
              <a:ext uri="{FF2B5EF4-FFF2-40B4-BE49-F238E27FC236}">
                <a16:creationId xmlns:a16="http://schemas.microsoft.com/office/drawing/2014/main" id="{ECDCA16C-C955-4D60-AB2B-A2BF4E16C275}"/>
              </a:ext>
            </a:extLst>
          </p:cNvPr>
          <p:cNvSpPr>
            <a:spLocks noGrp="1"/>
          </p:cNvSpPr>
          <p:nvPr>
            <p:ph type="dt" sz="half" idx="28"/>
          </p:nvPr>
        </p:nvSpPr>
        <p:spPr/>
        <p:txBody>
          <a:bodyPr/>
          <a:lstStyle/>
          <a:p>
            <a:r>
              <a:rPr lang="en-US"/>
              <a:t>GTR</a:t>
            </a:r>
            <a:endParaRPr lang="en-US" dirty="0"/>
          </a:p>
        </p:txBody>
      </p:sp>
    </p:spTree>
    <p:extLst>
      <p:ext uri="{BB962C8B-B14F-4D97-AF65-F5344CB8AC3E}">
        <p14:creationId xmlns:p14="http://schemas.microsoft.com/office/powerpoint/2010/main" val="1631711836"/>
      </p:ext>
    </p:extLst>
  </p:cSld>
  <p:clrMapOvr>
    <a:masterClrMapping/>
  </p:clrMapOvr>
  <p:extLst>
    <p:ext uri="{DCECCB84-F9BA-43D5-87BE-67443E8EF086}">
      <p15:sldGuideLst xmlns:p15="http://schemas.microsoft.com/office/powerpoint/2012/main">
        <p15:guide id="1" pos="217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762000" y="1204913"/>
            <a:ext cx="5381625" cy="45767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327775" y="1204913"/>
            <a:ext cx="2600325" cy="45767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a:extLst>
              <a:ext uri="{FF2B5EF4-FFF2-40B4-BE49-F238E27FC236}">
                <a16:creationId xmlns:a16="http://schemas.microsoft.com/office/drawing/2014/main" id="{D294F9CA-C726-46E0-ADEE-C405B7DABC47}"/>
              </a:ext>
            </a:extLst>
          </p:cNvPr>
          <p:cNvSpPr>
            <a:spLocks noGrp="1"/>
          </p:cNvSpPr>
          <p:nvPr>
            <p:ph type="title"/>
          </p:nvPr>
        </p:nvSpPr>
        <p:spPr/>
        <p:txBody>
          <a:bodyPr/>
          <a:lstStyle/>
          <a:p>
            <a:r>
              <a:rPr lang="en-US"/>
              <a:t>Click to edit Master title style</a:t>
            </a:r>
          </a:p>
        </p:txBody>
      </p:sp>
      <p:sp>
        <p:nvSpPr>
          <p:cNvPr id="7" name="Text Placeholder 5">
            <a:extLst>
              <a:ext uri="{FF2B5EF4-FFF2-40B4-BE49-F238E27FC236}">
                <a16:creationId xmlns:a16="http://schemas.microsoft.com/office/drawing/2014/main" id="{9D019A7D-6F9C-43A6-8449-900DC09FE268}"/>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cxnSp>
        <p:nvCxnSpPr>
          <p:cNvPr id="8" name="Straight Connector 7">
            <a:extLst>
              <a:ext uri="{FF2B5EF4-FFF2-40B4-BE49-F238E27FC236}">
                <a16:creationId xmlns:a16="http://schemas.microsoft.com/office/drawing/2014/main" id="{F9A1440F-6791-427E-AAF2-741D5DF26C4D}"/>
              </a:ext>
            </a:extLst>
          </p:cNvPr>
          <p:cNvCxnSpPr>
            <a:cxnSpLocks/>
          </p:cNvCxnSpPr>
          <p:nvPr userDrawn="1"/>
        </p:nvCxnSpPr>
        <p:spPr>
          <a:xfrm>
            <a:off x="623691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9" name="Date Placeholder 8">
            <a:extLst>
              <a:ext uri="{FF2B5EF4-FFF2-40B4-BE49-F238E27FC236}">
                <a16:creationId xmlns:a16="http://schemas.microsoft.com/office/drawing/2014/main" id="{8ABA7DFB-25A8-4DF3-9877-21C9B7DD064D}"/>
              </a:ext>
            </a:extLst>
          </p:cNvPr>
          <p:cNvSpPr>
            <a:spLocks noGrp="1"/>
          </p:cNvSpPr>
          <p:nvPr>
            <p:ph type="dt" sz="half" idx="26"/>
          </p:nvPr>
        </p:nvSpPr>
        <p:spPr/>
        <p:txBody>
          <a:bodyPr/>
          <a:lstStyle/>
          <a:p>
            <a:r>
              <a:rPr lang="en-US"/>
              <a:t>GTR</a:t>
            </a:r>
            <a:endParaRPr lang="en-US" dirty="0"/>
          </a:p>
        </p:txBody>
      </p:sp>
    </p:spTree>
    <p:extLst>
      <p:ext uri="{BB962C8B-B14F-4D97-AF65-F5344CB8AC3E}">
        <p14:creationId xmlns:p14="http://schemas.microsoft.com/office/powerpoint/2010/main" val="3449703550"/>
      </p:ext>
    </p:extLst>
  </p:cSld>
  <p:clrMapOvr>
    <a:masterClrMapping/>
  </p:clrMapOvr>
  <p:extLst>
    <p:ext uri="{DCECCB84-F9BA-43D5-87BE-67443E8EF086}">
      <p15:sldGuideLst xmlns:p15="http://schemas.microsoft.com/office/powerpoint/2012/main">
        <p15:guide id="1" orient="horz" pos="1382" userDrawn="1">
          <p15:clr>
            <a:srgbClr val="FBAE40"/>
          </p15:clr>
        </p15:guide>
        <p15:guide id="2" pos="392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debar Right Subheadin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762000" y="1562101"/>
            <a:ext cx="5381625" cy="421957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327775" y="1562101"/>
            <a:ext cx="2600325" cy="421957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a:extLst>
              <a:ext uri="{FF2B5EF4-FFF2-40B4-BE49-F238E27FC236}">
                <a16:creationId xmlns:a16="http://schemas.microsoft.com/office/drawing/2014/main" id="{D294F9CA-C726-46E0-ADEE-C405B7DABC47}"/>
              </a:ext>
            </a:extLst>
          </p:cNvPr>
          <p:cNvSpPr>
            <a:spLocks noGrp="1"/>
          </p:cNvSpPr>
          <p:nvPr>
            <p:ph type="title"/>
          </p:nvPr>
        </p:nvSpPr>
        <p:spPr/>
        <p:txBody>
          <a:bodyPr/>
          <a:lstStyle/>
          <a:p>
            <a:r>
              <a:rPr lang="en-US"/>
              <a:t>Click to edit Master title style</a:t>
            </a:r>
          </a:p>
        </p:txBody>
      </p:sp>
      <p:sp>
        <p:nvSpPr>
          <p:cNvPr id="12" name="Subtitle 3">
            <a:extLst>
              <a:ext uri="{FF2B5EF4-FFF2-40B4-BE49-F238E27FC236}">
                <a16:creationId xmlns:a16="http://schemas.microsoft.com/office/drawing/2014/main" id="{E6212D5E-A039-41CA-B3F7-8264BDC73858}"/>
              </a:ext>
            </a:extLst>
          </p:cNvPr>
          <p:cNvSpPr>
            <a:spLocks noGrp="1"/>
          </p:cNvSpPr>
          <p:nvPr>
            <p:ph type="subTitle" idx="24" hasCustomPrompt="1"/>
          </p:nvPr>
        </p:nvSpPr>
        <p:spPr>
          <a:xfrm>
            <a:off x="762000" y="1177200"/>
            <a:ext cx="8166100"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cxnSp>
        <p:nvCxnSpPr>
          <p:cNvPr id="7" name="Straight Connector 6">
            <a:extLst>
              <a:ext uri="{FF2B5EF4-FFF2-40B4-BE49-F238E27FC236}">
                <a16:creationId xmlns:a16="http://schemas.microsoft.com/office/drawing/2014/main" id="{E6B6E80E-0925-4A0C-A043-1F58F270897E}"/>
              </a:ext>
            </a:extLst>
          </p:cNvPr>
          <p:cNvCxnSpPr>
            <a:cxnSpLocks/>
          </p:cNvCxnSpPr>
          <p:nvPr userDrawn="1"/>
        </p:nvCxnSpPr>
        <p:spPr>
          <a:xfrm>
            <a:off x="6236912" y="1562101"/>
            <a:ext cx="0" cy="4219574"/>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8" name="Text Placeholder 5">
            <a:extLst>
              <a:ext uri="{FF2B5EF4-FFF2-40B4-BE49-F238E27FC236}">
                <a16:creationId xmlns:a16="http://schemas.microsoft.com/office/drawing/2014/main" id="{711BE042-550B-47EF-B483-60E064531C30}"/>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3" name="Date Placeholder 2">
            <a:extLst>
              <a:ext uri="{FF2B5EF4-FFF2-40B4-BE49-F238E27FC236}">
                <a16:creationId xmlns:a16="http://schemas.microsoft.com/office/drawing/2014/main" id="{B9649697-9F25-4A06-B56F-EFF387B46DC7}"/>
              </a:ext>
            </a:extLst>
          </p:cNvPr>
          <p:cNvSpPr>
            <a:spLocks noGrp="1"/>
          </p:cNvSpPr>
          <p:nvPr>
            <p:ph type="dt" sz="half" idx="26"/>
          </p:nvPr>
        </p:nvSpPr>
        <p:spPr/>
        <p:txBody>
          <a:bodyPr/>
          <a:lstStyle/>
          <a:p>
            <a:r>
              <a:rPr lang="en-US"/>
              <a:t>GTR</a:t>
            </a:r>
            <a:endParaRPr lang="en-US" dirty="0"/>
          </a:p>
        </p:txBody>
      </p:sp>
    </p:spTree>
    <p:extLst>
      <p:ext uri="{BB962C8B-B14F-4D97-AF65-F5344CB8AC3E}">
        <p14:creationId xmlns:p14="http://schemas.microsoft.com/office/powerpoint/2010/main" val="774042688"/>
      </p:ext>
    </p:extLst>
  </p:cSld>
  <p:clrMapOvr>
    <a:masterClrMapping/>
  </p:clrMapOvr>
  <p:extLst>
    <p:ext uri="{DCECCB84-F9BA-43D5-87BE-67443E8EF086}">
      <p15:sldGuideLst xmlns:p15="http://schemas.microsoft.com/office/powerpoint/2012/main">
        <p15:guide id="1" orient="horz" pos="1382" userDrawn="1">
          <p15:clr>
            <a:srgbClr val="FBAE40"/>
          </p15:clr>
        </p15:guide>
        <p15:guide id="2" pos="392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debar Left Subheadin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465466B-3F33-DB47-84A2-6F568D25265F}"/>
              </a:ext>
            </a:extLst>
          </p:cNvPr>
          <p:cNvSpPr>
            <a:spLocks noGrp="1"/>
          </p:cNvSpPr>
          <p:nvPr>
            <p:ph sz="half" idx="12"/>
          </p:nvPr>
        </p:nvSpPr>
        <p:spPr>
          <a:xfrm>
            <a:off x="762000" y="1562101"/>
            <a:ext cx="2600325" cy="421957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a:extLst>
              <a:ext uri="{FF2B5EF4-FFF2-40B4-BE49-F238E27FC236}">
                <a16:creationId xmlns:a16="http://schemas.microsoft.com/office/drawing/2014/main" id="{EBA115F8-994C-8A4C-ACE0-25AE5F0718D6}"/>
              </a:ext>
            </a:extLst>
          </p:cNvPr>
          <p:cNvSpPr>
            <a:spLocks noGrp="1"/>
          </p:cNvSpPr>
          <p:nvPr>
            <p:ph sz="half" idx="13"/>
          </p:nvPr>
        </p:nvSpPr>
        <p:spPr>
          <a:xfrm>
            <a:off x="3543301" y="1562101"/>
            <a:ext cx="5384799" cy="421957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a:extLst>
              <a:ext uri="{FF2B5EF4-FFF2-40B4-BE49-F238E27FC236}">
                <a16:creationId xmlns:a16="http://schemas.microsoft.com/office/drawing/2014/main" id="{216F110A-9320-4387-81E5-5F115FCCCD08}"/>
              </a:ext>
            </a:extLst>
          </p:cNvPr>
          <p:cNvSpPr>
            <a:spLocks noGrp="1"/>
          </p:cNvSpPr>
          <p:nvPr>
            <p:ph type="title"/>
          </p:nvPr>
        </p:nvSpPr>
        <p:spPr/>
        <p:txBody>
          <a:bodyPr/>
          <a:lstStyle/>
          <a:p>
            <a:r>
              <a:rPr lang="en-US"/>
              <a:t>Click to edit Master title style</a:t>
            </a:r>
          </a:p>
        </p:txBody>
      </p:sp>
      <p:sp>
        <p:nvSpPr>
          <p:cNvPr id="14" name="Subtitle 3">
            <a:extLst>
              <a:ext uri="{FF2B5EF4-FFF2-40B4-BE49-F238E27FC236}">
                <a16:creationId xmlns:a16="http://schemas.microsoft.com/office/drawing/2014/main" id="{47D2F0CA-30D4-4CB6-9B9C-8B4389740C16}"/>
              </a:ext>
            </a:extLst>
          </p:cNvPr>
          <p:cNvSpPr>
            <a:spLocks noGrp="1"/>
          </p:cNvSpPr>
          <p:nvPr>
            <p:ph type="subTitle" idx="24" hasCustomPrompt="1"/>
          </p:nvPr>
        </p:nvSpPr>
        <p:spPr>
          <a:xfrm>
            <a:off x="762000" y="1177200"/>
            <a:ext cx="8166100"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cxnSp>
        <p:nvCxnSpPr>
          <p:cNvPr id="8" name="Straight Connector 7">
            <a:extLst>
              <a:ext uri="{FF2B5EF4-FFF2-40B4-BE49-F238E27FC236}">
                <a16:creationId xmlns:a16="http://schemas.microsoft.com/office/drawing/2014/main" id="{1D2296EB-E657-482B-B995-2532E19A350C}"/>
              </a:ext>
            </a:extLst>
          </p:cNvPr>
          <p:cNvCxnSpPr>
            <a:cxnSpLocks/>
          </p:cNvCxnSpPr>
          <p:nvPr userDrawn="1"/>
        </p:nvCxnSpPr>
        <p:spPr>
          <a:xfrm>
            <a:off x="3464298" y="1562101"/>
            <a:ext cx="0" cy="4219574"/>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9" name="Text Placeholder 5">
            <a:extLst>
              <a:ext uri="{FF2B5EF4-FFF2-40B4-BE49-F238E27FC236}">
                <a16:creationId xmlns:a16="http://schemas.microsoft.com/office/drawing/2014/main" id="{79C8DFF3-27F9-41B9-AE3B-213D2800B3C2}"/>
              </a:ext>
            </a:extLst>
          </p:cNvPr>
          <p:cNvSpPr>
            <a:spLocks noGrp="1"/>
          </p:cNvSpPr>
          <p:nvPr>
            <p:ph type="body" sz="quarter" idx="27"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3" name="Date Placeholder 2">
            <a:extLst>
              <a:ext uri="{FF2B5EF4-FFF2-40B4-BE49-F238E27FC236}">
                <a16:creationId xmlns:a16="http://schemas.microsoft.com/office/drawing/2014/main" id="{49504F1D-5C13-4AA1-8BCA-3C6A0310C843}"/>
              </a:ext>
            </a:extLst>
          </p:cNvPr>
          <p:cNvSpPr>
            <a:spLocks noGrp="1"/>
          </p:cNvSpPr>
          <p:nvPr>
            <p:ph type="dt" sz="half" idx="28"/>
          </p:nvPr>
        </p:nvSpPr>
        <p:spPr/>
        <p:txBody>
          <a:bodyPr/>
          <a:lstStyle/>
          <a:p>
            <a:r>
              <a:rPr lang="en-US"/>
              <a:t>GTR</a:t>
            </a:r>
            <a:endParaRPr lang="en-US" dirty="0"/>
          </a:p>
        </p:txBody>
      </p:sp>
    </p:spTree>
    <p:extLst>
      <p:ext uri="{BB962C8B-B14F-4D97-AF65-F5344CB8AC3E}">
        <p14:creationId xmlns:p14="http://schemas.microsoft.com/office/powerpoint/2010/main" val="2227307583"/>
      </p:ext>
    </p:extLst>
  </p:cSld>
  <p:clrMapOvr>
    <a:masterClrMapping/>
  </p:clrMapOvr>
  <p:extLst>
    <p:ext uri="{DCECCB84-F9BA-43D5-87BE-67443E8EF086}">
      <p15:sldGuideLst xmlns:p15="http://schemas.microsoft.com/office/powerpoint/2012/main">
        <p15:guide id="1" orient="horz" pos="1382" userDrawn="1">
          <p15:clr>
            <a:srgbClr val="FBAE40"/>
          </p15:clr>
        </p15:guide>
        <p15:guide id="2" pos="2183"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82440CB-F4DE-214E-A6B9-691F030B8B51}"/>
              </a:ext>
            </a:extLst>
          </p:cNvPr>
          <p:cNvSpPr>
            <a:spLocks noGrp="1"/>
          </p:cNvSpPr>
          <p:nvPr>
            <p:ph type="title" hasCustomPrompt="1"/>
          </p:nvPr>
        </p:nvSpPr>
        <p:spPr/>
        <p:txBody>
          <a:bodyPr/>
          <a:lstStyle/>
          <a:p>
            <a:r>
              <a:rPr lang="en-US" dirty="0"/>
              <a:t>[Slide title]</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762000" y="1204913"/>
            <a:ext cx="2600325" cy="46942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ntent Placeholder 5">
            <a:extLst>
              <a:ext uri="{FF2B5EF4-FFF2-40B4-BE49-F238E27FC236}">
                <a16:creationId xmlns:a16="http://schemas.microsoft.com/office/drawing/2014/main" id="{CFF30D3B-DD55-43C0-9A96-3AC11E01121D}"/>
              </a:ext>
            </a:extLst>
          </p:cNvPr>
          <p:cNvSpPr>
            <a:spLocks noGrp="1"/>
          </p:cNvSpPr>
          <p:nvPr>
            <p:ph sz="half" idx="2"/>
          </p:nvPr>
        </p:nvSpPr>
        <p:spPr>
          <a:xfrm>
            <a:off x="3544887" y="1204913"/>
            <a:ext cx="2600325" cy="46942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Content Placeholder 6">
            <a:extLst>
              <a:ext uri="{FF2B5EF4-FFF2-40B4-BE49-F238E27FC236}">
                <a16:creationId xmlns:a16="http://schemas.microsoft.com/office/drawing/2014/main" id="{3E7CE142-0CA8-FE44-AEBE-6EA0C0C59560}"/>
              </a:ext>
            </a:extLst>
          </p:cNvPr>
          <p:cNvSpPr>
            <a:spLocks noGrp="1"/>
          </p:cNvSpPr>
          <p:nvPr>
            <p:ph sz="quarter" idx="11"/>
          </p:nvPr>
        </p:nvSpPr>
        <p:spPr>
          <a:xfrm>
            <a:off x="6327775" y="1204913"/>
            <a:ext cx="2600325" cy="46942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Text Placeholder 5">
            <a:extLst>
              <a:ext uri="{FF2B5EF4-FFF2-40B4-BE49-F238E27FC236}">
                <a16:creationId xmlns:a16="http://schemas.microsoft.com/office/drawing/2014/main" id="{09580F3F-69DA-4EBA-A235-68452DEF1283}"/>
              </a:ext>
            </a:extLst>
          </p:cNvPr>
          <p:cNvSpPr>
            <a:spLocks noGrp="1"/>
          </p:cNvSpPr>
          <p:nvPr>
            <p:ph type="body" sz="quarter" idx="26"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6" name="Date Placeholder 5">
            <a:extLst>
              <a:ext uri="{FF2B5EF4-FFF2-40B4-BE49-F238E27FC236}">
                <a16:creationId xmlns:a16="http://schemas.microsoft.com/office/drawing/2014/main" id="{F10F9C80-C3C0-435E-B83B-46538B0EC12C}"/>
              </a:ext>
            </a:extLst>
          </p:cNvPr>
          <p:cNvSpPr>
            <a:spLocks noGrp="1"/>
          </p:cNvSpPr>
          <p:nvPr>
            <p:ph type="dt" sz="half" idx="27"/>
          </p:nvPr>
        </p:nvSpPr>
        <p:spPr/>
        <p:txBody>
          <a:bodyPr/>
          <a:lstStyle/>
          <a:p>
            <a:r>
              <a:rPr lang="en-US"/>
              <a:t>GTR</a:t>
            </a:r>
            <a:endParaRPr lang="en-US" dirty="0"/>
          </a:p>
        </p:txBody>
      </p:sp>
    </p:spTree>
    <p:extLst>
      <p:ext uri="{BB962C8B-B14F-4D97-AF65-F5344CB8AC3E}">
        <p14:creationId xmlns:p14="http://schemas.microsoft.com/office/powerpoint/2010/main" val="469634042"/>
      </p:ext>
    </p:extLst>
  </p:cSld>
  <p:clrMapOvr>
    <a:masterClrMapping/>
  </p:clrMapOvr>
  <p:extLst>
    <p:ext uri="{DCECCB84-F9BA-43D5-87BE-67443E8EF086}">
      <p15:sldGuideLst xmlns:p15="http://schemas.microsoft.com/office/powerpoint/2012/main">
        <p15:guide id="2" pos="2123" userDrawn="1">
          <p15:clr>
            <a:srgbClr val="FBAE40"/>
          </p15:clr>
        </p15:guide>
        <p15:guide id="3" pos="2227" userDrawn="1">
          <p15:clr>
            <a:srgbClr val="FBAE40"/>
          </p15:clr>
        </p15:guide>
        <p15:guide id="4" pos="3873" userDrawn="1">
          <p15:clr>
            <a:srgbClr val="FBAE40"/>
          </p15:clr>
        </p15:guide>
        <p15:guide id="5" pos="3984" userDrawn="1">
          <p15:clr>
            <a:srgbClr val="FBAE40"/>
          </p15:clr>
        </p15:guide>
        <p15:guide id="6" orient="horz" pos="1382"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D15578C-95EE-FE4F-A75E-E4D3EC64EE09}"/>
              </a:ext>
            </a:extLst>
          </p:cNvPr>
          <p:cNvSpPr>
            <a:spLocks noGrp="1"/>
          </p:cNvSpPr>
          <p:nvPr>
            <p:ph type="title" hasCustomPrompt="1"/>
          </p:nvPr>
        </p:nvSpPr>
        <p:spPr/>
        <p:txBody>
          <a:bodyPr/>
          <a:lstStyle/>
          <a:p>
            <a:r>
              <a:rPr lang="en-US" dirty="0"/>
              <a:t>[Slide title]</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762000" y="1204913"/>
            <a:ext cx="1900800" cy="4694238"/>
          </a:xfrm>
          <a:prstGeom prst="rect">
            <a:avLst/>
          </a:prstGeom>
        </p:spPr>
        <p:txBody>
          <a:bodyPr>
            <a:noAutofit/>
          </a:bodyPr>
          <a:lstStyle>
            <a:lvl1pPr marL="137160" indent="-137160">
              <a:spcBef>
                <a:spcPts val="900"/>
              </a:spcBef>
              <a:defRPr sz="1000"/>
            </a:lvl1pPr>
            <a:lvl2pPr marL="274320" indent="-137160">
              <a:spcBef>
                <a:spcPts val="300"/>
              </a:spcBef>
              <a:defRPr sz="1000"/>
            </a:lvl2pPr>
            <a:lvl3pPr marL="411480" indent="-137160">
              <a:spcBef>
                <a:spcPts val="300"/>
              </a:spcBef>
              <a:defRPr sz="1000"/>
            </a:lvl3pPr>
            <a:lvl4pPr marL="548640" indent="-137160">
              <a:spcBef>
                <a:spcPts val="300"/>
              </a:spcBef>
              <a:defRPr sz="1000"/>
            </a:lvl4pPr>
            <a:lvl5pPr marL="685800" indent="-137160">
              <a:spcBef>
                <a:spcPts val="300"/>
              </a:spcBef>
              <a:defRPr sz="1000"/>
            </a:lvl5pPr>
            <a:lvl6pPr marL="822960" indent="-137160">
              <a:spcBef>
                <a:spcPts val="300"/>
              </a:spcBef>
              <a:defRPr sz="1000"/>
            </a:lvl6pPr>
            <a:lvl7pPr marL="960120" indent="-137160">
              <a:spcBef>
                <a:spcPts val="300"/>
              </a:spcBef>
              <a:defRPr sz="1000"/>
            </a:lvl7pPr>
            <a:lvl8pPr marL="1097280" indent="-137160">
              <a:spcBef>
                <a:spcPts val="300"/>
              </a:spcBef>
              <a:defRPr sz="1000"/>
            </a:lvl8pPr>
            <a:lvl9pPr marL="1234440" indent="-137160">
              <a:spcBef>
                <a:spcPts val="300"/>
              </a:spcBef>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ntent Placeholder 5">
            <a:extLst>
              <a:ext uri="{FF2B5EF4-FFF2-40B4-BE49-F238E27FC236}">
                <a16:creationId xmlns:a16="http://schemas.microsoft.com/office/drawing/2014/main" id="{CFF30D3B-DD55-43C0-9A96-3AC11E01121D}"/>
              </a:ext>
            </a:extLst>
          </p:cNvPr>
          <p:cNvSpPr>
            <a:spLocks noGrp="1"/>
          </p:cNvSpPr>
          <p:nvPr>
            <p:ph sz="half" idx="2"/>
          </p:nvPr>
        </p:nvSpPr>
        <p:spPr>
          <a:xfrm>
            <a:off x="2850433" y="1204913"/>
            <a:ext cx="1900800" cy="4694238"/>
          </a:xfrm>
          <a:prstGeom prst="rect">
            <a:avLst/>
          </a:prstGeom>
        </p:spPr>
        <p:txBody>
          <a:bodyPr>
            <a:noAutofit/>
          </a:bodyPr>
          <a:lstStyle>
            <a:lvl1pPr marL="137160" indent="-137160">
              <a:spcBef>
                <a:spcPts val="900"/>
              </a:spcBef>
              <a:defRPr sz="1000"/>
            </a:lvl1pPr>
            <a:lvl2pPr marL="274320" indent="-137160">
              <a:spcBef>
                <a:spcPts val="300"/>
              </a:spcBef>
              <a:defRPr sz="1000"/>
            </a:lvl2pPr>
            <a:lvl3pPr marL="411480" indent="-137160">
              <a:spcBef>
                <a:spcPts val="300"/>
              </a:spcBef>
              <a:defRPr sz="1000"/>
            </a:lvl3pPr>
            <a:lvl4pPr marL="548640" indent="-137160">
              <a:spcBef>
                <a:spcPts val="300"/>
              </a:spcBef>
              <a:defRPr sz="1000"/>
            </a:lvl4pPr>
            <a:lvl5pPr marL="685800" indent="-137160">
              <a:spcBef>
                <a:spcPts val="300"/>
              </a:spcBef>
              <a:defRPr sz="1000"/>
            </a:lvl5pPr>
            <a:lvl6pPr marL="822960" indent="-137160">
              <a:spcBef>
                <a:spcPts val="300"/>
              </a:spcBef>
              <a:defRPr sz="1000"/>
            </a:lvl6pPr>
            <a:lvl7pPr marL="960120" indent="-137160">
              <a:spcBef>
                <a:spcPts val="300"/>
              </a:spcBef>
              <a:defRPr sz="1000"/>
            </a:lvl7pPr>
            <a:lvl8pPr marL="1097280" indent="-137160">
              <a:spcBef>
                <a:spcPts val="300"/>
              </a:spcBef>
              <a:defRPr sz="1000"/>
            </a:lvl8pPr>
            <a:lvl9pPr marL="1234440" indent="-137160">
              <a:spcBef>
                <a:spcPts val="300"/>
              </a:spcBef>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Content Placeholder 6">
            <a:extLst>
              <a:ext uri="{FF2B5EF4-FFF2-40B4-BE49-F238E27FC236}">
                <a16:creationId xmlns:a16="http://schemas.microsoft.com/office/drawing/2014/main" id="{3E7CE142-0CA8-FE44-AEBE-6EA0C0C59560}"/>
              </a:ext>
            </a:extLst>
          </p:cNvPr>
          <p:cNvSpPr>
            <a:spLocks noGrp="1"/>
          </p:cNvSpPr>
          <p:nvPr>
            <p:ph sz="quarter" idx="11"/>
          </p:nvPr>
        </p:nvSpPr>
        <p:spPr>
          <a:xfrm>
            <a:off x="4938866" y="1204913"/>
            <a:ext cx="1900800" cy="4694238"/>
          </a:xfrm>
          <a:prstGeom prst="rect">
            <a:avLst/>
          </a:prstGeom>
        </p:spPr>
        <p:txBody>
          <a:bodyPr>
            <a:noAutofit/>
          </a:bodyPr>
          <a:lstStyle>
            <a:lvl1pPr marL="137160" indent="-137160">
              <a:spcBef>
                <a:spcPts val="900"/>
              </a:spcBef>
              <a:defRPr sz="1000"/>
            </a:lvl1pPr>
            <a:lvl2pPr marL="274320" indent="-137160">
              <a:spcBef>
                <a:spcPts val="300"/>
              </a:spcBef>
              <a:defRPr sz="1000"/>
            </a:lvl2pPr>
            <a:lvl3pPr marL="411480" indent="-137160">
              <a:spcBef>
                <a:spcPts val="300"/>
              </a:spcBef>
              <a:defRPr sz="1000"/>
            </a:lvl3pPr>
            <a:lvl4pPr marL="548640" indent="-137160">
              <a:spcBef>
                <a:spcPts val="300"/>
              </a:spcBef>
              <a:defRPr sz="1000"/>
            </a:lvl4pPr>
            <a:lvl5pPr marL="685800" indent="-137160">
              <a:spcBef>
                <a:spcPts val="300"/>
              </a:spcBef>
              <a:defRPr sz="1000"/>
            </a:lvl5pPr>
            <a:lvl6pPr marL="822960" indent="-137160">
              <a:spcBef>
                <a:spcPts val="300"/>
              </a:spcBef>
              <a:defRPr sz="1000"/>
            </a:lvl6pPr>
            <a:lvl7pPr marL="960120" indent="-137160">
              <a:spcBef>
                <a:spcPts val="300"/>
              </a:spcBef>
              <a:defRPr sz="1000"/>
            </a:lvl7pPr>
            <a:lvl8pPr marL="1097280" indent="-137160">
              <a:spcBef>
                <a:spcPts val="300"/>
              </a:spcBef>
              <a:defRPr sz="1000"/>
            </a:lvl8pPr>
            <a:lvl9pPr marL="1234440" indent="-137160">
              <a:spcBef>
                <a:spcPts val="300"/>
              </a:spcBef>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Content Placeholder 7">
            <a:extLst>
              <a:ext uri="{FF2B5EF4-FFF2-40B4-BE49-F238E27FC236}">
                <a16:creationId xmlns:a16="http://schemas.microsoft.com/office/drawing/2014/main" id="{5BC9E542-5C7A-5F45-986F-1849A865FCEA}"/>
              </a:ext>
            </a:extLst>
          </p:cNvPr>
          <p:cNvSpPr>
            <a:spLocks noGrp="1"/>
          </p:cNvSpPr>
          <p:nvPr>
            <p:ph sz="quarter" idx="12"/>
          </p:nvPr>
        </p:nvSpPr>
        <p:spPr>
          <a:xfrm>
            <a:off x="7027300" y="1204913"/>
            <a:ext cx="1900800" cy="4694238"/>
          </a:xfrm>
          <a:prstGeom prst="rect">
            <a:avLst/>
          </a:prstGeom>
        </p:spPr>
        <p:txBody>
          <a:bodyPr>
            <a:noAutofit/>
          </a:bodyPr>
          <a:lstStyle>
            <a:lvl1pPr marL="137160" indent="-137160">
              <a:spcBef>
                <a:spcPts val="900"/>
              </a:spcBef>
              <a:defRPr sz="1000"/>
            </a:lvl1pPr>
            <a:lvl2pPr marL="274320" indent="-137160">
              <a:spcBef>
                <a:spcPts val="300"/>
              </a:spcBef>
              <a:defRPr sz="1000"/>
            </a:lvl2pPr>
            <a:lvl3pPr marL="411480" indent="-137160">
              <a:spcBef>
                <a:spcPts val="300"/>
              </a:spcBef>
              <a:defRPr sz="1000"/>
            </a:lvl3pPr>
            <a:lvl4pPr marL="548640" indent="-137160">
              <a:spcBef>
                <a:spcPts val="300"/>
              </a:spcBef>
              <a:defRPr sz="1000"/>
            </a:lvl4pPr>
            <a:lvl5pPr marL="685800" indent="-137160">
              <a:spcBef>
                <a:spcPts val="300"/>
              </a:spcBef>
              <a:defRPr sz="1000"/>
            </a:lvl5pPr>
            <a:lvl6pPr marL="822960" indent="-137160">
              <a:spcBef>
                <a:spcPts val="300"/>
              </a:spcBef>
              <a:defRPr sz="1000"/>
            </a:lvl6pPr>
            <a:lvl7pPr marL="960120" indent="-137160">
              <a:spcBef>
                <a:spcPts val="300"/>
              </a:spcBef>
              <a:defRPr sz="1000"/>
            </a:lvl7pPr>
            <a:lvl8pPr marL="1097280" indent="-137160">
              <a:spcBef>
                <a:spcPts val="300"/>
              </a:spcBef>
              <a:defRPr sz="1000"/>
            </a:lvl8pPr>
            <a:lvl9pPr marL="1234440" indent="-137160">
              <a:spcBef>
                <a:spcPts val="300"/>
              </a:spcBef>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Text Placeholder 5">
            <a:extLst>
              <a:ext uri="{FF2B5EF4-FFF2-40B4-BE49-F238E27FC236}">
                <a16:creationId xmlns:a16="http://schemas.microsoft.com/office/drawing/2014/main" id="{CB029E9D-8A3D-4702-A529-DB67EC459FEB}"/>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5" name="Date Placeholder 4">
            <a:extLst>
              <a:ext uri="{FF2B5EF4-FFF2-40B4-BE49-F238E27FC236}">
                <a16:creationId xmlns:a16="http://schemas.microsoft.com/office/drawing/2014/main" id="{FDD36B21-D87A-45C6-BB57-C419760EAB11}"/>
              </a:ext>
            </a:extLst>
          </p:cNvPr>
          <p:cNvSpPr>
            <a:spLocks noGrp="1"/>
          </p:cNvSpPr>
          <p:nvPr>
            <p:ph type="dt" sz="half" idx="26"/>
          </p:nvPr>
        </p:nvSpPr>
        <p:spPr/>
        <p:txBody>
          <a:bodyPr/>
          <a:lstStyle/>
          <a:p>
            <a:r>
              <a:rPr lang="en-US"/>
              <a:t>GTR</a:t>
            </a:r>
            <a:endParaRPr lang="en-US" dirty="0"/>
          </a:p>
        </p:txBody>
      </p:sp>
    </p:spTree>
    <p:extLst>
      <p:ext uri="{BB962C8B-B14F-4D97-AF65-F5344CB8AC3E}">
        <p14:creationId xmlns:p14="http://schemas.microsoft.com/office/powerpoint/2010/main" val="3519734609"/>
      </p:ext>
    </p:extLst>
  </p:cSld>
  <p:clrMapOvr>
    <a:masterClrMapping/>
  </p:clrMapOvr>
  <p:extLst>
    <p:ext uri="{DCECCB84-F9BA-43D5-87BE-67443E8EF086}">
      <p15:sldGuideLst xmlns:p15="http://schemas.microsoft.com/office/powerpoint/2012/main">
        <p15:guide id="1" pos="1680" userDrawn="1">
          <p15:clr>
            <a:srgbClr val="FBAE40"/>
          </p15:clr>
        </p15:guide>
        <p15:guide id="3" pos="3000" userDrawn="1">
          <p15:clr>
            <a:srgbClr val="FBAE40"/>
          </p15:clr>
        </p15:guide>
        <p15:guide id="4" pos="3105" userDrawn="1">
          <p15:clr>
            <a:srgbClr val="FBAE40"/>
          </p15:clr>
        </p15:guide>
        <p15:guide id="7" orient="horz" pos="1382" userDrawn="1">
          <p15:clr>
            <a:srgbClr val="FBAE40"/>
          </p15:clr>
        </p15:guide>
        <p15:guide id="8" pos="4416" userDrawn="1">
          <p15:clr>
            <a:srgbClr val="FBAE40"/>
          </p15:clr>
        </p15:guide>
        <p15:guide id="9" pos="4323" userDrawn="1">
          <p15:clr>
            <a:srgbClr val="FBAE40"/>
          </p15:clr>
        </p15:guide>
        <p15:guide id="10" pos="180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55B0C33-1FF8-8D45-92A3-4C74289F1F95}"/>
              </a:ext>
            </a:extLst>
          </p:cNvPr>
          <p:cNvSpPr>
            <a:spLocks noGrp="1"/>
          </p:cNvSpPr>
          <p:nvPr>
            <p:ph type="body" sz="quarter" idx="10" hasCustomPrompt="1"/>
          </p:nvPr>
        </p:nvSpPr>
        <p:spPr bwMode="ltGray">
          <a:xfrm>
            <a:off x="640080" y="640080"/>
            <a:ext cx="7863840" cy="5577840"/>
          </a:xfrm>
          <a:prstGeom prst="rect">
            <a:avLst/>
          </a:prstGeom>
        </p:spPr>
        <p:txBody>
          <a:bodyPr anchor="ctr" anchorCtr="0"/>
          <a:lstStyle>
            <a:lvl1pPr marL="0" indent="0" algn="ctr">
              <a:lnSpc>
                <a:spcPct val="95000"/>
              </a:lnSpc>
              <a:spcBef>
                <a:spcPts val="0"/>
              </a:spcBef>
              <a:buFontTx/>
              <a:buNone/>
              <a:defRPr sz="33000">
                <a:solidFill>
                  <a:schemeClr val="bg2"/>
                </a:solidFill>
                <a:latin typeface="+mj-lt"/>
              </a:defRPr>
            </a:lvl1pPr>
            <a:lvl2pPr marL="0" indent="0" algn="ctr">
              <a:lnSpc>
                <a:spcPct val="95000"/>
              </a:lnSpc>
              <a:spcBef>
                <a:spcPts val="0"/>
              </a:spcBef>
              <a:buFontTx/>
              <a:buNone/>
              <a:defRPr sz="33000">
                <a:solidFill>
                  <a:schemeClr val="bg2"/>
                </a:solidFill>
                <a:latin typeface="+mj-lt"/>
              </a:defRPr>
            </a:lvl2pPr>
            <a:lvl3pPr marL="0" indent="0" algn="ctr">
              <a:lnSpc>
                <a:spcPct val="95000"/>
              </a:lnSpc>
              <a:spcBef>
                <a:spcPts val="0"/>
              </a:spcBef>
              <a:buFontTx/>
              <a:buNone/>
              <a:defRPr sz="33000">
                <a:solidFill>
                  <a:schemeClr val="bg2"/>
                </a:solidFill>
                <a:latin typeface="+mj-lt"/>
              </a:defRPr>
            </a:lvl3pPr>
            <a:lvl4pPr marL="0" indent="0" algn="ctr">
              <a:lnSpc>
                <a:spcPct val="95000"/>
              </a:lnSpc>
              <a:spcBef>
                <a:spcPts val="0"/>
              </a:spcBef>
              <a:buFontTx/>
              <a:buNone/>
              <a:defRPr sz="33000">
                <a:solidFill>
                  <a:schemeClr val="bg2"/>
                </a:solidFill>
                <a:latin typeface="+mj-lt"/>
              </a:defRPr>
            </a:lvl4pPr>
            <a:lvl5pPr marL="0" indent="0" algn="ctr">
              <a:lnSpc>
                <a:spcPct val="95000"/>
              </a:lnSpc>
              <a:spcBef>
                <a:spcPts val="0"/>
              </a:spcBef>
              <a:buFontTx/>
              <a:buNone/>
              <a:defRPr sz="33000">
                <a:solidFill>
                  <a:schemeClr val="bg2"/>
                </a:solidFill>
                <a:latin typeface="+mj-lt"/>
              </a:defRPr>
            </a:lvl5pPr>
            <a:lvl6pPr marL="0" indent="0" algn="ctr">
              <a:lnSpc>
                <a:spcPct val="95000"/>
              </a:lnSpc>
              <a:spcBef>
                <a:spcPts val="0"/>
              </a:spcBef>
              <a:buFontTx/>
              <a:buNone/>
              <a:defRPr sz="33000">
                <a:solidFill>
                  <a:schemeClr val="bg2"/>
                </a:solidFill>
                <a:latin typeface="+mj-lt"/>
              </a:defRPr>
            </a:lvl6pPr>
            <a:lvl7pPr marL="0" indent="0" algn="ctr">
              <a:lnSpc>
                <a:spcPct val="95000"/>
              </a:lnSpc>
              <a:spcBef>
                <a:spcPts val="0"/>
              </a:spcBef>
              <a:buFontTx/>
              <a:buNone/>
              <a:defRPr sz="33000">
                <a:solidFill>
                  <a:schemeClr val="bg2"/>
                </a:solidFill>
                <a:latin typeface="+mj-lt"/>
              </a:defRPr>
            </a:lvl7pPr>
            <a:lvl8pPr marL="0" indent="0" algn="ctr">
              <a:lnSpc>
                <a:spcPct val="95000"/>
              </a:lnSpc>
              <a:spcBef>
                <a:spcPts val="0"/>
              </a:spcBef>
              <a:buFontTx/>
              <a:buNone/>
              <a:defRPr sz="33000">
                <a:solidFill>
                  <a:schemeClr val="bg2"/>
                </a:solidFill>
                <a:latin typeface="+mj-lt"/>
              </a:defRPr>
            </a:lvl8pPr>
            <a:lvl9pPr marL="0" indent="0" algn="ctr">
              <a:lnSpc>
                <a:spcPct val="95000"/>
              </a:lnSpc>
              <a:spcBef>
                <a:spcPts val="0"/>
              </a:spcBef>
              <a:buFontTx/>
              <a:buNone/>
              <a:defRPr sz="33000">
                <a:solidFill>
                  <a:schemeClr val="bg2"/>
                </a:solidFill>
                <a:latin typeface="+mj-lt"/>
              </a:defRPr>
            </a:lvl9pPr>
          </a:lstStyle>
          <a:p>
            <a:pPr lvl="0"/>
            <a:r>
              <a:rPr lang="en-US" dirty="0"/>
              <a:t>0</a:t>
            </a:r>
          </a:p>
        </p:txBody>
      </p:sp>
      <p:sp>
        <p:nvSpPr>
          <p:cNvPr id="2" name="Title 2">
            <a:extLst>
              <a:ext uri="{FF2B5EF4-FFF2-40B4-BE49-F238E27FC236}">
                <a16:creationId xmlns:a16="http://schemas.microsoft.com/office/drawing/2014/main" id="{D641D334-3DBF-4D13-804B-67B29A3D48B5}"/>
              </a:ext>
            </a:extLst>
          </p:cNvPr>
          <p:cNvSpPr>
            <a:spLocks noGrp="1"/>
          </p:cNvSpPr>
          <p:nvPr>
            <p:ph type="title" hasCustomPrompt="1"/>
          </p:nvPr>
        </p:nvSpPr>
        <p:spPr>
          <a:xfrm>
            <a:off x="640080" y="2468880"/>
            <a:ext cx="7863840" cy="2011680"/>
          </a:xfrm>
        </p:spPr>
        <p:txBody>
          <a:bodyPr anchor="ctr" anchorCtr="0"/>
          <a:lstStyle>
            <a:lvl1pPr algn="ctr">
              <a:lnSpc>
                <a:spcPct val="90000"/>
              </a:lnSpc>
              <a:defRPr sz="4800">
                <a:solidFill>
                  <a:schemeClr val="tx1"/>
                </a:solidFill>
              </a:defRPr>
            </a:lvl1pPr>
          </a:lstStyle>
          <a:p>
            <a:r>
              <a:rPr lang="en-US" dirty="0"/>
              <a:t>[Section header title]</a:t>
            </a:r>
          </a:p>
        </p:txBody>
      </p:sp>
    </p:spTree>
    <p:extLst>
      <p:ext uri="{BB962C8B-B14F-4D97-AF65-F5344CB8AC3E}">
        <p14:creationId xmlns:p14="http://schemas.microsoft.com/office/powerpoint/2010/main" val="3222751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01336BB9-131E-EB4B-8700-C48DD8ACC019}"/>
              </a:ext>
            </a:extLst>
          </p:cNvPr>
          <p:cNvSpPr>
            <a:spLocks noGrp="1"/>
          </p:cNvSpPr>
          <p:nvPr>
            <p:ph type="pic" sz="quarter" idx="11"/>
          </p:nvPr>
        </p:nvSpPr>
        <p:spPr>
          <a:xfrm>
            <a:off x="0" y="2"/>
            <a:ext cx="9144000" cy="6857997"/>
          </a:xfrm>
          <a:prstGeom prst="rect">
            <a:avLst/>
          </a:prstGeom>
          <a:solidFill>
            <a:srgbClr val="E2E4E5"/>
          </a:solidFill>
        </p:spPr>
        <p:txBody>
          <a:bodyPr anchor="ctr" anchorCtr="0">
            <a:normAutofit/>
          </a:bodyPr>
          <a:lstStyle>
            <a:lvl1pPr marL="0" indent="0" algn="ctr">
              <a:lnSpc>
                <a:spcPct val="100000"/>
              </a:lnSpc>
              <a:spcBef>
                <a:spcPts val="0"/>
              </a:spcBef>
              <a:buFontTx/>
              <a:buNone/>
              <a:defRPr sz="800" cap="none" baseline="0"/>
            </a:lvl1pPr>
          </a:lstStyle>
          <a:p>
            <a:endParaRPr lang="en-US" dirty="0"/>
          </a:p>
        </p:txBody>
      </p:sp>
      <p:sp>
        <p:nvSpPr>
          <p:cNvPr id="3" name="Title 2">
            <a:extLst>
              <a:ext uri="{FF2B5EF4-FFF2-40B4-BE49-F238E27FC236}">
                <a16:creationId xmlns:a16="http://schemas.microsoft.com/office/drawing/2014/main" id="{81958109-F9C6-475A-9B64-EBE90ACBE6FB}"/>
              </a:ext>
            </a:extLst>
          </p:cNvPr>
          <p:cNvSpPr>
            <a:spLocks noGrp="1"/>
          </p:cNvSpPr>
          <p:nvPr>
            <p:ph type="title"/>
          </p:nvPr>
        </p:nvSpPr>
        <p:spPr/>
        <p:txBody>
          <a:bodyPr/>
          <a:lstStyle/>
          <a:p>
            <a:r>
              <a:rPr lang="en-US"/>
              <a:t>Click to edit Master title style</a:t>
            </a:r>
          </a:p>
        </p:txBody>
      </p:sp>
      <p:sp>
        <p:nvSpPr>
          <p:cNvPr id="9" name="Subtitle 3">
            <a:extLst>
              <a:ext uri="{FF2B5EF4-FFF2-40B4-BE49-F238E27FC236}">
                <a16:creationId xmlns:a16="http://schemas.microsoft.com/office/drawing/2014/main" id="{98EA9841-D408-4574-B55F-534FBB00F843}"/>
              </a:ext>
            </a:extLst>
          </p:cNvPr>
          <p:cNvSpPr>
            <a:spLocks noGrp="1"/>
          </p:cNvSpPr>
          <p:nvPr>
            <p:ph type="subTitle" idx="24" hasCustomPrompt="1"/>
          </p:nvPr>
        </p:nvSpPr>
        <p:spPr>
          <a:xfrm>
            <a:off x="762000" y="1177200"/>
            <a:ext cx="8166100"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Tree>
    <p:extLst>
      <p:ext uri="{BB962C8B-B14F-4D97-AF65-F5344CB8AC3E}">
        <p14:creationId xmlns:p14="http://schemas.microsoft.com/office/powerpoint/2010/main" val="3428964032"/>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
        <p:nvSpPr>
          <p:cNvPr id="3" name="Date Placeholder 2">
            <a:extLst>
              <a:ext uri="{FF2B5EF4-FFF2-40B4-BE49-F238E27FC236}">
                <a16:creationId xmlns:a16="http://schemas.microsoft.com/office/drawing/2014/main" id="{CF0FC182-BEC5-4D59-8AE4-5F7278AAD8DA}"/>
              </a:ext>
            </a:extLst>
          </p:cNvPr>
          <p:cNvSpPr>
            <a:spLocks noGrp="1"/>
          </p:cNvSpPr>
          <p:nvPr>
            <p:ph type="dt" sz="half" idx="10"/>
          </p:nvPr>
        </p:nvSpPr>
        <p:spPr/>
        <p:txBody>
          <a:bodyPr/>
          <a:lstStyle/>
          <a:p>
            <a:r>
              <a:rPr lang="en-US"/>
              <a:t>GTR</a:t>
            </a:r>
            <a:endParaRPr lang="en-US" dirty="0"/>
          </a:p>
        </p:txBody>
      </p:sp>
      <p:sp>
        <p:nvSpPr>
          <p:cNvPr id="5" name="Text Placeholder 5">
            <a:extLst>
              <a:ext uri="{FF2B5EF4-FFF2-40B4-BE49-F238E27FC236}">
                <a16:creationId xmlns:a16="http://schemas.microsoft.com/office/drawing/2014/main" id="{4C8816B7-68C5-48AC-A01C-86E430DF7FAF}"/>
              </a:ext>
            </a:extLst>
          </p:cNvPr>
          <p:cNvSpPr>
            <a:spLocks noGrp="1"/>
          </p:cNvSpPr>
          <p:nvPr>
            <p:ph type="body" sz="quarter" idx="26"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Tree>
    <p:extLst>
      <p:ext uri="{BB962C8B-B14F-4D97-AF65-F5344CB8AC3E}">
        <p14:creationId xmlns:p14="http://schemas.microsoft.com/office/powerpoint/2010/main" val="139020305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sub">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
        <p:nvSpPr>
          <p:cNvPr id="5" name="Subtitle 3">
            <a:extLst>
              <a:ext uri="{FF2B5EF4-FFF2-40B4-BE49-F238E27FC236}">
                <a16:creationId xmlns:a16="http://schemas.microsoft.com/office/drawing/2014/main" id="{42FDBADB-692B-42C1-A9FC-8F3BD65B0B56}"/>
              </a:ext>
            </a:extLst>
          </p:cNvPr>
          <p:cNvSpPr>
            <a:spLocks noGrp="1"/>
          </p:cNvSpPr>
          <p:nvPr>
            <p:ph type="subTitle" idx="24" hasCustomPrompt="1"/>
          </p:nvPr>
        </p:nvSpPr>
        <p:spPr>
          <a:xfrm>
            <a:off x="762000" y="1177200"/>
            <a:ext cx="8166100"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
        <p:nvSpPr>
          <p:cNvPr id="3" name="Date Placeholder 2">
            <a:extLst>
              <a:ext uri="{FF2B5EF4-FFF2-40B4-BE49-F238E27FC236}">
                <a16:creationId xmlns:a16="http://schemas.microsoft.com/office/drawing/2014/main" id="{58CBBF35-A428-4C9D-A704-1081050096FD}"/>
              </a:ext>
            </a:extLst>
          </p:cNvPr>
          <p:cNvSpPr>
            <a:spLocks noGrp="1"/>
          </p:cNvSpPr>
          <p:nvPr>
            <p:ph type="dt" sz="half" idx="25"/>
          </p:nvPr>
        </p:nvSpPr>
        <p:spPr/>
        <p:txBody>
          <a:bodyPr/>
          <a:lstStyle/>
          <a:p>
            <a:r>
              <a:rPr lang="en-US"/>
              <a:t>GTR</a:t>
            </a:r>
            <a:endParaRPr lang="en-US" dirty="0"/>
          </a:p>
        </p:txBody>
      </p:sp>
      <p:sp>
        <p:nvSpPr>
          <p:cNvPr id="6" name="Text Placeholder 5">
            <a:extLst>
              <a:ext uri="{FF2B5EF4-FFF2-40B4-BE49-F238E27FC236}">
                <a16:creationId xmlns:a16="http://schemas.microsoft.com/office/drawing/2014/main" id="{32E8DEC2-A96D-4B64-BDA7-D911569FEEDD}"/>
              </a:ext>
            </a:extLst>
          </p:cNvPr>
          <p:cNvSpPr>
            <a:spLocks noGrp="1"/>
          </p:cNvSpPr>
          <p:nvPr>
            <p:ph type="body" sz="quarter" idx="27"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Tree>
    <p:extLst>
      <p:ext uri="{BB962C8B-B14F-4D97-AF65-F5344CB8AC3E}">
        <p14:creationId xmlns:p14="http://schemas.microsoft.com/office/powerpoint/2010/main" val="349779688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1DA33-28C6-428E-9212-2BF5910D870C}"/>
              </a:ext>
            </a:extLst>
          </p:cNvPr>
          <p:cNvSpPr>
            <a:spLocks noGrp="1"/>
          </p:cNvSpPr>
          <p:nvPr>
            <p:ph type="dt" sz="half" idx="10"/>
          </p:nvPr>
        </p:nvSpPr>
        <p:spPr/>
        <p:txBody>
          <a:bodyPr/>
          <a:lstStyle/>
          <a:p>
            <a:r>
              <a:rPr lang="en-US"/>
              <a:t>GTR</a:t>
            </a:r>
            <a:endParaRPr lang="en-US" dirty="0"/>
          </a:p>
        </p:txBody>
      </p:sp>
      <p:sp>
        <p:nvSpPr>
          <p:cNvPr id="4" name="Text Placeholder 5">
            <a:extLst>
              <a:ext uri="{FF2B5EF4-FFF2-40B4-BE49-F238E27FC236}">
                <a16:creationId xmlns:a16="http://schemas.microsoft.com/office/drawing/2014/main" id="{F04A6780-13FA-4D92-948A-211D80838E16}"/>
              </a:ext>
            </a:extLst>
          </p:cNvPr>
          <p:cNvSpPr>
            <a:spLocks noGrp="1"/>
          </p:cNvSpPr>
          <p:nvPr>
            <p:ph type="body" sz="quarter" idx="26"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Tree>
    <p:extLst>
      <p:ext uri="{BB962C8B-B14F-4D97-AF65-F5344CB8AC3E}">
        <p14:creationId xmlns:p14="http://schemas.microsoft.com/office/powerpoint/2010/main" val="874432715"/>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dex Definitions 7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4F06C-EEEC-4C1E-93C5-CBF2CECA6833}"/>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16BD5E87-97A0-4448-8E4E-2EF1AAAEE5D1}"/>
              </a:ext>
            </a:extLst>
          </p:cNvPr>
          <p:cNvSpPr>
            <a:spLocks noGrp="1"/>
          </p:cNvSpPr>
          <p:nvPr>
            <p:ph type="body" sz="quarter" idx="12"/>
          </p:nvPr>
        </p:nvSpPr>
        <p:spPr>
          <a:xfrm>
            <a:off x="762000" y="1204914"/>
            <a:ext cx="8172450" cy="4855228"/>
          </a:xfrm>
        </p:spPr>
        <p:txBody>
          <a:bodyPr numCol="2"/>
          <a:lstStyle>
            <a:lvl1pPr>
              <a:spcBef>
                <a:spcPts val="0"/>
              </a:spcBef>
              <a:spcAft>
                <a:spcPts val="300"/>
              </a:spcAft>
              <a:defRPr sz="700"/>
            </a:lvl1pPr>
            <a:lvl2pPr>
              <a:spcBef>
                <a:spcPts val="0"/>
              </a:spcBef>
              <a:spcAft>
                <a:spcPts val="100"/>
              </a:spcAft>
              <a:defRPr sz="700"/>
            </a:lvl2pPr>
            <a:lvl3pPr marL="88900" indent="-88900">
              <a:spcBef>
                <a:spcPts val="0"/>
              </a:spcBef>
              <a:buFont typeface="Arial" panose="020B0604020202020204" pitchFamily="34" charset="0"/>
              <a:buChar char="•"/>
              <a:defRPr sz="700"/>
            </a:lvl3pPr>
            <a:lvl4pPr marL="180975" indent="-92075">
              <a:spcBef>
                <a:spcPts val="0"/>
              </a:spcBef>
              <a:defRPr sz="700"/>
            </a:lvl4pPr>
            <a:lvl5pPr marL="269875" indent="-88900">
              <a:spcBef>
                <a:spcPts val="0"/>
              </a:spcBef>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6778C9A-DF02-4004-A0AF-8B14E8D49F04}"/>
              </a:ext>
            </a:extLst>
          </p:cNvPr>
          <p:cNvSpPr>
            <a:spLocks noGrp="1"/>
          </p:cNvSpPr>
          <p:nvPr>
            <p:ph type="dt" sz="half" idx="13"/>
          </p:nvPr>
        </p:nvSpPr>
        <p:spPr/>
        <p:txBody>
          <a:bodyPr/>
          <a:lstStyle/>
          <a:p>
            <a:r>
              <a:rPr lang="en-US" noProof="0"/>
              <a:t>GTR</a:t>
            </a:r>
          </a:p>
        </p:txBody>
      </p:sp>
    </p:spTree>
    <p:extLst>
      <p:ext uri="{BB962C8B-B14F-4D97-AF65-F5344CB8AC3E}">
        <p14:creationId xmlns:p14="http://schemas.microsoft.com/office/powerpoint/2010/main" val="40108126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dex Definitions 8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4F06C-EEEC-4C1E-93C5-CBF2CECA6833}"/>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16BD5E87-97A0-4448-8E4E-2EF1AAAEE5D1}"/>
              </a:ext>
            </a:extLst>
          </p:cNvPr>
          <p:cNvSpPr>
            <a:spLocks noGrp="1"/>
          </p:cNvSpPr>
          <p:nvPr>
            <p:ph type="body" sz="quarter" idx="12"/>
          </p:nvPr>
        </p:nvSpPr>
        <p:spPr>
          <a:xfrm>
            <a:off x="762000" y="1204914"/>
            <a:ext cx="8172450" cy="4855228"/>
          </a:xfrm>
        </p:spPr>
        <p:txBody>
          <a:bodyPr numCol="2"/>
          <a:lstStyle>
            <a:lvl1pPr>
              <a:spcBef>
                <a:spcPts val="0"/>
              </a:spcBef>
              <a:spcAft>
                <a:spcPts val="300"/>
              </a:spcAft>
              <a:defRPr sz="800"/>
            </a:lvl1pPr>
            <a:lvl2pPr>
              <a:spcBef>
                <a:spcPts val="0"/>
              </a:spcBef>
              <a:spcAft>
                <a:spcPts val="100"/>
              </a:spcAft>
              <a:defRPr sz="800"/>
            </a:lvl2pPr>
            <a:lvl3pPr marL="88900" indent="-88900">
              <a:spcBef>
                <a:spcPts val="0"/>
              </a:spcBef>
              <a:buFont typeface="Arial" panose="020B0604020202020204" pitchFamily="34" charset="0"/>
              <a:buChar char="•"/>
              <a:defRPr sz="800"/>
            </a:lvl3pPr>
            <a:lvl4pPr marL="180975" indent="-92075">
              <a:spcBef>
                <a:spcPts val="0"/>
              </a:spcBef>
              <a:defRPr sz="800"/>
            </a:lvl4pPr>
            <a:lvl5pPr marL="269875" indent="-88900">
              <a:spcBef>
                <a:spcPts val="0"/>
              </a:spcBef>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12021F3-24E9-4210-9D8C-8F252B1BC1F8}"/>
              </a:ext>
            </a:extLst>
          </p:cNvPr>
          <p:cNvSpPr>
            <a:spLocks noGrp="1"/>
          </p:cNvSpPr>
          <p:nvPr>
            <p:ph type="dt" sz="half" idx="13"/>
          </p:nvPr>
        </p:nvSpPr>
        <p:spPr/>
        <p:txBody>
          <a:bodyPr/>
          <a:lstStyle/>
          <a:p>
            <a:r>
              <a:rPr lang="en-US" noProof="0"/>
              <a:t>GTR</a:t>
            </a:r>
          </a:p>
        </p:txBody>
      </p:sp>
    </p:spTree>
    <p:extLst>
      <p:ext uri="{BB962C8B-B14F-4D97-AF65-F5344CB8AC3E}">
        <p14:creationId xmlns:p14="http://schemas.microsoft.com/office/powerpoint/2010/main" val="3975218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bg>
      <p:bgRef idx="1001">
        <a:schemeClr val="bg1"/>
      </p:bgRef>
    </p:bg>
    <p:spTree>
      <p:nvGrpSpPr>
        <p:cNvPr id="1" name=""/>
        <p:cNvGrpSpPr/>
        <p:nvPr/>
      </p:nvGrpSpPr>
      <p:grpSpPr>
        <a:xfrm>
          <a:off x="0" y="0"/>
          <a:ext cx="0" cy="0"/>
          <a:chOff x="0" y="0"/>
          <a:chExt cx="0" cy="0"/>
        </a:xfrm>
      </p:grpSpPr>
      <p:sp>
        <p:nvSpPr>
          <p:cNvPr id="12" name="TextBox">
            <a:extLst>
              <a:ext uri="{FF2B5EF4-FFF2-40B4-BE49-F238E27FC236}">
                <a16:creationId xmlns:a16="http://schemas.microsoft.com/office/drawing/2014/main" id="{EEC090CD-1D8D-EF4F-AFB1-71B75EA35959}"/>
              </a:ext>
            </a:extLst>
          </p:cNvPr>
          <p:cNvSpPr txBox="1"/>
          <p:nvPr userDrawn="1"/>
        </p:nvSpPr>
        <p:spPr>
          <a:xfrm>
            <a:off x="762000" y="2103120"/>
            <a:ext cx="8412480" cy="914400"/>
          </a:xfrm>
          <a:prstGeom prst="rect">
            <a:avLst/>
          </a:prstGeom>
          <a:noFill/>
        </p:spPr>
        <p:txBody>
          <a:bodyPr wrap="square" lIns="0" tIns="0" rIns="0" bIns="0" rtlCol="0" anchor="t" anchorCtr="0">
            <a:noAutofit/>
          </a:bodyPr>
          <a:lstStyle/>
          <a:p>
            <a:pPr marL="0" indent="0">
              <a:lnSpc>
                <a:spcPct val="90000"/>
              </a:lnSpc>
              <a:spcBef>
                <a:spcPts val="0"/>
              </a:spcBef>
              <a:buClr>
                <a:schemeClr val="accent1"/>
              </a:buClr>
              <a:buSzPct val="100000"/>
              <a:buFontTx/>
              <a:buNone/>
            </a:pPr>
            <a:r>
              <a:rPr lang="en-US" sz="4000" b="1" dirty="0">
                <a:solidFill>
                  <a:schemeClr val="tx1"/>
                </a:solidFill>
                <a:latin typeface="+mj-lt"/>
              </a:rPr>
              <a:t>Thank</a:t>
            </a:r>
            <a:r>
              <a:rPr lang="en-US" sz="4000" dirty="0">
                <a:solidFill>
                  <a:schemeClr val="tx1"/>
                </a:solidFill>
                <a:latin typeface="+mj-lt"/>
              </a:rPr>
              <a:t> </a:t>
            </a:r>
            <a:r>
              <a:rPr lang="en-US" sz="4000" b="1" dirty="0">
                <a:solidFill>
                  <a:schemeClr val="tx1"/>
                </a:solidFill>
                <a:latin typeface="+mj-lt"/>
              </a:rPr>
              <a:t>you</a:t>
            </a:r>
          </a:p>
        </p:txBody>
      </p:sp>
      <p:sp>
        <p:nvSpPr>
          <p:cNvPr id="4" name="Date Placeholder 3">
            <a:extLst>
              <a:ext uri="{FF2B5EF4-FFF2-40B4-BE49-F238E27FC236}">
                <a16:creationId xmlns:a16="http://schemas.microsoft.com/office/drawing/2014/main" id="{58A3EA1D-D1F3-48FD-8B6D-BB402AC49607}"/>
              </a:ext>
            </a:extLst>
          </p:cNvPr>
          <p:cNvSpPr>
            <a:spLocks noGrp="1"/>
          </p:cNvSpPr>
          <p:nvPr>
            <p:ph type="dt" sz="half" idx="10"/>
          </p:nvPr>
        </p:nvSpPr>
        <p:spPr/>
        <p:txBody>
          <a:bodyPr/>
          <a:lstStyle/>
          <a:p>
            <a:r>
              <a:rPr lang="en-US"/>
              <a:t>GTR</a:t>
            </a:r>
            <a:endParaRPr lang="en-US" dirty="0"/>
          </a:p>
        </p:txBody>
      </p:sp>
    </p:spTree>
    <p:extLst>
      <p:ext uri="{BB962C8B-B14F-4D97-AF65-F5344CB8AC3E}">
        <p14:creationId xmlns:p14="http://schemas.microsoft.com/office/powerpoint/2010/main" val="53706614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06A994D-8F06-4A4B-AD83-4EE7B00F45C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166" y="570542"/>
            <a:ext cx="8777189" cy="6080430"/>
          </a:xfrm>
          <a:prstGeom prst="rect">
            <a:avLst/>
          </a:prstGeom>
        </p:spPr>
      </p:pic>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761999" y="2006832"/>
            <a:ext cx="5395913" cy="2031907"/>
          </a:xfrm>
        </p:spPr>
        <p:txBody>
          <a:bodyPr anchor="b" anchorCtr="0"/>
          <a:lstStyle>
            <a:lvl1pPr algn="l">
              <a:lnSpc>
                <a:spcPct val="90000"/>
              </a:lnSpc>
              <a:defRPr sz="6000">
                <a:solidFill>
                  <a:srgbClr val="000000"/>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761999" y="4233864"/>
            <a:ext cx="5395913" cy="825816"/>
          </a:xfrm>
          <a:prstGeom prst="rect">
            <a:avLst/>
          </a:prstGeom>
        </p:spPr>
        <p:txBody>
          <a:bodyPr>
            <a:noAutofit/>
          </a:bodyPr>
          <a:lstStyle>
            <a:lvl1pPr marL="0" indent="0" algn="l">
              <a:lnSpc>
                <a:spcPct val="100000"/>
              </a:lnSpc>
              <a:spcBef>
                <a:spcPts val="0"/>
              </a:spcBef>
              <a:buNone/>
              <a:defRPr sz="1800" b="0">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[Presentation subtitle]</a:t>
            </a:r>
          </a:p>
        </p:txBody>
      </p:sp>
      <p:sp>
        <p:nvSpPr>
          <p:cNvPr id="16" name="Text Placeholder 1">
            <a:extLst>
              <a:ext uri="{FF2B5EF4-FFF2-40B4-BE49-F238E27FC236}">
                <a16:creationId xmlns:a16="http://schemas.microsoft.com/office/drawing/2014/main" id="{BE80FF3A-D00B-485F-B6F8-00DDB17F8104}"/>
              </a:ext>
            </a:extLst>
          </p:cNvPr>
          <p:cNvSpPr>
            <a:spLocks noGrp="1"/>
          </p:cNvSpPr>
          <p:nvPr>
            <p:ph type="body" sz="quarter" idx="23" hasCustomPrompt="1"/>
          </p:nvPr>
        </p:nvSpPr>
        <p:spPr>
          <a:xfrm>
            <a:off x="762000" y="302400"/>
            <a:ext cx="5381625" cy="619200"/>
          </a:xfrm>
          <a:prstGeom prst="rect">
            <a:avLst/>
          </a:prstGeom>
        </p:spPr>
        <p:txBody>
          <a:bodyPr anchor="b" anchorCtr="0"/>
          <a:lstStyle>
            <a:lvl1pPr marL="0" indent="0">
              <a:spcBef>
                <a:spcPts val="0"/>
              </a:spcBef>
              <a:buFontTx/>
              <a:buNone/>
              <a:defRPr sz="1800" b="0" cap="none"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cxnSp>
        <p:nvCxnSpPr>
          <p:cNvPr id="18" name="Straight Connector 17">
            <a:extLst>
              <a:ext uri="{FF2B5EF4-FFF2-40B4-BE49-F238E27FC236}">
                <a16:creationId xmlns:a16="http://schemas.microsoft.com/office/drawing/2014/main" id="{FB3F7B9B-96E9-4673-924B-E973134927ED}"/>
              </a:ext>
            </a:extLst>
          </p:cNvPr>
          <p:cNvCxnSpPr/>
          <p:nvPr userDrawn="1"/>
        </p:nvCxnSpPr>
        <p:spPr>
          <a:xfrm>
            <a:off x="636588" y="0"/>
            <a:ext cx="0" cy="685800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22" name="Straight Connector 21">
            <a:extLst>
              <a:ext uri="{FF2B5EF4-FFF2-40B4-BE49-F238E27FC236}">
                <a16:creationId xmlns:a16="http://schemas.microsoft.com/office/drawing/2014/main" id="{4945E2C3-9CB1-44C3-B292-0251D821492E}"/>
              </a:ext>
            </a:extLst>
          </p:cNvPr>
          <p:cNvCxnSpPr/>
          <p:nvPr userDrawn="1"/>
        </p:nvCxnSpPr>
        <p:spPr>
          <a:xfrm>
            <a:off x="761999" y="1080294"/>
            <a:ext cx="8166098" cy="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0" name="Freeform: Shape 9">
            <a:extLst>
              <a:ext uri="{FF2B5EF4-FFF2-40B4-BE49-F238E27FC236}">
                <a16:creationId xmlns:a16="http://schemas.microsoft.com/office/drawing/2014/main" id="{59B6B0C7-A326-4F93-81F8-53DBB655D9DD}"/>
              </a:ext>
            </a:extLst>
          </p:cNvPr>
          <p:cNvSpPr/>
          <p:nvPr userDrawn="1"/>
        </p:nvSpPr>
        <p:spPr>
          <a:xfrm>
            <a:off x="181790" y="595556"/>
            <a:ext cx="267747" cy="388767"/>
          </a:xfrm>
          <a:custGeom>
            <a:avLst/>
            <a:gdLst>
              <a:gd name="connsiteX0" fmla="*/ 2487 w 267747"/>
              <a:gd name="connsiteY0" fmla="*/ 79195 h 388767"/>
              <a:gd name="connsiteX1" fmla="*/ 111707 w 267747"/>
              <a:gd name="connsiteY1" fmla="*/ 188415 h 388767"/>
              <a:gd name="connsiteX2" fmla="*/ 111791 w 267747"/>
              <a:gd name="connsiteY2" fmla="*/ 200269 h 388767"/>
              <a:gd name="connsiteX3" fmla="*/ 111707 w 267747"/>
              <a:gd name="connsiteY3" fmla="*/ 200353 h 388767"/>
              <a:gd name="connsiteX4" fmla="*/ 2487 w 267747"/>
              <a:gd name="connsiteY4" fmla="*/ 309573 h 388767"/>
              <a:gd name="connsiteX5" fmla="*/ 2349 w 267747"/>
              <a:gd name="connsiteY5" fmla="*/ 321246 h 388767"/>
              <a:gd name="connsiteX6" fmla="*/ 2487 w 267747"/>
              <a:gd name="connsiteY6" fmla="*/ 321384 h 388767"/>
              <a:gd name="connsiteX7" fmla="*/ 67384 w 267747"/>
              <a:gd name="connsiteY7" fmla="*/ 386281 h 388767"/>
              <a:gd name="connsiteX8" fmla="*/ 79058 w 267747"/>
              <a:gd name="connsiteY8" fmla="*/ 386418 h 388767"/>
              <a:gd name="connsiteX9" fmla="*/ 79195 w 267747"/>
              <a:gd name="connsiteY9" fmla="*/ 386281 h 388767"/>
              <a:gd name="connsiteX10" fmla="*/ 265250 w 267747"/>
              <a:gd name="connsiteY10" fmla="*/ 200353 h 388767"/>
              <a:gd name="connsiteX11" fmla="*/ 265334 w 267747"/>
              <a:gd name="connsiteY11" fmla="*/ 188499 h 388767"/>
              <a:gd name="connsiteX12" fmla="*/ 265250 w 267747"/>
              <a:gd name="connsiteY12" fmla="*/ 188415 h 388767"/>
              <a:gd name="connsiteX13" fmla="*/ 79195 w 267747"/>
              <a:gd name="connsiteY13" fmla="*/ 2487 h 388767"/>
              <a:gd name="connsiteX14" fmla="*/ 67521 w 267747"/>
              <a:gd name="connsiteY14" fmla="*/ 2349 h 388767"/>
              <a:gd name="connsiteX15" fmla="*/ 67384 w 267747"/>
              <a:gd name="connsiteY15" fmla="*/ 2487 h 388767"/>
              <a:gd name="connsiteX16" fmla="*/ 2487 w 267747"/>
              <a:gd name="connsiteY16" fmla="*/ 67384 h 388767"/>
              <a:gd name="connsiteX17" fmla="*/ 2349 w 267747"/>
              <a:gd name="connsiteY17" fmla="*/ 79058 h 388767"/>
              <a:gd name="connsiteX18" fmla="*/ 2487 w 267747"/>
              <a:gd name="connsiteY18" fmla="*/ 79195 h 38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747" h="388767">
                <a:moveTo>
                  <a:pt x="2487" y="79195"/>
                </a:moveTo>
                <a:lnTo>
                  <a:pt x="111707" y="188415"/>
                </a:lnTo>
                <a:cubicBezTo>
                  <a:pt x="115004" y="191665"/>
                  <a:pt x="115041" y="196972"/>
                  <a:pt x="111791" y="200269"/>
                </a:cubicBezTo>
                <a:cubicBezTo>
                  <a:pt x="111763" y="200297"/>
                  <a:pt x="111735" y="200325"/>
                  <a:pt x="111707" y="200353"/>
                </a:cubicBezTo>
                <a:lnTo>
                  <a:pt x="2487" y="309573"/>
                </a:lnTo>
                <a:cubicBezTo>
                  <a:pt x="-775" y="312759"/>
                  <a:pt x="-836" y="317985"/>
                  <a:pt x="2349" y="321246"/>
                </a:cubicBezTo>
                <a:cubicBezTo>
                  <a:pt x="2395" y="321293"/>
                  <a:pt x="2441" y="321339"/>
                  <a:pt x="2487" y="321384"/>
                </a:cubicBezTo>
                <a:lnTo>
                  <a:pt x="67384" y="386281"/>
                </a:lnTo>
                <a:cubicBezTo>
                  <a:pt x="70570" y="389542"/>
                  <a:pt x="75796" y="389604"/>
                  <a:pt x="79058" y="386418"/>
                </a:cubicBezTo>
                <a:cubicBezTo>
                  <a:pt x="79104" y="386373"/>
                  <a:pt x="79150" y="386327"/>
                  <a:pt x="79195" y="386281"/>
                </a:cubicBezTo>
                <a:lnTo>
                  <a:pt x="265250" y="200353"/>
                </a:lnTo>
                <a:cubicBezTo>
                  <a:pt x="268547" y="197103"/>
                  <a:pt x="268584" y="191796"/>
                  <a:pt x="265334" y="188499"/>
                </a:cubicBezTo>
                <a:cubicBezTo>
                  <a:pt x="265306" y="188471"/>
                  <a:pt x="265278" y="188443"/>
                  <a:pt x="265250" y="188415"/>
                </a:cubicBezTo>
                <a:lnTo>
                  <a:pt x="79195" y="2487"/>
                </a:lnTo>
                <a:cubicBezTo>
                  <a:pt x="76009" y="-775"/>
                  <a:pt x="70783" y="-836"/>
                  <a:pt x="67521" y="2349"/>
                </a:cubicBezTo>
                <a:cubicBezTo>
                  <a:pt x="67475" y="2395"/>
                  <a:pt x="67429" y="2441"/>
                  <a:pt x="67384" y="2487"/>
                </a:cubicBezTo>
                <a:lnTo>
                  <a:pt x="2487" y="67384"/>
                </a:lnTo>
                <a:cubicBezTo>
                  <a:pt x="-775" y="70570"/>
                  <a:pt x="-836" y="75796"/>
                  <a:pt x="2349" y="79058"/>
                </a:cubicBezTo>
                <a:cubicBezTo>
                  <a:pt x="2395" y="79104"/>
                  <a:pt x="2441" y="79150"/>
                  <a:pt x="2487" y="79195"/>
                </a:cubicBezTo>
              </a:path>
            </a:pathLst>
          </a:custGeom>
          <a:solidFill>
            <a:srgbClr val="FFBE37"/>
          </a:solidFill>
          <a:ln w="12700" cap="flat">
            <a:noFill/>
            <a:prstDash val="solid"/>
            <a:miter/>
          </a:ln>
        </p:spPr>
        <p:txBody>
          <a:bodyPr rtlCol="0" anchor="ctr"/>
          <a:lstStyle/>
          <a:p>
            <a:endParaRPr lang="en-US">
              <a:solidFill>
                <a:srgbClr val="000000"/>
              </a:solidFill>
            </a:endParaRPr>
          </a:p>
        </p:txBody>
      </p:sp>
      <p:grpSp>
        <p:nvGrpSpPr>
          <p:cNvPr id="11" name="Group 10">
            <a:extLst>
              <a:ext uri="{FF2B5EF4-FFF2-40B4-BE49-F238E27FC236}">
                <a16:creationId xmlns:a16="http://schemas.microsoft.com/office/drawing/2014/main" id="{BE7EC1F8-8C25-4F25-B08C-60C2635ED54A}"/>
              </a:ext>
            </a:extLst>
          </p:cNvPr>
          <p:cNvGrpSpPr>
            <a:grpSpLocks noChangeAspect="1"/>
          </p:cNvGrpSpPr>
          <p:nvPr userDrawn="1"/>
        </p:nvGrpSpPr>
        <p:grpSpPr>
          <a:xfrm>
            <a:off x="7630207" y="6220619"/>
            <a:ext cx="1311832" cy="432000"/>
            <a:chOff x="9004113" y="6854839"/>
            <a:chExt cx="1441384" cy="474663"/>
          </a:xfrm>
          <a:solidFill>
            <a:schemeClr val="tx1"/>
          </a:solidFill>
        </p:grpSpPr>
        <p:sp>
          <p:nvSpPr>
            <p:cNvPr id="12" name="Freeform: Shape 11">
              <a:extLst>
                <a:ext uri="{FF2B5EF4-FFF2-40B4-BE49-F238E27FC236}">
                  <a16:creationId xmlns:a16="http://schemas.microsoft.com/office/drawing/2014/main" id="{270E8CBA-038C-4391-8D56-75615FA26610}"/>
                </a:ext>
              </a:extLst>
            </p:cNvPr>
            <p:cNvSpPr/>
            <p:nvPr/>
          </p:nvSpPr>
          <p:spPr>
            <a:xfrm>
              <a:off x="9004113" y="6854839"/>
              <a:ext cx="146924" cy="217571"/>
            </a:xfrm>
            <a:custGeom>
              <a:avLst/>
              <a:gdLst>
                <a:gd name="connsiteX0" fmla="*/ 146922 w 146924"/>
                <a:gd name="connsiteY0" fmla="*/ -3 h 217571"/>
                <a:gd name="connsiteX1" fmla="*/ 61254 w 146924"/>
                <a:gd name="connsiteY1" fmla="*/ -3 h 217571"/>
                <a:gd name="connsiteX2" fmla="*/ 61254 w 146924"/>
                <a:gd name="connsiteY2" fmla="*/ 7464 h 217571"/>
                <a:gd name="connsiteX3" fmla="*/ 88546 w 146924"/>
                <a:gd name="connsiteY3" fmla="*/ 7464 h 217571"/>
                <a:gd name="connsiteX4" fmla="*/ 88546 w 146924"/>
                <a:gd name="connsiteY4" fmla="*/ 152435 h 217571"/>
                <a:gd name="connsiteX5" fmla="*/ 50285 w 146924"/>
                <a:gd name="connsiteY5" fmla="*/ 208278 h 217571"/>
                <a:gd name="connsiteX6" fmla="*/ 30937 w 146924"/>
                <a:gd name="connsiteY6" fmla="*/ 188771 h 217571"/>
                <a:gd name="connsiteX7" fmla="*/ 15916 w 146924"/>
                <a:gd name="connsiteY7" fmla="*/ 163201 h 217571"/>
                <a:gd name="connsiteX8" fmla="*/ -2 w 146924"/>
                <a:gd name="connsiteY8" fmla="*/ 182332 h 217571"/>
                <a:gd name="connsiteX9" fmla="*/ 54018 w 146924"/>
                <a:gd name="connsiteY9" fmla="*/ 217569 h 217571"/>
                <a:gd name="connsiteX10" fmla="*/ 118718 w 146924"/>
                <a:gd name="connsiteY10" fmla="*/ 148614 h 217571"/>
                <a:gd name="connsiteX11" fmla="*/ 118718 w 146924"/>
                <a:gd name="connsiteY11" fmla="*/ 7406 h 217571"/>
                <a:gd name="connsiteX12" fmla="*/ 146922 w 146924"/>
                <a:gd name="connsiteY12" fmla="*/ 7406 h 2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924" h="217571">
                  <a:moveTo>
                    <a:pt x="146922" y="-3"/>
                  </a:moveTo>
                  <a:lnTo>
                    <a:pt x="61254" y="-3"/>
                  </a:lnTo>
                  <a:lnTo>
                    <a:pt x="61254" y="7464"/>
                  </a:lnTo>
                  <a:lnTo>
                    <a:pt x="88546" y="7464"/>
                  </a:lnTo>
                  <a:lnTo>
                    <a:pt x="88546" y="152435"/>
                  </a:lnTo>
                  <a:cubicBezTo>
                    <a:pt x="88546" y="196021"/>
                    <a:pt x="76665" y="208278"/>
                    <a:pt x="50285" y="208278"/>
                  </a:cubicBezTo>
                  <a:cubicBezTo>
                    <a:pt x="33643" y="208278"/>
                    <a:pt x="30937" y="195457"/>
                    <a:pt x="30937" y="188771"/>
                  </a:cubicBezTo>
                  <a:cubicBezTo>
                    <a:pt x="30937" y="172969"/>
                    <a:pt x="30069" y="163201"/>
                    <a:pt x="15916" y="163201"/>
                  </a:cubicBezTo>
                  <a:cubicBezTo>
                    <a:pt x="1763" y="163201"/>
                    <a:pt x="-2" y="177846"/>
                    <a:pt x="-2" y="182332"/>
                  </a:cubicBezTo>
                  <a:cubicBezTo>
                    <a:pt x="-2" y="202258"/>
                    <a:pt x="15149" y="217569"/>
                    <a:pt x="54018" y="217569"/>
                  </a:cubicBezTo>
                  <a:cubicBezTo>
                    <a:pt x="100412" y="217569"/>
                    <a:pt x="118718" y="201650"/>
                    <a:pt x="118718" y="148614"/>
                  </a:cubicBezTo>
                  <a:lnTo>
                    <a:pt x="118718" y="7406"/>
                  </a:lnTo>
                  <a:lnTo>
                    <a:pt x="146922" y="7406"/>
                  </a:lnTo>
                  <a:close/>
                </a:path>
              </a:pathLst>
            </a:custGeom>
            <a:grpFill/>
            <a:ln w="1444" cap="flat">
              <a:noFill/>
              <a:prstDash val="solid"/>
              <a:miter/>
            </a:ln>
          </p:spPr>
          <p:txBody>
            <a:bodyPr rtlCol="0" anchor="ctr"/>
            <a:lstStyle/>
            <a:p>
              <a:endParaRPr lang="en-US">
                <a:solidFill>
                  <a:srgbClr val="000000"/>
                </a:solidFill>
              </a:endParaRPr>
            </a:p>
          </p:txBody>
        </p:sp>
        <p:sp>
          <p:nvSpPr>
            <p:cNvPr id="13" name="Freeform: Shape 12">
              <a:extLst>
                <a:ext uri="{FF2B5EF4-FFF2-40B4-BE49-F238E27FC236}">
                  <a16:creationId xmlns:a16="http://schemas.microsoft.com/office/drawing/2014/main" id="{ACF5377B-0245-4739-8AD0-7306362B2C5B}"/>
                </a:ext>
              </a:extLst>
            </p:cNvPr>
            <p:cNvSpPr/>
            <p:nvPr/>
          </p:nvSpPr>
          <p:spPr>
            <a:xfrm>
              <a:off x="9139946" y="7038800"/>
              <a:ext cx="33831" cy="33890"/>
            </a:xfrm>
            <a:custGeom>
              <a:avLst/>
              <a:gdLst>
                <a:gd name="connsiteX0" fmla="*/ 16863 w 33831"/>
                <a:gd name="connsiteY0" fmla="*/ 6 h 33890"/>
                <a:gd name="connsiteX1" fmla="*/ 4939 w 33831"/>
                <a:gd name="connsiteY1" fmla="*/ 4868 h 33890"/>
                <a:gd name="connsiteX2" fmla="*/ 4 w 33831"/>
                <a:gd name="connsiteY2" fmla="*/ 17039 h 33890"/>
                <a:gd name="connsiteX3" fmla="*/ 4968 w 33831"/>
                <a:gd name="connsiteY3" fmla="*/ 28992 h 33890"/>
                <a:gd name="connsiteX4" fmla="*/ 16863 w 33831"/>
                <a:gd name="connsiteY4" fmla="*/ 33883 h 33890"/>
                <a:gd name="connsiteX5" fmla="*/ 28917 w 33831"/>
                <a:gd name="connsiteY5" fmla="*/ 28992 h 33890"/>
                <a:gd name="connsiteX6" fmla="*/ 33823 w 33831"/>
                <a:gd name="connsiteY6" fmla="*/ 17039 h 33890"/>
                <a:gd name="connsiteX7" fmla="*/ 28917 w 33831"/>
                <a:gd name="connsiteY7" fmla="*/ 4868 h 33890"/>
                <a:gd name="connsiteX8" fmla="*/ 16863 w 33831"/>
                <a:gd name="connsiteY8" fmla="*/ 6 h 3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31" h="33890">
                  <a:moveTo>
                    <a:pt x="16863" y="6"/>
                  </a:moveTo>
                  <a:cubicBezTo>
                    <a:pt x="12377" y="-147"/>
                    <a:pt x="8039" y="1623"/>
                    <a:pt x="4939" y="4868"/>
                  </a:cubicBezTo>
                  <a:cubicBezTo>
                    <a:pt x="1690" y="8074"/>
                    <a:pt x="-95" y="12476"/>
                    <a:pt x="4" y="17039"/>
                  </a:cubicBezTo>
                  <a:cubicBezTo>
                    <a:pt x="-124" y="21549"/>
                    <a:pt x="1683" y="25899"/>
                    <a:pt x="4968" y="28992"/>
                  </a:cubicBezTo>
                  <a:cubicBezTo>
                    <a:pt x="8081" y="32204"/>
                    <a:pt x="12390" y="33977"/>
                    <a:pt x="16863" y="33883"/>
                  </a:cubicBezTo>
                  <a:cubicBezTo>
                    <a:pt x="21385" y="33990"/>
                    <a:pt x="25748" y="32219"/>
                    <a:pt x="28917" y="28992"/>
                  </a:cubicBezTo>
                  <a:cubicBezTo>
                    <a:pt x="32169" y="25880"/>
                    <a:pt x="33950" y="21538"/>
                    <a:pt x="33823" y="17039"/>
                  </a:cubicBezTo>
                  <a:cubicBezTo>
                    <a:pt x="33929" y="12480"/>
                    <a:pt x="32155" y="8080"/>
                    <a:pt x="28917" y="4868"/>
                  </a:cubicBezTo>
                  <a:cubicBezTo>
                    <a:pt x="25764" y="1621"/>
                    <a:pt x="21387" y="-144"/>
                    <a:pt x="16863" y="6"/>
                  </a:cubicBezTo>
                </a:path>
              </a:pathLst>
            </a:custGeom>
            <a:grpFill/>
            <a:ln w="1444" cap="flat">
              <a:noFill/>
              <a:prstDash val="solid"/>
              <a:miter/>
            </a:ln>
          </p:spPr>
          <p:txBody>
            <a:bodyPr rtlCol="0" anchor="ctr"/>
            <a:lstStyle/>
            <a:p>
              <a:endParaRPr lang="en-US">
                <a:solidFill>
                  <a:srgbClr val="000000"/>
                </a:solidFill>
              </a:endParaRPr>
            </a:p>
          </p:txBody>
        </p:sp>
        <p:sp>
          <p:nvSpPr>
            <p:cNvPr id="14" name="Freeform: Shape 13">
              <a:extLst>
                <a:ext uri="{FF2B5EF4-FFF2-40B4-BE49-F238E27FC236}">
                  <a16:creationId xmlns:a16="http://schemas.microsoft.com/office/drawing/2014/main" id="{F2308FD8-6567-443E-B3CC-E3D516108EBF}"/>
                </a:ext>
              </a:extLst>
            </p:cNvPr>
            <p:cNvSpPr/>
            <p:nvPr/>
          </p:nvSpPr>
          <p:spPr>
            <a:xfrm>
              <a:off x="9323608" y="7038801"/>
              <a:ext cx="33835" cy="33881"/>
            </a:xfrm>
            <a:custGeom>
              <a:avLst/>
              <a:gdLst>
                <a:gd name="connsiteX0" fmla="*/ 16794 w 33835"/>
                <a:gd name="connsiteY0" fmla="*/ 5 h 33881"/>
                <a:gd name="connsiteX1" fmla="*/ 4855 w 33835"/>
                <a:gd name="connsiteY1" fmla="*/ 4867 h 33881"/>
                <a:gd name="connsiteX2" fmla="*/ 8 w 33835"/>
                <a:gd name="connsiteY2" fmla="*/ 17037 h 33881"/>
                <a:gd name="connsiteX3" fmla="*/ 4855 w 33835"/>
                <a:gd name="connsiteY3" fmla="*/ 28990 h 33881"/>
                <a:gd name="connsiteX4" fmla="*/ 28906 w 33835"/>
                <a:gd name="connsiteY4" fmla="*/ 28990 h 33881"/>
                <a:gd name="connsiteX5" fmla="*/ 33826 w 33835"/>
                <a:gd name="connsiteY5" fmla="*/ 17037 h 33881"/>
                <a:gd name="connsiteX6" fmla="*/ 28906 w 33835"/>
                <a:gd name="connsiteY6" fmla="*/ 4867 h 33881"/>
                <a:gd name="connsiteX7" fmla="*/ 16794 w 33835"/>
                <a:gd name="connsiteY7" fmla="*/ 5 h 3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5" h="33881">
                  <a:moveTo>
                    <a:pt x="16794" y="5"/>
                  </a:moveTo>
                  <a:cubicBezTo>
                    <a:pt x="12307" y="-130"/>
                    <a:pt x="7971" y="1636"/>
                    <a:pt x="4855" y="4867"/>
                  </a:cubicBezTo>
                  <a:cubicBezTo>
                    <a:pt x="1641" y="8088"/>
                    <a:pt x="-111" y="12488"/>
                    <a:pt x="8" y="17037"/>
                  </a:cubicBezTo>
                  <a:cubicBezTo>
                    <a:pt x="-149" y="21529"/>
                    <a:pt x="1614" y="25876"/>
                    <a:pt x="4855" y="28990"/>
                  </a:cubicBezTo>
                  <a:cubicBezTo>
                    <a:pt x="11547" y="35508"/>
                    <a:pt x="22215" y="35508"/>
                    <a:pt x="28906" y="28990"/>
                  </a:cubicBezTo>
                  <a:cubicBezTo>
                    <a:pt x="32172" y="25888"/>
                    <a:pt x="33962" y="21541"/>
                    <a:pt x="33826" y="17037"/>
                  </a:cubicBezTo>
                  <a:cubicBezTo>
                    <a:pt x="33948" y="12473"/>
                    <a:pt x="32165" y="8065"/>
                    <a:pt x="28906" y="4867"/>
                  </a:cubicBezTo>
                  <a:cubicBezTo>
                    <a:pt x="25724" y="1627"/>
                    <a:pt x="21334" y="-137"/>
                    <a:pt x="16794" y="5"/>
                  </a:cubicBezTo>
                </a:path>
              </a:pathLst>
            </a:custGeom>
            <a:grpFill/>
            <a:ln w="1444" cap="flat">
              <a:noFill/>
              <a:prstDash val="solid"/>
              <a:miter/>
            </a:ln>
          </p:spPr>
          <p:txBody>
            <a:bodyPr rtlCol="0" anchor="ctr"/>
            <a:lstStyle/>
            <a:p>
              <a:endParaRPr lang="en-US">
                <a:solidFill>
                  <a:srgbClr val="000000"/>
                </a:solidFill>
              </a:endParaRPr>
            </a:p>
          </p:txBody>
        </p:sp>
        <p:sp>
          <p:nvSpPr>
            <p:cNvPr id="15" name="Freeform: Shape 14">
              <a:extLst>
                <a:ext uri="{FF2B5EF4-FFF2-40B4-BE49-F238E27FC236}">
                  <a16:creationId xmlns:a16="http://schemas.microsoft.com/office/drawing/2014/main" id="{F991CFAD-DAAF-4F6F-9717-CA635C09A797}"/>
                </a:ext>
              </a:extLst>
            </p:cNvPr>
            <p:cNvSpPr/>
            <p:nvPr/>
          </p:nvSpPr>
          <p:spPr>
            <a:xfrm>
              <a:off x="9198342" y="6854839"/>
              <a:ext cx="165664" cy="212275"/>
            </a:xfrm>
            <a:custGeom>
              <a:avLst/>
              <a:gdLst>
                <a:gd name="connsiteX0" fmla="*/ 77331 w 165664"/>
                <a:gd name="connsiteY0" fmla="*/ 114926 h 212275"/>
                <a:gd name="connsiteX1" fmla="*/ 60241 w 165664"/>
                <a:gd name="connsiteY1" fmla="*/ 114926 h 212275"/>
                <a:gd name="connsiteX2" fmla="*/ 60241 w 165664"/>
                <a:gd name="connsiteY2" fmla="*/ 8419 h 212275"/>
                <a:gd name="connsiteX3" fmla="*/ 75754 w 165664"/>
                <a:gd name="connsiteY3" fmla="*/ 8173 h 212275"/>
                <a:gd name="connsiteX4" fmla="*/ 136735 w 165664"/>
                <a:gd name="connsiteY4" fmla="*/ 63163 h 212275"/>
                <a:gd name="connsiteX5" fmla="*/ 77331 w 165664"/>
                <a:gd name="connsiteY5" fmla="*/ 114882 h 212275"/>
                <a:gd name="connsiteX6" fmla="*/ 88821 w 165664"/>
                <a:gd name="connsiteY6" fmla="*/ -3 h 212275"/>
                <a:gd name="connsiteX7" fmla="*/ 4889 w 165664"/>
                <a:gd name="connsiteY7" fmla="*/ -3 h 212275"/>
                <a:gd name="connsiteX8" fmla="*/ 4889 w 165664"/>
                <a:gd name="connsiteY8" fmla="*/ 7464 h 212275"/>
                <a:gd name="connsiteX9" fmla="*/ 29490 w 165664"/>
                <a:gd name="connsiteY9" fmla="*/ 7464 h 212275"/>
                <a:gd name="connsiteX10" fmla="*/ 29490 w 165664"/>
                <a:gd name="connsiteY10" fmla="*/ 172911 h 212275"/>
                <a:gd name="connsiteX11" fmla="*/ 27319 w 165664"/>
                <a:gd name="connsiteY11" fmla="*/ 190276 h 212275"/>
                <a:gd name="connsiteX12" fmla="*/ 17190 w 165664"/>
                <a:gd name="connsiteY12" fmla="*/ 199943 h 212275"/>
                <a:gd name="connsiteX13" fmla="*/ -2 w 165664"/>
                <a:gd name="connsiteY13" fmla="*/ 202678 h 212275"/>
                <a:gd name="connsiteX14" fmla="*/ -2 w 165664"/>
                <a:gd name="connsiteY14" fmla="*/ 212272 h 212275"/>
                <a:gd name="connsiteX15" fmla="*/ 90268 w 165664"/>
                <a:gd name="connsiteY15" fmla="*/ 212272 h 212275"/>
                <a:gd name="connsiteX16" fmla="*/ 90268 w 165664"/>
                <a:gd name="connsiteY16" fmla="*/ 202678 h 212275"/>
                <a:gd name="connsiteX17" fmla="*/ 72975 w 165664"/>
                <a:gd name="connsiteY17" fmla="*/ 200203 h 212275"/>
                <a:gd name="connsiteX18" fmla="*/ 62383 w 165664"/>
                <a:gd name="connsiteY18" fmla="*/ 190464 h 212275"/>
                <a:gd name="connsiteX19" fmla="*/ 60140 w 165664"/>
                <a:gd name="connsiteY19" fmla="*/ 176948 h 212275"/>
                <a:gd name="connsiteX20" fmla="*/ 60140 w 165664"/>
                <a:gd name="connsiteY20" fmla="*/ 123116 h 212275"/>
                <a:gd name="connsiteX21" fmla="*/ 82570 w 165664"/>
                <a:gd name="connsiteY21" fmla="*/ 123001 h 212275"/>
                <a:gd name="connsiteX22" fmla="*/ 165662 w 165664"/>
                <a:gd name="connsiteY22" fmla="*/ 61253 h 212275"/>
                <a:gd name="connsiteX23" fmla="*/ 88821 w 165664"/>
                <a:gd name="connsiteY23" fmla="*/ -3 h 21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64" h="212275">
                  <a:moveTo>
                    <a:pt x="77331" y="114926"/>
                  </a:moveTo>
                  <a:lnTo>
                    <a:pt x="60241" y="114926"/>
                  </a:lnTo>
                  <a:lnTo>
                    <a:pt x="60241" y="8419"/>
                  </a:lnTo>
                  <a:lnTo>
                    <a:pt x="75754" y="8173"/>
                  </a:lnTo>
                  <a:cubicBezTo>
                    <a:pt x="125795" y="8173"/>
                    <a:pt x="136735" y="29200"/>
                    <a:pt x="136735" y="63163"/>
                  </a:cubicBezTo>
                  <a:cubicBezTo>
                    <a:pt x="136735" y="97416"/>
                    <a:pt x="117054" y="114882"/>
                    <a:pt x="77331" y="114882"/>
                  </a:cubicBezTo>
                  <a:moveTo>
                    <a:pt x="88821" y="-3"/>
                  </a:moveTo>
                  <a:lnTo>
                    <a:pt x="4889" y="-3"/>
                  </a:lnTo>
                  <a:lnTo>
                    <a:pt x="4889" y="7464"/>
                  </a:lnTo>
                  <a:lnTo>
                    <a:pt x="29490" y="7464"/>
                  </a:lnTo>
                  <a:lnTo>
                    <a:pt x="29490" y="172911"/>
                  </a:lnTo>
                  <a:cubicBezTo>
                    <a:pt x="29490" y="185935"/>
                    <a:pt x="28723" y="186499"/>
                    <a:pt x="27319" y="190276"/>
                  </a:cubicBezTo>
                  <a:cubicBezTo>
                    <a:pt x="25771" y="194516"/>
                    <a:pt x="22327" y="197816"/>
                    <a:pt x="17190" y="199943"/>
                  </a:cubicBezTo>
                  <a:cubicBezTo>
                    <a:pt x="13398" y="201607"/>
                    <a:pt x="7639" y="202475"/>
                    <a:pt x="-2" y="202678"/>
                  </a:cubicBezTo>
                  <a:lnTo>
                    <a:pt x="-2" y="212272"/>
                  </a:lnTo>
                  <a:lnTo>
                    <a:pt x="90268" y="212272"/>
                  </a:lnTo>
                  <a:lnTo>
                    <a:pt x="90268" y="202678"/>
                  </a:lnTo>
                  <a:cubicBezTo>
                    <a:pt x="82642" y="202475"/>
                    <a:pt x="76781" y="201607"/>
                    <a:pt x="72975" y="200203"/>
                  </a:cubicBezTo>
                  <a:cubicBezTo>
                    <a:pt x="67621" y="198033"/>
                    <a:pt x="64076" y="194849"/>
                    <a:pt x="62383" y="190464"/>
                  </a:cubicBezTo>
                  <a:cubicBezTo>
                    <a:pt x="60935" y="186789"/>
                    <a:pt x="60140" y="183533"/>
                    <a:pt x="60140" y="176948"/>
                  </a:cubicBezTo>
                  <a:lnTo>
                    <a:pt x="60140" y="123116"/>
                  </a:lnTo>
                  <a:lnTo>
                    <a:pt x="82570" y="123001"/>
                  </a:lnTo>
                  <a:cubicBezTo>
                    <a:pt x="147472" y="123001"/>
                    <a:pt x="165662" y="96953"/>
                    <a:pt x="165662" y="61253"/>
                  </a:cubicBezTo>
                  <a:cubicBezTo>
                    <a:pt x="165662" y="25234"/>
                    <a:pt x="154519" y="-3"/>
                    <a:pt x="88821" y="-3"/>
                  </a:cubicBezTo>
                </a:path>
              </a:pathLst>
            </a:custGeom>
            <a:grpFill/>
            <a:ln w="1444" cap="flat">
              <a:noFill/>
              <a:prstDash val="solid"/>
              <a:miter/>
            </a:ln>
          </p:spPr>
          <p:txBody>
            <a:bodyPr rtlCol="0" anchor="ctr"/>
            <a:lstStyle/>
            <a:p>
              <a:endParaRPr lang="en-US">
                <a:solidFill>
                  <a:srgbClr val="000000"/>
                </a:solidFill>
              </a:endParaRPr>
            </a:p>
          </p:txBody>
        </p:sp>
        <p:sp>
          <p:nvSpPr>
            <p:cNvPr id="17" name="Freeform: Shape 16">
              <a:extLst>
                <a:ext uri="{FF2B5EF4-FFF2-40B4-BE49-F238E27FC236}">
                  <a16:creationId xmlns:a16="http://schemas.microsoft.com/office/drawing/2014/main" id="{6F32CAFE-D5A4-4E4C-928C-FD4C3AE70F1E}"/>
                </a:ext>
              </a:extLst>
            </p:cNvPr>
            <p:cNvSpPr/>
            <p:nvPr/>
          </p:nvSpPr>
          <p:spPr>
            <a:xfrm>
              <a:off x="9394338" y="6854839"/>
              <a:ext cx="252012" cy="212289"/>
            </a:xfrm>
            <a:custGeom>
              <a:avLst/>
              <a:gdLst>
                <a:gd name="connsiteX0" fmla="*/ 227844 w 252012"/>
                <a:gd name="connsiteY0" fmla="*/ 189683 h 212289"/>
                <a:gd name="connsiteX1" fmla="*/ 226079 w 252012"/>
                <a:gd name="connsiteY1" fmla="*/ 175212 h 212289"/>
                <a:gd name="connsiteX2" fmla="*/ 226079 w 252012"/>
                <a:gd name="connsiteY2" fmla="*/ 7493 h 212289"/>
                <a:gd name="connsiteX3" fmla="*/ 247785 w 252012"/>
                <a:gd name="connsiteY3" fmla="*/ 7493 h 212289"/>
                <a:gd name="connsiteX4" fmla="*/ 247785 w 252012"/>
                <a:gd name="connsiteY4" fmla="*/ -3 h 212289"/>
                <a:gd name="connsiteX5" fmla="*/ 194850 w 252012"/>
                <a:gd name="connsiteY5" fmla="*/ -3 h 212289"/>
                <a:gd name="connsiteX6" fmla="*/ 130946 w 252012"/>
                <a:gd name="connsiteY6" fmla="*/ 162072 h 212289"/>
                <a:gd name="connsiteX7" fmla="*/ 129499 w 252012"/>
                <a:gd name="connsiteY7" fmla="*/ 163071 h 212289"/>
                <a:gd name="connsiteX8" fmla="*/ 127965 w 252012"/>
                <a:gd name="connsiteY8" fmla="*/ 162072 h 212289"/>
                <a:gd name="connsiteX9" fmla="*/ 60111 w 252012"/>
                <a:gd name="connsiteY9" fmla="*/ -3 h 212289"/>
                <a:gd name="connsiteX10" fmla="*/ 1214 w 252012"/>
                <a:gd name="connsiteY10" fmla="*/ -3 h 212289"/>
                <a:gd name="connsiteX11" fmla="*/ 1214 w 252012"/>
                <a:gd name="connsiteY11" fmla="*/ 7507 h 212289"/>
                <a:gd name="connsiteX12" fmla="*/ 25597 w 252012"/>
                <a:gd name="connsiteY12" fmla="*/ 7507 h 212289"/>
                <a:gd name="connsiteX13" fmla="*/ 25597 w 252012"/>
                <a:gd name="connsiteY13" fmla="*/ 168787 h 212289"/>
                <a:gd name="connsiteX14" fmla="*/ 25091 w 252012"/>
                <a:gd name="connsiteY14" fmla="*/ 183779 h 212289"/>
                <a:gd name="connsiteX15" fmla="*/ 21574 w 252012"/>
                <a:gd name="connsiteY15" fmla="*/ 194039 h 212289"/>
                <a:gd name="connsiteX16" fmla="*/ 12110 w 252012"/>
                <a:gd name="connsiteY16" fmla="*/ 200927 h 212289"/>
                <a:gd name="connsiteX17" fmla="*/ -2 w 252012"/>
                <a:gd name="connsiteY17" fmla="*/ 202635 h 212289"/>
                <a:gd name="connsiteX18" fmla="*/ -2 w 252012"/>
                <a:gd name="connsiteY18" fmla="*/ 212287 h 212289"/>
                <a:gd name="connsiteX19" fmla="*/ 59821 w 252012"/>
                <a:gd name="connsiteY19" fmla="*/ 212287 h 212289"/>
                <a:gd name="connsiteX20" fmla="*/ 59821 w 252012"/>
                <a:gd name="connsiteY20" fmla="*/ 202591 h 212289"/>
                <a:gd name="connsiteX21" fmla="*/ 49691 w 252012"/>
                <a:gd name="connsiteY21" fmla="*/ 200884 h 212289"/>
                <a:gd name="connsiteX22" fmla="*/ 40010 w 252012"/>
                <a:gd name="connsiteY22" fmla="*/ 194140 h 212289"/>
                <a:gd name="connsiteX23" fmla="*/ 36479 w 252012"/>
                <a:gd name="connsiteY23" fmla="*/ 183677 h 212289"/>
                <a:gd name="connsiteX24" fmla="*/ 35785 w 252012"/>
                <a:gd name="connsiteY24" fmla="*/ 168729 h 212289"/>
                <a:gd name="connsiteX25" fmla="*/ 35785 w 252012"/>
                <a:gd name="connsiteY25" fmla="*/ 29720 h 212289"/>
                <a:gd name="connsiteX26" fmla="*/ 39287 w 252012"/>
                <a:gd name="connsiteY26" fmla="*/ 29720 h 212289"/>
                <a:gd name="connsiteX27" fmla="*/ 115867 w 252012"/>
                <a:gd name="connsiteY27" fmla="*/ 212243 h 212289"/>
                <a:gd name="connsiteX28" fmla="*/ 122235 w 252012"/>
                <a:gd name="connsiteY28" fmla="*/ 212243 h 212289"/>
                <a:gd name="connsiteX29" fmla="*/ 194054 w 252012"/>
                <a:gd name="connsiteY29" fmla="*/ 31674 h 212289"/>
                <a:gd name="connsiteX30" fmla="*/ 195849 w 252012"/>
                <a:gd name="connsiteY30" fmla="*/ 31674 h 212289"/>
                <a:gd name="connsiteX31" fmla="*/ 195849 w 252012"/>
                <a:gd name="connsiteY31" fmla="*/ 175255 h 212289"/>
                <a:gd name="connsiteX32" fmla="*/ 194011 w 252012"/>
                <a:gd name="connsiteY32" fmla="*/ 190117 h 212289"/>
                <a:gd name="connsiteX33" fmla="*/ 185053 w 252012"/>
                <a:gd name="connsiteY33" fmla="*/ 200030 h 212289"/>
                <a:gd name="connsiteX34" fmla="*/ 170163 w 252012"/>
                <a:gd name="connsiteY34" fmla="*/ 202649 h 212289"/>
                <a:gd name="connsiteX35" fmla="*/ 170163 w 252012"/>
                <a:gd name="connsiteY35" fmla="*/ 212243 h 212289"/>
                <a:gd name="connsiteX36" fmla="*/ 252011 w 252012"/>
                <a:gd name="connsiteY36" fmla="*/ 212243 h 212289"/>
                <a:gd name="connsiteX37" fmla="*/ 252011 w 252012"/>
                <a:gd name="connsiteY37" fmla="*/ 202591 h 212289"/>
                <a:gd name="connsiteX38" fmla="*/ 236961 w 252012"/>
                <a:gd name="connsiteY38" fmla="*/ 199813 h 212289"/>
                <a:gd name="connsiteX39" fmla="*/ 227801 w 252012"/>
                <a:gd name="connsiteY39" fmla="*/ 189683 h 2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2012" h="212289">
                  <a:moveTo>
                    <a:pt x="227844" y="189683"/>
                  </a:moveTo>
                  <a:cubicBezTo>
                    <a:pt x="226524" y="184977"/>
                    <a:pt x="225930" y="180097"/>
                    <a:pt x="226079" y="175212"/>
                  </a:cubicBezTo>
                  <a:lnTo>
                    <a:pt x="226079" y="7493"/>
                  </a:lnTo>
                  <a:lnTo>
                    <a:pt x="247785" y="7493"/>
                  </a:lnTo>
                  <a:lnTo>
                    <a:pt x="247785" y="-3"/>
                  </a:lnTo>
                  <a:lnTo>
                    <a:pt x="194850" y="-3"/>
                  </a:lnTo>
                  <a:lnTo>
                    <a:pt x="130946" y="162072"/>
                  </a:lnTo>
                  <a:cubicBezTo>
                    <a:pt x="130722" y="162676"/>
                    <a:pt x="130143" y="163075"/>
                    <a:pt x="129499" y="163071"/>
                  </a:cubicBezTo>
                  <a:cubicBezTo>
                    <a:pt x="128829" y="163094"/>
                    <a:pt x="128216" y="162695"/>
                    <a:pt x="127965" y="162072"/>
                  </a:cubicBezTo>
                  <a:cubicBezTo>
                    <a:pt x="127965" y="162072"/>
                    <a:pt x="60878" y="1922"/>
                    <a:pt x="60111" y="-3"/>
                  </a:cubicBezTo>
                  <a:lnTo>
                    <a:pt x="1214" y="-3"/>
                  </a:lnTo>
                  <a:lnTo>
                    <a:pt x="1214" y="7507"/>
                  </a:lnTo>
                  <a:lnTo>
                    <a:pt x="25597" y="7507"/>
                  </a:lnTo>
                  <a:lnTo>
                    <a:pt x="25597" y="168787"/>
                  </a:lnTo>
                  <a:cubicBezTo>
                    <a:pt x="25597" y="168787"/>
                    <a:pt x="25091" y="183677"/>
                    <a:pt x="25091" y="183779"/>
                  </a:cubicBezTo>
                  <a:cubicBezTo>
                    <a:pt x="24765" y="187433"/>
                    <a:pt x="23558" y="190954"/>
                    <a:pt x="21574" y="194039"/>
                  </a:cubicBezTo>
                  <a:cubicBezTo>
                    <a:pt x="19263" y="197314"/>
                    <a:pt x="15938" y="199736"/>
                    <a:pt x="12110" y="200927"/>
                  </a:cubicBezTo>
                  <a:cubicBezTo>
                    <a:pt x="8174" y="202070"/>
                    <a:pt x="4096" y="202645"/>
                    <a:pt x="-2" y="202635"/>
                  </a:cubicBezTo>
                  <a:lnTo>
                    <a:pt x="-2" y="212287"/>
                  </a:lnTo>
                  <a:lnTo>
                    <a:pt x="59821" y="212287"/>
                  </a:lnTo>
                  <a:lnTo>
                    <a:pt x="59821" y="202591"/>
                  </a:lnTo>
                  <a:cubicBezTo>
                    <a:pt x="56371" y="202619"/>
                    <a:pt x="52942" y="202040"/>
                    <a:pt x="49691" y="200884"/>
                  </a:cubicBezTo>
                  <a:cubicBezTo>
                    <a:pt x="45806" y="199771"/>
                    <a:pt x="42401" y="197399"/>
                    <a:pt x="40010" y="194140"/>
                  </a:cubicBezTo>
                  <a:cubicBezTo>
                    <a:pt x="38010" y="190987"/>
                    <a:pt x="36799" y="187398"/>
                    <a:pt x="36479" y="183677"/>
                  </a:cubicBezTo>
                  <a:cubicBezTo>
                    <a:pt x="36479" y="183677"/>
                    <a:pt x="35785" y="168743"/>
                    <a:pt x="35785" y="168729"/>
                  </a:cubicBezTo>
                  <a:lnTo>
                    <a:pt x="35785" y="29720"/>
                  </a:lnTo>
                  <a:lnTo>
                    <a:pt x="39287" y="29720"/>
                  </a:lnTo>
                  <a:cubicBezTo>
                    <a:pt x="39287" y="29720"/>
                    <a:pt x="115086" y="210261"/>
                    <a:pt x="115867" y="212243"/>
                  </a:cubicBezTo>
                  <a:lnTo>
                    <a:pt x="122235" y="212243"/>
                  </a:lnTo>
                  <a:lnTo>
                    <a:pt x="194054" y="31674"/>
                  </a:lnTo>
                  <a:lnTo>
                    <a:pt x="195849" y="31674"/>
                  </a:lnTo>
                  <a:lnTo>
                    <a:pt x="195849" y="175255"/>
                  </a:lnTo>
                  <a:cubicBezTo>
                    <a:pt x="195988" y="180274"/>
                    <a:pt x="195368" y="185284"/>
                    <a:pt x="194011" y="190117"/>
                  </a:cubicBezTo>
                  <a:cubicBezTo>
                    <a:pt x="192522" y="194516"/>
                    <a:pt x="189280" y="198105"/>
                    <a:pt x="185053" y="200030"/>
                  </a:cubicBezTo>
                  <a:cubicBezTo>
                    <a:pt x="181826" y="201477"/>
                    <a:pt x="176761" y="202417"/>
                    <a:pt x="170163" y="202649"/>
                  </a:cubicBezTo>
                  <a:lnTo>
                    <a:pt x="170163" y="212243"/>
                  </a:lnTo>
                  <a:lnTo>
                    <a:pt x="252011" y="212243"/>
                  </a:lnTo>
                  <a:lnTo>
                    <a:pt x="252011" y="202591"/>
                  </a:lnTo>
                  <a:cubicBezTo>
                    <a:pt x="245470" y="202287"/>
                    <a:pt x="240434" y="201376"/>
                    <a:pt x="236961" y="199813"/>
                  </a:cubicBezTo>
                  <a:cubicBezTo>
                    <a:pt x="232612" y="197884"/>
                    <a:pt x="229284" y="194204"/>
                    <a:pt x="227801" y="189683"/>
                  </a:cubicBezTo>
                </a:path>
              </a:pathLst>
            </a:custGeom>
            <a:grpFill/>
            <a:ln w="1444" cap="flat">
              <a:noFill/>
              <a:prstDash val="solid"/>
              <a:miter/>
            </a:ln>
          </p:spPr>
          <p:txBody>
            <a:bodyPr rtlCol="0" anchor="ctr"/>
            <a:lstStyle/>
            <a:p>
              <a:endParaRPr lang="en-US">
                <a:solidFill>
                  <a:srgbClr val="000000"/>
                </a:solidFill>
              </a:endParaRPr>
            </a:p>
          </p:txBody>
        </p:sp>
        <p:sp>
          <p:nvSpPr>
            <p:cNvPr id="19" name="Freeform: Shape 18">
              <a:extLst>
                <a:ext uri="{FF2B5EF4-FFF2-40B4-BE49-F238E27FC236}">
                  <a16:creationId xmlns:a16="http://schemas.microsoft.com/office/drawing/2014/main" id="{F6C83B96-48E5-48BC-9229-B1626A2FE87A}"/>
                </a:ext>
              </a:extLst>
            </p:cNvPr>
            <p:cNvSpPr/>
            <p:nvPr/>
          </p:nvSpPr>
          <p:spPr>
            <a:xfrm>
              <a:off x="9661183" y="6911580"/>
              <a:ext cx="141483" cy="161713"/>
            </a:xfrm>
            <a:custGeom>
              <a:avLst/>
              <a:gdLst>
                <a:gd name="connsiteX0" fmla="*/ 70501 w 141483"/>
                <a:gd name="connsiteY0" fmla="*/ 152348 h 161713"/>
                <a:gd name="connsiteX1" fmla="*/ 32572 w 141483"/>
                <a:gd name="connsiteY1" fmla="*/ 82004 h 161713"/>
                <a:gd name="connsiteX2" fmla="*/ 70501 w 141483"/>
                <a:gd name="connsiteY2" fmla="*/ 9418 h 161713"/>
                <a:gd name="connsiteX3" fmla="*/ 108863 w 141483"/>
                <a:gd name="connsiteY3" fmla="*/ 79356 h 161713"/>
                <a:gd name="connsiteX4" fmla="*/ 70501 w 141483"/>
                <a:gd name="connsiteY4" fmla="*/ 152348 h 161713"/>
                <a:gd name="connsiteX5" fmla="*/ 71094 w 141483"/>
                <a:gd name="connsiteY5" fmla="*/ -3 h 161713"/>
                <a:gd name="connsiteX6" fmla="*/ -2 w 141483"/>
                <a:gd name="connsiteY6" fmla="*/ 81165 h 161713"/>
                <a:gd name="connsiteX7" fmla="*/ 70081 w 141483"/>
                <a:gd name="connsiteY7" fmla="*/ 161711 h 161713"/>
                <a:gd name="connsiteX8" fmla="*/ 141481 w 141483"/>
                <a:gd name="connsiteY8" fmla="*/ 79732 h 161713"/>
                <a:gd name="connsiteX9" fmla="*/ 71094 w 141483"/>
                <a:gd name="connsiteY9" fmla="*/ -3 h 16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483" h="161713">
                  <a:moveTo>
                    <a:pt x="70501" y="152348"/>
                  </a:moveTo>
                  <a:cubicBezTo>
                    <a:pt x="37681" y="152348"/>
                    <a:pt x="32572" y="135634"/>
                    <a:pt x="32572" y="82004"/>
                  </a:cubicBezTo>
                  <a:cubicBezTo>
                    <a:pt x="32572" y="40559"/>
                    <a:pt x="35134" y="9418"/>
                    <a:pt x="70501" y="9418"/>
                  </a:cubicBezTo>
                  <a:cubicBezTo>
                    <a:pt x="108704" y="9418"/>
                    <a:pt x="108863" y="41630"/>
                    <a:pt x="108863" y="79356"/>
                  </a:cubicBezTo>
                  <a:cubicBezTo>
                    <a:pt x="108863" y="133637"/>
                    <a:pt x="99819" y="152348"/>
                    <a:pt x="70501" y="152348"/>
                  </a:cubicBezTo>
                  <a:moveTo>
                    <a:pt x="71094" y="-3"/>
                  </a:moveTo>
                  <a:cubicBezTo>
                    <a:pt x="27377" y="-3"/>
                    <a:pt x="-2" y="29590"/>
                    <a:pt x="-2" y="81165"/>
                  </a:cubicBezTo>
                  <a:cubicBezTo>
                    <a:pt x="-2" y="156718"/>
                    <a:pt x="57665" y="161711"/>
                    <a:pt x="70081" y="161711"/>
                  </a:cubicBezTo>
                  <a:cubicBezTo>
                    <a:pt x="94682" y="161711"/>
                    <a:pt x="141481" y="146053"/>
                    <a:pt x="141481" y="79732"/>
                  </a:cubicBezTo>
                  <a:cubicBezTo>
                    <a:pt x="141481" y="28129"/>
                    <a:pt x="111555" y="-3"/>
                    <a:pt x="71094" y="-3"/>
                  </a:cubicBezTo>
                </a:path>
              </a:pathLst>
            </a:custGeom>
            <a:grpFill/>
            <a:ln w="1444" cap="flat">
              <a:noFill/>
              <a:prstDash val="solid"/>
              <a:miter/>
            </a:ln>
          </p:spPr>
          <p:txBody>
            <a:bodyPr rtlCol="0" anchor="ctr"/>
            <a:lstStyle/>
            <a:p>
              <a:endParaRPr lang="en-US">
                <a:solidFill>
                  <a:srgbClr val="000000"/>
                </a:solidFill>
              </a:endParaRPr>
            </a:p>
          </p:txBody>
        </p:sp>
        <p:sp>
          <p:nvSpPr>
            <p:cNvPr id="20" name="Freeform: Shape 19">
              <a:extLst>
                <a:ext uri="{FF2B5EF4-FFF2-40B4-BE49-F238E27FC236}">
                  <a16:creationId xmlns:a16="http://schemas.microsoft.com/office/drawing/2014/main" id="{F4B44FC0-BA35-469F-938F-EEA52DD58C53}"/>
                </a:ext>
              </a:extLst>
            </p:cNvPr>
            <p:cNvSpPr/>
            <p:nvPr/>
          </p:nvSpPr>
          <p:spPr>
            <a:xfrm>
              <a:off x="9817745" y="6913910"/>
              <a:ext cx="130123" cy="153349"/>
            </a:xfrm>
            <a:custGeom>
              <a:avLst/>
              <a:gdLst>
                <a:gd name="connsiteX0" fmla="*/ 99139 w 130123"/>
                <a:gd name="connsiteY0" fmla="*/ 26 h 153349"/>
                <a:gd name="connsiteX1" fmla="*/ 56840 w 130123"/>
                <a:gd name="connsiteY1" fmla="*/ 31862 h 153349"/>
                <a:gd name="connsiteX2" fmla="*/ 54742 w 130123"/>
                <a:gd name="connsiteY2" fmla="*/ 31862 h 153349"/>
                <a:gd name="connsiteX3" fmla="*/ 49532 w 130123"/>
                <a:gd name="connsiteY3" fmla="*/ 1473 h 153349"/>
                <a:gd name="connsiteX4" fmla="*/ -2 w 130123"/>
                <a:gd name="connsiteY4" fmla="*/ 1473 h 153349"/>
                <a:gd name="connsiteX5" fmla="*/ -2 w 130123"/>
                <a:gd name="connsiteY5" fmla="*/ 9519 h 153349"/>
                <a:gd name="connsiteX6" fmla="*/ 27203 w 130123"/>
                <a:gd name="connsiteY6" fmla="*/ 9519 h 153349"/>
                <a:gd name="connsiteX7" fmla="*/ 27203 w 130123"/>
                <a:gd name="connsiteY7" fmla="*/ 114014 h 153349"/>
                <a:gd name="connsiteX8" fmla="*/ 24107 w 130123"/>
                <a:gd name="connsiteY8" fmla="*/ 136791 h 153349"/>
                <a:gd name="connsiteX9" fmla="*/ 4368 w 130123"/>
                <a:gd name="connsiteY9" fmla="*/ 143781 h 153349"/>
                <a:gd name="connsiteX10" fmla="*/ 27 w 130123"/>
                <a:gd name="connsiteY10" fmla="*/ 143781 h 153349"/>
                <a:gd name="connsiteX11" fmla="*/ 27 w 130123"/>
                <a:gd name="connsiteY11" fmla="*/ 153346 h 153349"/>
                <a:gd name="connsiteX12" fmla="*/ 84697 w 130123"/>
                <a:gd name="connsiteY12" fmla="*/ 153346 h 153349"/>
                <a:gd name="connsiteX13" fmla="*/ 84697 w 130123"/>
                <a:gd name="connsiteY13" fmla="*/ 143781 h 153349"/>
                <a:gd name="connsiteX14" fmla="*/ 80167 w 130123"/>
                <a:gd name="connsiteY14" fmla="*/ 143781 h 153349"/>
                <a:gd name="connsiteX15" fmla="*/ 60386 w 130123"/>
                <a:gd name="connsiteY15" fmla="*/ 136372 h 153349"/>
                <a:gd name="connsiteX16" fmla="*/ 56507 w 130123"/>
                <a:gd name="connsiteY16" fmla="*/ 114014 h 153349"/>
                <a:gd name="connsiteX17" fmla="*/ 56507 w 130123"/>
                <a:gd name="connsiteY17" fmla="*/ 59675 h 153349"/>
                <a:gd name="connsiteX18" fmla="*/ 87142 w 130123"/>
                <a:gd name="connsiteY18" fmla="*/ 20459 h 153349"/>
                <a:gd name="connsiteX19" fmla="*/ 122944 w 130123"/>
                <a:gd name="connsiteY19" fmla="*/ 36377 h 153349"/>
                <a:gd name="connsiteX20" fmla="*/ 99168 w 130123"/>
                <a:gd name="connsiteY20" fmla="*/ -3 h 15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123" h="153349">
                  <a:moveTo>
                    <a:pt x="99139" y="26"/>
                  </a:moveTo>
                  <a:cubicBezTo>
                    <a:pt x="73091" y="26"/>
                    <a:pt x="64003" y="15756"/>
                    <a:pt x="56840" y="31862"/>
                  </a:cubicBezTo>
                  <a:cubicBezTo>
                    <a:pt x="56141" y="31809"/>
                    <a:pt x="55441" y="31809"/>
                    <a:pt x="54742" y="31862"/>
                  </a:cubicBezTo>
                  <a:cubicBezTo>
                    <a:pt x="54568" y="31862"/>
                    <a:pt x="49532" y="1473"/>
                    <a:pt x="49532" y="1473"/>
                  </a:cubicBezTo>
                  <a:lnTo>
                    <a:pt x="-2" y="1473"/>
                  </a:lnTo>
                  <a:lnTo>
                    <a:pt x="-2" y="9519"/>
                  </a:lnTo>
                  <a:lnTo>
                    <a:pt x="27203" y="9519"/>
                  </a:lnTo>
                  <a:lnTo>
                    <a:pt x="27203" y="114014"/>
                  </a:lnTo>
                  <a:cubicBezTo>
                    <a:pt x="27203" y="124361"/>
                    <a:pt x="26683" y="132436"/>
                    <a:pt x="24107" y="136791"/>
                  </a:cubicBezTo>
                  <a:cubicBezTo>
                    <a:pt x="21068" y="141813"/>
                    <a:pt x="14773" y="143781"/>
                    <a:pt x="4368" y="143781"/>
                  </a:cubicBezTo>
                  <a:lnTo>
                    <a:pt x="27" y="143781"/>
                  </a:lnTo>
                  <a:lnTo>
                    <a:pt x="27" y="153346"/>
                  </a:lnTo>
                  <a:lnTo>
                    <a:pt x="84697" y="153346"/>
                  </a:lnTo>
                  <a:lnTo>
                    <a:pt x="84697" y="143781"/>
                  </a:lnTo>
                  <a:lnTo>
                    <a:pt x="80167" y="143781"/>
                  </a:lnTo>
                  <a:cubicBezTo>
                    <a:pt x="69010" y="143781"/>
                    <a:pt x="63352" y="141321"/>
                    <a:pt x="60386" y="136372"/>
                  </a:cubicBezTo>
                  <a:cubicBezTo>
                    <a:pt x="57708" y="132030"/>
                    <a:pt x="56507" y="124795"/>
                    <a:pt x="56507" y="114014"/>
                  </a:cubicBezTo>
                  <a:lnTo>
                    <a:pt x="56507" y="59675"/>
                  </a:lnTo>
                  <a:cubicBezTo>
                    <a:pt x="56507" y="41341"/>
                    <a:pt x="70891" y="20459"/>
                    <a:pt x="87142" y="20459"/>
                  </a:cubicBezTo>
                  <a:cubicBezTo>
                    <a:pt x="104102" y="20459"/>
                    <a:pt x="104710" y="45291"/>
                    <a:pt x="122944" y="36377"/>
                  </a:cubicBezTo>
                  <a:cubicBezTo>
                    <a:pt x="135968" y="30053"/>
                    <a:pt x="133073" y="-3"/>
                    <a:pt x="99168" y="-3"/>
                  </a:cubicBezTo>
                </a:path>
              </a:pathLst>
            </a:custGeom>
            <a:grpFill/>
            <a:ln w="1444" cap="flat">
              <a:noFill/>
              <a:prstDash val="solid"/>
              <a:miter/>
            </a:ln>
          </p:spPr>
          <p:txBody>
            <a:bodyPr rtlCol="0" anchor="ctr"/>
            <a:lstStyle/>
            <a:p>
              <a:endParaRPr lang="en-US">
                <a:solidFill>
                  <a:srgbClr val="000000"/>
                </a:solidFill>
              </a:endParaRPr>
            </a:p>
          </p:txBody>
        </p:sp>
        <p:sp>
          <p:nvSpPr>
            <p:cNvPr id="21" name="Freeform: Shape 20">
              <a:extLst>
                <a:ext uri="{FF2B5EF4-FFF2-40B4-BE49-F238E27FC236}">
                  <a16:creationId xmlns:a16="http://schemas.microsoft.com/office/drawing/2014/main" id="{DB581A4D-EF30-4F9C-A581-5509D4B1060B}"/>
                </a:ext>
              </a:extLst>
            </p:cNvPr>
            <p:cNvSpPr/>
            <p:nvPr/>
          </p:nvSpPr>
          <p:spPr>
            <a:xfrm>
              <a:off x="10121575" y="6911594"/>
              <a:ext cx="151138" cy="159890"/>
            </a:xfrm>
            <a:custGeom>
              <a:avLst/>
              <a:gdLst>
                <a:gd name="connsiteX0" fmla="*/ 88448 w 151138"/>
                <a:gd name="connsiteY0" fmla="*/ 123927 h 159890"/>
                <a:gd name="connsiteX1" fmla="*/ 87884 w 151138"/>
                <a:gd name="connsiteY1" fmla="*/ 125113 h 159890"/>
                <a:gd name="connsiteX2" fmla="*/ 87262 w 151138"/>
                <a:gd name="connsiteY2" fmla="*/ 125736 h 159890"/>
                <a:gd name="connsiteX3" fmla="*/ 53573 w 151138"/>
                <a:gd name="connsiteY3" fmla="*/ 143955 h 159890"/>
                <a:gd name="connsiteX4" fmla="*/ 29710 w 151138"/>
                <a:gd name="connsiteY4" fmla="*/ 117458 h 159890"/>
                <a:gd name="connsiteX5" fmla="*/ 88448 w 151138"/>
                <a:gd name="connsiteY5" fmla="*/ 75102 h 159890"/>
                <a:gd name="connsiteX6" fmla="*/ 132831 w 151138"/>
                <a:gd name="connsiteY6" fmla="*/ 139961 h 159890"/>
                <a:gd name="connsiteX7" fmla="*/ 120212 w 151138"/>
                <a:gd name="connsiteY7" fmla="*/ 126228 h 159890"/>
                <a:gd name="connsiteX8" fmla="*/ 119706 w 151138"/>
                <a:gd name="connsiteY8" fmla="*/ 106836 h 159890"/>
                <a:gd name="connsiteX9" fmla="*/ 119706 w 151138"/>
                <a:gd name="connsiteY9" fmla="*/ 43294 h 159890"/>
                <a:gd name="connsiteX10" fmla="*/ 109576 w 151138"/>
                <a:gd name="connsiteY10" fmla="*/ 12268 h 159890"/>
                <a:gd name="connsiteX11" fmla="*/ 64817 w 151138"/>
                <a:gd name="connsiteY11" fmla="*/ -3 h 159890"/>
                <a:gd name="connsiteX12" fmla="*/ 18380 w 151138"/>
                <a:gd name="connsiteY12" fmla="*/ 11719 h 159890"/>
                <a:gd name="connsiteX13" fmla="*/ 4965 w 151138"/>
                <a:gd name="connsiteY13" fmla="*/ 36088 h 159890"/>
                <a:gd name="connsiteX14" fmla="*/ 8684 w 151138"/>
                <a:gd name="connsiteY14" fmla="*/ 46217 h 159890"/>
                <a:gd name="connsiteX15" fmla="*/ 17902 w 151138"/>
                <a:gd name="connsiteY15" fmla="*/ 49618 h 159890"/>
                <a:gd name="connsiteX16" fmla="*/ 32836 w 151138"/>
                <a:gd name="connsiteY16" fmla="*/ 33946 h 159890"/>
                <a:gd name="connsiteX17" fmla="*/ 39985 w 151138"/>
                <a:gd name="connsiteY17" fmla="*/ 16422 h 159890"/>
                <a:gd name="connsiteX18" fmla="*/ 60244 w 151138"/>
                <a:gd name="connsiteY18" fmla="*/ 9461 h 159890"/>
                <a:gd name="connsiteX19" fmla="*/ 82573 w 151138"/>
                <a:gd name="connsiteY19" fmla="*/ 18216 h 159890"/>
                <a:gd name="connsiteX20" fmla="*/ 88506 w 151138"/>
                <a:gd name="connsiteY20" fmla="*/ 40386 h 159890"/>
                <a:gd name="connsiteX21" fmla="*/ 88506 w 151138"/>
                <a:gd name="connsiteY21" fmla="*/ 65739 h 159890"/>
                <a:gd name="connsiteX22" fmla="*/ 88 w 151138"/>
                <a:gd name="connsiteY22" fmla="*/ 123319 h 159890"/>
                <a:gd name="connsiteX23" fmla="*/ 39782 w 151138"/>
                <a:gd name="connsiteY23" fmla="*/ 159887 h 159890"/>
                <a:gd name="connsiteX24" fmla="*/ 89418 w 151138"/>
                <a:gd name="connsiteY24" fmla="*/ 134751 h 159890"/>
                <a:gd name="connsiteX25" fmla="*/ 118259 w 151138"/>
                <a:gd name="connsiteY25" fmla="*/ 157991 h 159890"/>
                <a:gd name="connsiteX26" fmla="*/ 151137 w 151138"/>
                <a:gd name="connsiteY26" fmla="*/ 123507 h 159890"/>
                <a:gd name="connsiteX27" fmla="*/ 146043 w 151138"/>
                <a:gd name="connsiteY27" fmla="*/ 123507 h 159890"/>
                <a:gd name="connsiteX28" fmla="*/ 132860 w 151138"/>
                <a:gd name="connsiteY28" fmla="*/ 139961 h 15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138" h="159890">
                  <a:moveTo>
                    <a:pt x="88448" y="123927"/>
                  </a:moveTo>
                  <a:cubicBezTo>
                    <a:pt x="88525" y="124401"/>
                    <a:pt x="88301" y="124873"/>
                    <a:pt x="87884" y="125113"/>
                  </a:cubicBezTo>
                  <a:lnTo>
                    <a:pt x="87262" y="125736"/>
                  </a:lnTo>
                  <a:cubicBezTo>
                    <a:pt x="72791" y="139165"/>
                    <a:pt x="61662" y="143955"/>
                    <a:pt x="53573" y="143955"/>
                  </a:cubicBezTo>
                  <a:cubicBezTo>
                    <a:pt x="32822" y="143955"/>
                    <a:pt x="29710" y="126285"/>
                    <a:pt x="29710" y="117458"/>
                  </a:cubicBezTo>
                  <a:cubicBezTo>
                    <a:pt x="29710" y="89211"/>
                    <a:pt x="67610" y="75102"/>
                    <a:pt x="88448" y="75102"/>
                  </a:cubicBezTo>
                  <a:close/>
                  <a:moveTo>
                    <a:pt x="132831" y="139961"/>
                  </a:moveTo>
                  <a:cubicBezTo>
                    <a:pt x="123786" y="139961"/>
                    <a:pt x="120907" y="134823"/>
                    <a:pt x="120212" y="126228"/>
                  </a:cubicBezTo>
                  <a:lnTo>
                    <a:pt x="119706" y="106836"/>
                  </a:lnTo>
                  <a:lnTo>
                    <a:pt x="119706" y="43294"/>
                  </a:lnTo>
                  <a:cubicBezTo>
                    <a:pt x="119706" y="29590"/>
                    <a:pt x="117535" y="20314"/>
                    <a:pt x="109576" y="12268"/>
                  </a:cubicBezTo>
                  <a:cubicBezTo>
                    <a:pt x="101617" y="4223"/>
                    <a:pt x="86668" y="-3"/>
                    <a:pt x="64817" y="-3"/>
                  </a:cubicBezTo>
                  <a:cubicBezTo>
                    <a:pt x="43863" y="-3"/>
                    <a:pt x="28263" y="4005"/>
                    <a:pt x="18380" y="11719"/>
                  </a:cubicBezTo>
                  <a:cubicBezTo>
                    <a:pt x="8684" y="19200"/>
                    <a:pt x="4965" y="26190"/>
                    <a:pt x="4965" y="36088"/>
                  </a:cubicBezTo>
                  <a:cubicBezTo>
                    <a:pt x="4965" y="40747"/>
                    <a:pt x="6152" y="44003"/>
                    <a:pt x="8684" y="46217"/>
                  </a:cubicBezTo>
                  <a:cubicBezTo>
                    <a:pt x="11195" y="48511"/>
                    <a:pt x="14503" y="49732"/>
                    <a:pt x="17902" y="49618"/>
                  </a:cubicBezTo>
                  <a:cubicBezTo>
                    <a:pt x="26339" y="49618"/>
                    <a:pt x="31085" y="45277"/>
                    <a:pt x="32836" y="33946"/>
                  </a:cubicBezTo>
                  <a:cubicBezTo>
                    <a:pt x="34095" y="25553"/>
                    <a:pt x="35918" y="20763"/>
                    <a:pt x="39985" y="16422"/>
                  </a:cubicBezTo>
                  <a:cubicBezTo>
                    <a:pt x="44254" y="11776"/>
                    <a:pt x="51055" y="9461"/>
                    <a:pt x="60244" y="9461"/>
                  </a:cubicBezTo>
                  <a:cubicBezTo>
                    <a:pt x="70823" y="9461"/>
                    <a:pt x="78376" y="12355"/>
                    <a:pt x="82573" y="18216"/>
                  </a:cubicBezTo>
                  <a:cubicBezTo>
                    <a:pt x="86451" y="23715"/>
                    <a:pt x="88506" y="31168"/>
                    <a:pt x="88506" y="40386"/>
                  </a:cubicBezTo>
                  <a:lnTo>
                    <a:pt x="88506" y="65739"/>
                  </a:lnTo>
                  <a:cubicBezTo>
                    <a:pt x="61358" y="68300"/>
                    <a:pt x="-2734" y="73510"/>
                    <a:pt x="88" y="123319"/>
                  </a:cubicBezTo>
                  <a:cubicBezTo>
                    <a:pt x="1159" y="142797"/>
                    <a:pt x="18003" y="159887"/>
                    <a:pt x="39782" y="159887"/>
                  </a:cubicBezTo>
                  <a:cubicBezTo>
                    <a:pt x="63819" y="159887"/>
                    <a:pt x="79057" y="145937"/>
                    <a:pt x="89418" y="134751"/>
                  </a:cubicBezTo>
                  <a:cubicBezTo>
                    <a:pt x="91068" y="145315"/>
                    <a:pt x="100705" y="157991"/>
                    <a:pt x="118259" y="157991"/>
                  </a:cubicBezTo>
                  <a:cubicBezTo>
                    <a:pt x="137954" y="157991"/>
                    <a:pt x="149762" y="148137"/>
                    <a:pt x="151137" y="123507"/>
                  </a:cubicBezTo>
                  <a:lnTo>
                    <a:pt x="146043" y="123507"/>
                  </a:lnTo>
                  <a:cubicBezTo>
                    <a:pt x="144740" y="134216"/>
                    <a:pt x="138229" y="139961"/>
                    <a:pt x="132860" y="139961"/>
                  </a:cubicBezTo>
                </a:path>
              </a:pathLst>
            </a:custGeom>
            <a:grpFill/>
            <a:ln w="1444" cap="flat">
              <a:noFill/>
              <a:prstDash val="solid"/>
              <a:miter/>
            </a:ln>
          </p:spPr>
          <p:txBody>
            <a:bodyPr rtlCol="0" anchor="ctr"/>
            <a:lstStyle/>
            <a:p>
              <a:endParaRPr lang="en-US">
                <a:solidFill>
                  <a:srgbClr val="000000"/>
                </a:solidFill>
              </a:endParaRPr>
            </a:p>
          </p:txBody>
        </p:sp>
        <p:sp>
          <p:nvSpPr>
            <p:cNvPr id="23" name="Freeform: Shape 22">
              <a:extLst>
                <a:ext uri="{FF2B5EF4-FFF2-40B4-BE49-F238E27FC236}">
                  <a16:creationId xmlns:a16="http://schemas.microsoft.com/office/drawing/2014/main" id="{8B72559E-9F54-4B49-A34B-F83BB996DFEB}"/>
                </a:ext>
              </a:extLst>
            </p:cNvPr>
            <p:cNvSpPr/>
            <p:nvPr/>
          </p:nvSpPr>
          <p:spPr>
            <a:xfrm>
              <a:off x="10278213" y="6913498"/>
              <a:ext cx="167212" cy="153587"/>
            </a:xfrm>
            <a:custGeom>
              <a:avLst/>
              <a:gdLst>
                <a:gd name="connsiteX0" fmla="*/ 149324 w 167212"/>
                <a:gd name="connsiteY0" fmla="*/ 137117 h 153587"/>
                <a:gd name="connsiteX1" fmla="*/ 167211 w 167212"/>
                <a:gd name="connsiteY1" fmla="*/ 144034 h 153587"/>
                <a:gd name="connsiteX2" fmla="*/ 167211 w 167212"/>
                <a:gd name="connsiteY2" fmla="*/ 153585 h 153587"/>
                <a:gd name="connsiteX3" fmla="*/ 96650 w 167212"/>
                <a:gd name="connsiteY3" fmla="*/ 153585 h 153587"/>
                <a:gd name="connsiteX4" fmla="*/ 96650 w 167212"/>
                <a:gd name="connsiteY4" fmla="*/ 144063 h 153587"/>
                <a:gd name="connsiteX5" fmla="*/ 108357 w 167212"/>
                <a:gd name="connsiteY5" fmla="*/ 140749 h 153587"/>
                <a:gd name="connsiteX6" fmla="*/ 113784 w 167212"/>
                <a:gd name="connsiteY6" fmla="*/ 130069 h 153587"/>
                <a:gd name="connsiteX7" fmla="*/ 114579 w 167212"/>
                <a:gd name="connsiteY7" fmla="*/ 111908 h 153587"/>
                <a:gd name="connsiteX8" fmla="*/ 114579 w 167212"/>
                <a:gd name="connsiteY8" fmla="*/ 62287 h 153587"/>
                <a:gd name="connsiteX9" fmla="*/ 109819 w 167212"/>
                <a:gd name="connsiteY9" fmla="*/ 26906 h 153587"/>
                <a:gd name="connsiteX10" fmla="*/ 89111 w 167212"/>
                <a:gd name="connsiteY10" fmla="*/ 16038 h 153587"/>
                <a:gd name="connsiteX11" fmla="*/ 59590 w 167212"/>
                <a:gd name="connsiteY11" fmla="*/ 32969 h 153587"/>
                <a:gd name="connsiteX12" fmla="*/ 54062 w 167212"/>
                <a:gd name="connsiteY12" fmla="*/ 75977 h 153587"/>
                <a:gd name="connsiteX13" fmla="*/ 54062 w 167212"/>
                <a:gd name="connsiteY13" fmla="*/ 116032 h 153587"/>
                <a:gd name="connsiteX14" fmla="*/ 58258 w 167212"/>
                <a:gd name="connsiteY14" fmla="*/ 137450 h 153587"/>
                <a:gd name="connsiteX15" fmla="*/ 73207 w 167212"/>
                <a:gd name="connsiteY15" fmla="*/ 143961 h 153587"/>
                <a:gd name="connsiteX16" fmla="*/ 73207 w 167212"/>
                <a:gd name="connsiteY16" fmla="*/ 153585 h 153587"/>
                <a:gd name="connsiteX17" fmla="*/ -2 w 167212"/>
                <a:gd name="connsiteY17" fmla="*/ 153585 h 153587"/>
                <a:gd name="connsiteX18" fmla="*/ -2 w 167212"/>
                <a:gd name="connsiteY18" fmla="*/ 144034 h 153587"/>
                <a:gd name="connsiteX19" fmla="*/ 12747 w 167212"/>
                <a:gd name="connsiteY19" fmla="*/ 141892 h 153587"/>
                <a:gd name="connsiteX20" fmla="*/ 21285 w 167212"/>
                <a:gd name="connsiteY20" fmla="*/ 132153 h 153587"/>
                <a:gd name="connsiteX21" fmla="*/ 23065 w 167212"/>
                <a:gd name="connsiteY21" fmla="*/ 114354 h 153587"/>
                <a:gd name="connsiteX22" fmla="*/ 23065 w 167212"/>
                <a:gd name="connsiteY22" fmla="*/ 9714 h 153587"/>
                <a:gd name="connsiteX23" fmla="*/ -2 w 167212"/>
                <a:gd name="connsiteY23" fmla="*/ 9714 h 153587"/>
                <a:gd name="connsiteX24" fmla="*/ -2 w 167212"/>
                <a:gd name="connsiteY24" fmla="*/ 1784 h 153587"/>
                <a:gd name="connsiteX25" fmla="*/ 46160 w 167212"/>
                <a:gd name="connsiteY25" fmla="*/ 1784 h 153587"/>
                <a:gd name="connsiteX26" fmla="*/ 51356 w 167212"/>
                <a:gd name="connsiteY26" fmla="*/ 29279 h 153587"/>
                <a:gd name="connsiteX27" fmla="*/ 53729 w 167212"/>
                <a:gd name="connsiteY27" fmla="*/ 29279 h 153587"/>
                <a:gd name="connsiteX28" fmla="*/ 102294 w 167212"/>
                <a:gd name="connsiteY28" fmla="*/ 4 h 153587"/>
                <a:gd name="connsiteX29" fmla="*/ 124695 w 167212"/>
                <a:gd name="connsiteY29" fmla="*/ 5025 h 153587"/>
                <a:gd name="connsiteX30" fmla="*/ 140005 w 167212"/>
                <a:gd name="connsiteY30" fmla="*/ 20365 h 153587"/>
                <a:gd name="connsiteX31" fmla="*/ 144925 w 167212"/>
                <a:gd name="connsiteY31" fmla="*/ 45761 h 153587"/>
                <a:gd name="connsiteX32" fmla="*/ 144925 w 167212"/>
                <a:gd name="connsiteY32" fmla="*/ 114556 h 153587"/>
                <a:gd name="connsiteX33" fmla="*/ 149266 w 167212"/>
                <a:gd name="connsiteY33" fmla="*/ 137218 h 1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7212" h="153587">
                  <a:moveTo>
                    <a:pt x="149324" y="137117"/>
                  </a:moveTo>
                  <a:cubicBezTo>
                    <a:pt x="152928" y="141863"/>
                    <a:pt x="158239" y="143426"/>
                    <a:pt x="167211" y="144034"/>
                  </a:cubicBezTo>
                  <a:lnTo>
                    <a:pt x="167211" y="153585"/>
                  </a:lnTo>
                  <a:lnTo>
                    <a:pt x="96650" y="153585"/>
                  </a:lnTo>
                  <a:lnTo>
                    <a:pt x="96650" y="144063"/>
                  </a:lnTo>
                  <a:cubicBezTo>
                    <a:pt x="101816" y="143701"/>
                    <a:pt x="105825" y="142543"/>
                    <a:pt x="108357" y="140749"/>
                  </a:cubicBezTo>
                  <a:cubicBezTo>
                    <a:pt x="111888" y="138361"/>
                    <a:pt x="112915" y="134613"/>
                    <a:pt x="113784" y="130069"/>
                  </a:cubicBezTo>
                  <a:cubicBezTo>
                    <a:pt x="114461" y="124041"/>
                    <a:pt x="114727" y="117973"/>
                    <a:pt x="114579" y="111908"/>
                  </a:cubicBezTo>
                  <a:lnTo>
                    <a:pt x="114579" y="62287"/>
                  </a:lnTo>
                  <a:cubicBezTo>
                    <a:pt x="114579" y="50233"/>
                    <a:pt x="113784" y="35053"/>
                    <a:pt x="109819" y="26906"/>
                  </a:cubicBezTo>
                  <a:cubicBezTo>
                    <a:pt x="106259" y="19670"/>
                    <a:pt x="100268" y="16038"/>
                    <a:pt x="89111" y="16038"/>
                  </a:cubicBezTo>
                  <a:cubicBezTo>
                    <a:pt x="76890" y="15760"/>
                    <a:pt x="65521" y="22280"/>
                    <a:pt x="59590" y="32969"/>
                  </a:cubicBezTo>
                  <a:cubicBezTo>
                    <a:pt x="53960" y="42983"/>
                    <a:pt x="54062" y="59161"/>
                    <a:pt x="54062" y="75977"/>
                  </a:cubicBezTo>
                  <a:lnTo>
                    <a:pt x="54062" y="116032"/>
                  </a:lnTo>
                  <a:cubicBezTo>
                    <a:pt x="54062" y="126321"/>
                    <a:pt x="55364" y="133398"/>
                    <a:pt x="58258" y="137450"/>
                  </a:cubicBezTo>
                  <a:cubicBezTo>
                    <a:pt x="60849" y="141313"/>
                    <a:pt x="65856" y="143354"/>
                    <a:pt x="73207" y="143961"/>
                  </a:cubicBezTo>
                  <a:lnTo>
                    <a:pt x="73207" y="153585"/>
                  </a:lnTo>
                  <a:lnTo>
                    <a:pt x="-2" y="153585"/>
                  </a:lnTo>
                  <a:lnTo>
                    <a:pt x="-2" y="144034"/>
                  </a:lnTo>
                  <a:cubicBezTo>
                    <a:pt x="4336" y="144032"/>
                    <a:pt x="8646" y="143309"/>
                    <a:pt x="12747" y="141892"/>
                  </a:cubicBezTo>
                  <a:cubicBezTo>
                    <a:pt x="16993" y="140206"/>
                    <a:pt x="20169" y="136583"/>
                    <a:pt x="21285" y="132153"/>
                  </a:cubicBezTo>
                  <a:cubicBezTo>
                    <a:pt x="22428" y="128275"/>
                    <a:pt x="23065" y="122443"/>
                    <a:pt x="23065" y="114354"/>
                  </a:cubicBezTo>
                  <a:lnTo>
                    <a:pt x="23065" y="9714"/>
                  </a:lnTo>
                  <a:lnTo>
                    <a:pt x="-2" y="9714"/>
                  </a:lnTo>
                  <a:lnTo>
                    <a:pt x="-2" y="1784"/>
                  </a:lnTo>
                  <a:lnTo>
                    <a:pt x="46160" y="1784"/>
                  </a:lnTo>
                  <a:lnTo>
                    <a:pt x="51356" y="29279"/>
                  </a:lnTo>
                  <a:lnTo>
                    <a:pt x="53729" y="29279"/>
                  </a:lnTo>
                  <a:cubicBezTo>
                    <a:pt x="59647" y="17485"/>
                    <a:pt x="72541" y="4"/>
                    <a:pt x="102294" y="4"/>
                  </a:cubicBezTo>
                  <a:cubicBezTo>
                    <a:pt x="110053" y="-126"/>
                    <a:pt x="117733" y="1595"/>
                    <a:pt x="124695" y="5025"/>
                  </a:cubicBezTo>
                  <a:cubicBezTo>
                    <a:pt x="131225" y="8482"/>
                    <a:pt x="136561" y="13828"/>
                    <a:pt x="140005" y="20365"/>
                  </a:cubicBezTo>
                  <a:cubicBezTo>
                    <a:pt x="143695" y="27340"/>
                    <a:pt x="144925" y="35849"/>
                    <a:pt x="144925" y="45761"/>
                  </a:cubicBezTo>
                  <a:lnTo>
                    <a:pt x="144925" y="114556"/>
                  </a:lnTo>
                  <a:cubicBezTo>
                    <a:pt x="144925" y="122298"/>
                    <a:pt x="145678" y="132486"/>
                    <a:pt x="149266" y="137218"/>
                  </a:cubicBezTo>
                </a:path>
              </a:pathLst>
            </a:custGeom>
            <a:grpFill/>
            <a:ln w="1444" cap="flat">
              <a:noFill/>
              <a:prstDash val="solid"/>
              <a:miter/>
            </a:ln>
          </p:spPr>
          <p:txBody>
            <a:bodyPr rtlCol="0" anchor="ctr"/>
            <a:lstStyle/>
            <a:p>
              <a:endParaRPr lang="en-US">
                <a:solidFill>
                  <a:srgbClr val="000000"/>
                </a:solidFill>
              </a:endParaRPr>
            </a:p>
          </p:txBody>
        </p:sp>
        <p:sp>
          <p:nvSpPr>
            <p:cNvPr id="24" name="Freeform: Shape 23">
              <a:extLst>
                <a:ext uri="{FF2B5EF4-FFF2-40B4-BE49-F238E27FC236}">
                  <a16:creationId xmlns:a16="http://schemas.microsoft.com/office/drawing/2014/main" id="{C3EF3689-8792-45A6-9BBE-18F1BA65AFB7}"/>
                </a:ext>
              </a:extLst>
            </p:cNvPr>
            <p:cNvSpPr/>
            <p:nvPr/>
          </p:nvSpPr>
          <p:spPr>
            <a:xfrm>
              <a:off x="9956653" y="6904420"/>
              <a:ext cx="157127" cy="252568"/>
            </a:xfrm>
            <a:custGeom>
              <a:avLst/>
              <a:gdLst>
                <a:gd name="connsiteX0" fmla="*/ 67028 w 157127"/>
                <a:gd name="connsiteY0" fmla="*/ 111638 h 252568"/>
                <a:gd name="connsiteX1" fmla="*/ 36725 w 157127"/>
                <a:gd name="connsiteY1" fmla="*/ 64491 h 252568"/>
                <a:gd name="connsiteX2" fmla="*/ 67028 w 157127"/>
                <a:gd name="connsiteY2" fmla="*/ 15290 h 252568"/>
                <a:gd name="connsiteX3" fmla="*/ 98083 w 157127"/>
                <a:gd name="connsiteY3" fmla="*/ 63854 h 252568"/>
                <a:gd name="connsiteX4" fmla="*/ 67028 w 157127"/>
                <a:gd name="connsiteY4" fmla="*/ 111609 h 252568"/>
                <a:gd name="connsiteX5" fmla="*/ 139889 w 157127"/>
                <a:gd name="connsiteY5" fmla="*/ 1065 h 252568"/>
                <a:gd name="connsiteX6" fmla="*/ 131062 w 157127"/>
                <a:gd name="connsiteY6" fmla="*/ 13148 h 252568"/>
                <a:gd name="connsiteX7" fmla="*/ 124579 w 157127"/>
                <a:gd name="connsiteY7" fmla="*/ 23900 h 252568"/>
                <a:gd name="connsiteX8" fmla="*/ 114030 w 157127"/>
                <a:gd name="connsiteY8" fmla="*/ 23133 h 252568"/>
                <a:gd name="connsiteX9" fmla="*/ 66275 w 157127"/>
                <a:gd name="connsiteY9" fmla="*/ 7215 h 252568"/>
                <a:gd name="connsiteX10" fmla="*/ 6886 w 157127"/>
                <a:gd name="connsiteY10" fmla="*/ 64491 h 252568"/>
                <a:gd name="connsiteX11" fmla="*/ 45509 w 157127"/>
                <a:gd name="connsiteY11" fmla="*/ 117715 h 252568"/>
                <a:gd name="connsiteX12" fmla="*/ 46721 w 157127"/>
                <a:gd name="connsiteY12" fmla="*/ 119048 h 252568"/>
                <a:gd name="connsiteX13" fmla="*/ 45712 w 157127"/>
                <a:gd name="connsiteY13" fmla="*/ 120233 h 252568"/>
                <a:gd name="connsiteX14" fmla="*/ 2994 w 157127"/>
                <a:gd name="connsiteY14" fmla="*/ 153517 h 252568"/>
                <a:gd name="connsiteX15" fmla="*/ 19939 w 157127"/>
                <a:gd name="connsiteY15" fmla="*/ 177973 h 252568"/>
                <a:gd name="connsiteX16" fmla="*/ 63844 w 157127"/>
                <a:gd name="connsiteY16" fmla="*/ 184933 h 252568"/>
                <a:gd name="connsiteX17" fmla="*/ 99038 w 157127"/>
                <a:gd name="connsiteY17" fmla="*/ 186641 h 252568"/>
                <a:gd name="connsiteX18" fmla="*/ 118284 w 157127"/>
                <a:gd name="connsiteY18" fmla="*/ 193428 h 252568"/>
                <a:gd name="connsiteX19" fmla="*/ 125708 w 157127"/>
                <a:gd name="connsiteY19" fmla="*/ 210388 h 252568"/>
                <a:gd name="connsiteX20" fmla="*/ 109790 w 157127"/>
                <a:gd name="connsiteY20" fmla="*/ 234742 h 252568"/>
                <a:gd name="connsiteX21" fmla="*/ 69633 w 157127"/>
                <a:gd name="connsiteY21" fmla="*/ 243251 h 252568"/>
                <a:gd name="connsiteX22" fmla="*/ 32804 w 157127"/>
                <a:gd name="connsiteY22" fmla="*/ 234945 h 252568"/>
                <a:gd name="connsiteX23" fmla="*/ 25076 w 157127"/>
                <a:gd name="connsiteY23" fmla="*/ 213123 h 252568"/>
                <a:gd name="connsiteX24" fmla="*/ 15931 w 157127"/>
                <a:gd name="connsiteY24" fmla="*/ 197132 h 252568"/>
                <a:gd name="connsiteX25" fmla="*/ 3283 w 157127"/>
                <a:gd name="connsiteY25" fmla="*/ 202921 h 252568"/>
                <a:gd name="connsiteX26" fmla="*/ -2 w 157127"/>
                <a:gd name="connsiteY26" fmla="*/ 216741 h 252568"/>
                <a:gd name="connsiteX27" fmla="*/ 24107 w 157127"/>
                <a:gd name="connsiteY27" fmla="*/ 246377 h 252568"/>
                <a:gd name="connsiteX28" fmla="*/ 65291 w 157127"/>
                <a:gd name="connsiteY28" fmla="*/ 252542 h 252568"/>
                <a:gd name="connsiteX29" fmla="*/ 111772 w 157127"/>
                <a:gd name="connsiteY29" fmla="*/ 243642 h 252568"/>
                <a:gd name="connsiteX30" fmla="*/ 135099 w 157127"/>
                <a:gd name="connsiteY30" fmla="*/ 222572 h 252568"/>
                <a:gd name="connsiteX31" fmla="*/ 141626 w 157127"/>
                <a:gd name="connsiteY31" fmla="*/ 197885 h 252568"/>
                <a:gd name="connsiteX32" fmla="*/ 134723 w 157127"/>
                <a:gd name="connsiteY32" fmla="*/ 171504 h 252568"/>
                <a:gd name="connsiteX33" fmla="*/ 51992 w 157127"/>
                <a:gd name="connsiteY33" fmla="*/ 151245 h 252568"/>
                <a:gd name="connsiteX34" fmla="*/ 24975 w 157127"/>
                <a:gd name="connsiteY34" fmla="*/ 139986 h 252568"/>
                <a:gd name="connsiteX35" fmla="*/ 66131 w 157127"/>
                <a:gd name="connsiteY35" fmla="*/ 120320 h 252568"/>
                <a:gd name="connsiteX36" fmla="*/ 128443 w 157127"/>
                <a:gd name="connsiteY36" fmla="*/ 63030 h 252568"/>
                <a:gd name="connsiteX37" fmla="*/ 122654 w 157127"/>
                <a:gd name="connsiteY37" fmla="*/ 34608 h 252568"/>
                <a:gd name="connsiteX38" fmla="*/ 141206 w 157127"/>
                <a:gd name="connsiteY38" fmla="*/ 34218 h 252568"/>
                <a:gd name="connsiteX39" fmla="*/ 154389 w 157127"/>
                <a:gd name="connsiteY39" fmla="*/ 24160 h 252568"/>
                <a:gd name="connsiteX40" fmla="*/ 156763 w 157127"/>
                <a:gd name="connsiteY40" fmla="*/ 9689 h 252568"/>
                <a:gd name="connsiteX41" fmla="*/ 140020 w 157127"/>
                <a:gd name="connsiteY41" fmla="*/ 1007 h 25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127" h="252568">
                  <a:moveTo>
                    <a:pt x="67028" y="111638"/>
                  </a:moveTo>
                  <a:cubicBezTo>
                    <a:pt x="47752" y="111638"/>
                    <a:pt x="36725" y="104402"/>
                    <a:pt x="36725" y="64491"/>
                  </a:cubicBezTo>
                  <a:cubicBezTo>
                    <a:pt x="36725" y="36302"/>
                    <a:pt x="46378" y="15290"/>
                    <a:pt x="67028" y="15290"/>
                  </a:cubicBezTo>
                  <a:cubicBezTo>
                    <a:pt x="91079" y="15290"/>
                    <a:pt x="98083" y="34362"/>
                    <a:pt x="98083" y="63854"/>
                  </a:cubicBezTo>
                  <a:cubicBezTo>
                    <a:pt x="98083" y="106066"/>
                    <a:pt x="85059" y="111609"/>
                    <a:pt x="67028" y="111609"/>
                  </a:cubicBezTo>
                  <a:moveTo>
                    <a:pt x="139889" y="1065"/>
                  </a:moveTo>
                  <a:cubicBezTo>
                    <a:pt x="135548" y="2512"/>
                    <a:pt x="132654" y="6462"/>
                    <a:pt x="131062" y="13148"/>
                  </a:cubicBezTo>
                  <a:cubicBezTo>
                    <a:pt x="129919" y="19313"/>
                    <a:pt x="127603" y="22872"/>
                    <a:pt x="124579" y="23900"/>
                  </a:cubicBezTo>
                  <a:cubicBezTo>
                    <a:pt x="121555" y="24927"/>
                    <a:pt x="116302" y="24942"/>
                    <a:pt x="114030" y="23133"/>
                  </a:cubicBezTo>
                  <a:cubicBezTo>
                    <a:pt x="106432" y="15897"/>
                    <a:pt x="91846" y="7215"/>
                    <a:pt x="66275" y="7215"/>
                  </a:cubicBezTo>
                  <a:cubicBezTo>
                    <a:pt x="24989" y="7157"/>
                    <a:pt x="6886" y="37242"/>
                    <a:pt x="6886" y="64491"/>
                  </a:cubicBezTo>
                  <a:cubicBezTo>
                    <a:pt x="6886" y="96530"/>
                    <a:pt x="18941" y="112072"/>
                    <a:pt x="45509" y="117715"/>
                  </a:cubicBezTo>
                  <a:cubicBezTo>
                    <a:pt x="46211" y="117749"/>
                    <a:pt x="46754" y="118345"/>
                    <a:pt x="46721" y="119048"/>
                  </a:cubicBezTo>
                  <a:cubicBezTo>
                    <a:pt x="46693" y="119627"/>
                    <a:pt x="46279" y="120113"/>
                    <a:pt x="45712" y="120233"/>
                  </a:cubicBezTo>
                  <a:cubicBezTo>
                    <a:pt x="23065" y="124893"/>
                    <a:pt x="2994" y="131651"/>
                    <a:pt x="2994" y="153517"/>
                  </a:cubicBezTo>
                  <a:cubicBezTo>
                    <a:pt x="2994" y="166743"/>
                    <a:pt x="10417" y="174022"/>
                    <a:pt x="19939" y="177973"/>
                  </a:cubicBezTo>
                  <a:cubicBezTo>
                    <a:pt x="30474" y="182314"/>
                    <a:pt x="45278" y="184600"/>
                    <a:pt x="63844" y="184933"/>
                  </a:cubicBezTo>
                  <a:cubicBezTo>
                    <a:pt x="75597" y="184888"/>
                    <a:pt x="87344" y="185459"/>
                    <a:pt x="99038" y="186641"/>
                  </a:cubicBezTo>
                  <a:cubicBezTo>
                    <a:pt x="107127" y="187567"/>
                    <a:pt x="113509" y="189911"/>
                    <a:pt x="118284" y="193428"/>
                  </a:cubicBezTo>
                  <a:cubicBezTo>
                    <a:pt x="123146" y="197277"/>
                    <a:pt x="125708" y="202964"/>
                    <a:pt x="125708" y="210388"/>
                  </a:cubicBezTo>
                  <a:cubicBezTo>
                    <a:pt x="125708" y="220517"/>
                    <a:pt x="120426" y="228694"/>
                    <a:pt x="109790" y="234742"/>
                  </a:cubicBezTo>
                  <a:cubicBezTo>
                    <a:pt x="99920" y="240328"/>
                    <a:pt x="86404" y="243251"/>
                    <a:pt x="69633" y="243251"/>
                  </a:cubicBezTo>
                  <a:cubicBezTo>
                    <a:pt x="55292" y="243251"/>
                    <a:pt x="43469" y="241717"/>
                    <a:pt x="32804" y="234945"/>
                  </a:cubicBezTo>
                  <a:cubicBezTo>
                    <a:pt x="24975" y="229953"/>
                    <a:pt x="23427" y="220214"/>
                    <a:pt x="25076" y="213123"/>
                  </a:cubicBezTo>
                  <a:cubicBezTo>
                    <a:pt x="26726" y="206032"/>
                    <a:pt x="24049" y="198507"/>
                    <a:pt x="15931" y="197132"/>
                  </a:cubicBezTo>
                  <a:cubicBezTo>
                    <a:pt x="10963" y="196538"/>
                    <a:pt x="6080" y="198772"/>
                    <a:pt x="3283" y="202921"/>
                  </a:cubicBezTo>
                  <a:cubicBezTo>
                    <a:pt x="881" y="206712"/>
                    <a:pt x="-2" y="211299"/>
                    <a:pt x="-2" y="216741"/>
                  </a:cubicBezTo>
                  <a:cubicBezTo>
                    <a:pt x="-2" y="234786"/>
                    <a:pt x="13688" y="243208"/>
                    <a:pt x="24107" y="246377"/>
                  </a:cubicBezTo>
                  <a:cubicBezTo>
                    <a:pt x="37391" y="250733"/>
                    <a:pt x="51314" y="252817"/>
                    <a:pt x="65291" y="252542"/>
                  </a:cubicBezTo>
                  <a:cubicBezTo>
                    <a:pt x="84682" y="252542"/>
                    <a:pt x="100499" y="249488"/>
                    <a:pt x="111772" y="243642"/>
                  </a:cubicBezTo>
                  <a:cubicBezTo>
                    <a:pt x="123045" y="237796"/>
                    <a:pt x="130888" y="230734"/>
                    <a:pt x="135099" y="222572"/>
                  </a:cubicBezTo>
                  <a:cubicBezTo>
                    <a:pt x="139283" y="215010"/>
                    <a:pt x="141526" y="206527"/>
                    <a:pt x="141626" y="197885"/>
                  </a:cubicBezTo>
                  <a:cubicBezTo>
                    <a:pt x="141626" y="186945"/>
                    <a:pt x="139267" y="178045"/>
                    <a:pt x="134723" y="171504"/>
                  </a:cubicBezTo>
                  <a:cubicBezTo>
                    <a:pt x="119977" y="150869"/>
                    <a:pt x="99052" y="153473"/>
                    <a:pt x="51992" y="151245"/>
                  </a:cubicBezTo>
                  <a:cubicBezTo>
                    <a:pt x="29331" y="151245"/>
                    <a:pt x="24975" y="147106"/>
                    <a:pt x="24975" y="139986"/>
                  </a:cubicBezTo>
                  <a:cubicBezTo>
                    <a:pt x="24975" y="129553"/>
                    <a:pt x="33383" y="125515"/>
                    <a:pt x="66131" y="120320"/>
                  </a:cubicBezTo>
                  <a:cubicBezTo>
                    <a:pt x="98300" y="115299"/>
                    <a:pt x="128443" y="103187"/>
                    <a:pt x="128443" y="63030"/>
                  </a:cubicBezTo>
                  <a:cubicBezTo>
                    <a:pt x="128535" y="53254"/>
                    <a:pt x="126563" y="43569"/>
                    <a:pt x="122654" y="34608"/>
                  </a:cubicBezTo>
                  <a:cubicBezTo>
                    <a:pt x="128758" y="36172"/>
                    <a:pt x="135173" y="36037"/>
                    <a:pt x="141206" y="34218"/>
                  </a:cubicBezTo>
                  <a:cubicBezTo>
                    <a:pt x="147718" y="32163"/>
                    <a:pt x="151958" y="28806"/>
                    <a:pt x="154389" y="24160"/>
                  </a:cubicBezTo>
                  <a:cubicBezTo>
                    <a:pt x="156842" y="19760"/>
                    <a:pt x="157681" y="14642"/>
                    <a:pt x="156763" y="9689"/>
                  </a:cubicBezTo>
                  <a:cubicBezTo>
                    <a:pt x="154679" y="428"/>
                    <a:pt x="147979" y="-1511"/>
                    <a:pt x="140020" y="1007"/>
                  </a:cubicBezTo>
                </a:path>
              </a:pathLst>
            </a:custGeom>
            <a:grpFill/>
            <a:ln w="1444" cap="flat">
              <a:noFill/>
              <a:prstDash val="solid"/>
              <a:miter/>
            </a:ln>
          </p:spPr>
          <p:txBody>
            <a:bodyPr rtlCol="0" anchor="ctr"/>
            <a:lstStyle/>
            <a:p>
              <a:endParaRPr lang="en-US">
                <a:solidFill>
                  <a:srgbClr val="000000"/>
                </a:solidFill>
              </a:endParaRPr>
            </a:p>
          </p:txBody>
        </p:sp>
        <p:sp>
          <p:nvSpPr>
            <p:cNvPr id="25" name="Freeform: Shape 24">
              <a:extLst>
                <a:ext uri="{FF2B5EF4-FFF2-40B4-BE49-F238E27FC236}">
                  <a16:creationId xmlns:a16="http://schemas.microsoft.com/office/drawing/2014/main" id="{946DA21A-1F13-430A-B764-3106ED733625}"/>
                </a:ext>
              </a:extLst>
            </p:cNvPr>
            <p:cNvSpPr/>
            <p:nvPr/>
          </p:nvSpPr>
          <p:spPr>
            <a:xfrm>
              <a:off x="9008251"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61 w 83830"/>
                <a:gd name="connsiteY8" fmla="*/ 73611 h 105768"/>
                <a:gd name="connsiteX9" fmla="*/ 45336 w 83830"/>
                <a:gd name="connsiteY9" fmla="*/ 33468 h 105768"/>
                <a:gd name="connsiteX10" fmla="*/ 41429 w 83830"/>
                <a:gd name="connsiteY10" fmla="*/ 12457 h 105768"/>
                <a:gd name="connsiteX11" fmla="*/ 36725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61" y="73611"/>
                  </a:moveTo>
                  <a:lnTo>
                    <a:pt x="45336" y="33468"/>
                  </a:lnTo>
                  <a:lnTo>
                    <a:pt x="41429" y="12457"/>
                  </a:lnTo>
                  <a:lnTo>
                    <a:pt x="36725" y="33411"/>
                  </a:lnTo>
                  <a:lnTo>
                    <a:pt x="24208" y="73553"/>
                  </a:lnTo>
                  <a:close/>
                </a:path>
              </a:pathLst>
            </a:custGeom>
            <a:grpFill/>
            <a:ln w="1444" cap="flat">
              <a:noFill/>
              <a:prstDash val="solid"/>
              <a:miter/>
            </a:ln>
          </p:spPr>
          <p:txBody>
            <a:bodyPr rtlCol="0" anchor="ctr"/>
            <a:lstStyle/>
            <a:p>
              <a:endParaRPr lang="en-US">
                <a:solidFill>
                  <a:srgbClr val="000000"/>
                </a:solidFill>
              </a:endParaRPr>
            </a:p>
          </p:txBody>
        </p:sp>
        <p:sp>
          <p:nvSpPr>
            <p:cNvPr id="26" name="Freeform: Shape 25">
              <a:extLst>
                <a:ext uri="{FF2B5EF4-FFF2-40B4-BE49-F238E27FC236}">
                  <a16:creationId xmlns:a16="http://schemas.microsoft.com/office/drawing/2014/main" id="{A8980CF9-F34C-4101-908D-00B7E32D5F4A}"/>
                </a:ext>
              </a:extLst>
            </p:cNvPr>
            <p:cNvSpPr/>
            <p:nvPr/>
          </p:nvSpPr>
          <p:spPr>
            <a:xfrm>
              <a:off x="9108854" y="7219508"/>
              <a:ext cx="65524" cy="109979"/>
            </a:xfrm>
            <a:custGeom>
              <a:avLst/>
              <a:gdLst>
                <a:gd name="connsiteX0" fmla="*/ 31516 w 65524"/>
                <a:gd name="connsiteY0" fmla="*/ 109977 h 109979"/>
                <a:gd name="connsiteX1" fmla="*/ -2 w 65524"/>
                <a:gd name="connsiteY1" fmla="*/ 102495 h 109979"/>
                <a:gd name="connsiteX2" fmla="*/ 2892 w 65524"/>
                <a:gd name="connsiteY2" fmla="*/ 90918 h 109979"/>
                <a:gd name="connsiteX3" fmla="*/ 29215 w 65524"/>
                <a:gd name="connsiteY3" fmla="*/ 97575 h 109979"/>
                <a:gd name="connsiteX4" fmla="*/ 49691 w 65524"/>
                <a:gd name="connsiteY4" fmla="*/ 80355 h 109979"/>
                <a:gd name="connsiteX5" fmla="*/ 29866 w 65524"/>
                <a:gd name="connsiteY5" fmla="*/ 61832 h 109979"/>
                <a:gd name="connsiteX6" fmla="*/ 779 w 65524"/>
                <a:gd name="connsiteY6" fmla="*/ 29822 h 109979"/>
                <a:gd name="connsiteX7" fmla="*/ 33469 w 65524"/>
                <a:gd name="connsiteY7" fmla="*/ -3 h 109979"/>
                <a:gd name="connsiteX8" fmla="*/ 60964 w 65524"/>
                <a:gd name="connsiteY8" fmla="*/ 5207 h 109979"/>
                <a:gd name="connsiteX9" fmla="*/ 58692 w 65524"/>
                <a:gd name="connsiteY9" fmla="*/ 17550 h 109979"/>
                <a:gd name="connsiteX10" fmla="*/ 34005 w 65524"/>
                <a:gd name="connsiteY10" fmla="*/ 13209 h 109979"/>
                <a:gd name="connsiteX11" fmla="*/ 15960 w 65524"/>
                <a:gd name="connsiteY11" fmla="*/ 28476 h 109979"/>
                <a:gd name="connsiteX12" fmla="*/ 35466 w 65524"/>
                <a:gd name="connsiteY12" fmla="*/ 46521 h 109979"/>
                <a:gd name="connsiteX13" fmla="*/ 65523 w 65524"/>
                <a:gd name="connsiteY13" fmla="*/ 78531 h 109979"/>
                <a:gd name="connsiteX14" fmla="*/ 31516 w 65524"/>
                <a:gd name="connsiteY14" fmla="*/ 109977 h 10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524" h="109979">
                  <a:moveTo>
                    <a:pt x="31516" y="109977"/>
                  </a:moveTo>
                  <a:cubicBezTo>
                    <a:pt x="15916" y="109977"/>
                    <a:pt x="6915" y="106402"/>
                    <a:pt x="-2" y="102495"/>
                  </a:cubicBezTo>
                  <a:lnTo>
                    <a:pt x="2892" y="90918"/>
                  </a:lnTo>
                  <a:cubicBezTo>
                    <a:pt x="11821" y="94811"/>
                    <a:pt x="19143" y="97575"/>
                    <a:pt x="29215" y="97575"/>
                  </a:cubicBezTo>
                  <a:cubicBezTo>
                    <a:pt x="43180" y="97575"/>
                    <a:pt x="49691" y="93841"/>
                    <a:pt x="49691" y="80355"/>
                  </a:cubicBezTo>
                  <a:cubicBezTo>
                    <a:pt x="49691" y="69791"/>
                    <a:pt x="45799" y="66057"/>
                    <a:pt x="29866" y="61832"/>
                  </a:cubicBezTo>
                  <a:cubicBezTo>
                    <a:pt x="10851" y="56637"/>
                    <a:pt x="779" y="50790"/>
                    <a:pt x="779" y="29822"/>
                  </a:cubicBezTo>
                  <a:cubicBezTo>
                    <a:pt x="808" y="10546"/>
                    <a:pt x="12472" y="-3"/>
                    <a:pt x="33469" y="-3"/>
                  </a:cubicBezTo>
                  <a:cubicBezTo>
                    <a:pt x="46493" y="-3"/>
                    <a:pt x="54105" y="2283"/>
                    <a:pt x="60964" y="5207"/>
                  </a:cubicBezTo>
                  <a:lnTo>
                    <a:pt x="58692" y="17550"/>
                  </a:lnTo>
                  <a:cubicBezTo>
                    <a:pt x="50241" y="14786"/>
                    <a:pt x="45046" y="13209"/>
                    <a:pt x="34005" y="13209"/>
                  </a:cubicBezTo>
                  <a:cubicBezTo>
                    <a:pt x="21328" y="13209"/>
                    <a:pt x="15960" y="17102"/>
                    <a:pt x="15960" y="28476"/>
                  </a:cubicBezTo>
                  <a:cubicBezTo>
                    <a:pt x="15960" y="39199"/>
                    <a:pt x="18854" y="42122"/>
                    <a:pt x="35466" y="46521"/>
                  </a:cubicBezTo>
                  <a:cubicBezTo>
                    <a:pt x="53989" y="51557"/>
                    <a:pt x="65523" y="58098"/>
                    <a:pt x="65523" y="78531"/>
                  </a:cubicBezTo>
                  <a:cubicBezTo>
                    <a:pt x="65523" y="98964"/>
                    <a:pt x="53613" y="109977"/>
                    <a:pt x="31516" y="109977"/>
                  </a:cubicBezTo>
                  <a:close/>
                </a:path>
              </a:pathLst>
            </a:custGeom>
            <a:grpFill/>
            <a:ln w="1444" cap="flat">
              <a:noFill/>
              <a:prstDash val="solid"/>
              <a:miter/>
            </a:ln>
          </p:spPr>
          <p:txBody>
            <a:bodyPr rtlCol="0" anchor="ctr"/>
            <a:lstStyle/>
            <a:p>
              <a:endParaRPr lang="en-US">
                <a:solidFill>
                  <a:srgbClr val="000000"/>
                </a:solidFill>
              </a:endParaRPr>
            </a:p>
          </p:txBody>
        </p:sp>
        <p:sp>
          <p:nvSpPr>
            <p:cNvPr id="27" name="Freeform: Shape 26">
              <a:extLst>
                <a:ext uri="{FF2B5EF4-FFF2-40B4-BE49-F238E27FC236}">
                  <a16:creationId xmlns:a16="http://schemas.microsoft.com/office/drawing/2014/main" id="{9995307D-6000-46CB-8098-C28C830D360A}"/>
                </a:ext>
              </a:extLst>
            </p:cNvPr>
            <p:cNvSpPr/>
            <p:nvPr/>
          </p:nvSpPr>
          <p:spPr>
            <a:xfrm>
              <a:off x="9190977" y="7219436"/>
              <a:ext cx="65495" cy="110052"/>
            </a:xfrm>
            <a:custGeom>
              <a:avLst/>
              <a:gdLst>
                <a:gd name="connsiteX0" fmla="*/ 31530 w 65495"/>
                <a:gd name="connsiteY0" fmla="*/ 110049 h 110052"/>
                <a:gd name="connsiteX1" fmla="*/ -2 w 65495"/>
                <a:gd name="connsiteY1" fmla="*/ 102567 h 110052"/>
                <a:gd name="connsiteX2" fmla="*/ 2892 w 65495"/>
                <a:gd name="connsiteY2" fmla="*/ 90991 h 110052"/>
                <a:gd name="connsiteX3" fmla="*/ 29215 w 65495"/>
                <a:gd name="connsiteY3" fmla="*/ 97647 h 110052"/>
                <a:gd name="connsiteX4" fmla="*/ 49691 w 65495"/>
                <a:gd name="connsiteY4" fmla="*/ 80427 h 110052"/>
                <a:gd name="connsiteX5" fmla="*/ 29866 w 65495"/>
                <a:gd name="connsiteY5" fmla="*/ 61904 h 110052"/>
                <a:gd name="connsiteX6" fmla="*/ 794 w 65495"/>
                <a:gd name="connsiteY6" fmla="*/ 29894 h 110052"/>
                <a:gd name="connsiteX7" fmla="*/ 33441 w 65495"/>
                <a:gd name="connsiteY7" fmla="*/ -3 h 110052"/>
                <a:gd name="connsiteX8" fmla="*/ 60935 w 65495"/>
                <a:gd name="connsiteY8" fmla="*/ 5207 h 110052"/>
                <a:gd name="connsiteX9" fmla="*/ 58678 w 65495"/>
                <a:gd name="connsiteY9" fmla="*/ 17550 h 110052"/>
                <a:gd name="connsiteX10" fmla="*/ 33976 w 65495"/>
                <a:gd name="connsiteY10" fmla="*/ 13209 h 110052"/>
                <a:gd name="connsiteX11" fmla="*/ 15931 w 65495"/>
                <a:gd name="connsiteY11" fmla="*/ 28476 h 110052"/>
                <a:gd name="connsiteX12" fmla="*/ 35438 w 65495"/>
                <a:gd name="connsiteY12" fmla="*/ 46521 h 110052"/>
                <a:gd name="connsiteX13" fmla="*/ 65494 w 65495"/>
                <a:gd name="connsiteY13" fmla="*/ 78531 h 110052"/>
                <a:gd name="connsiteX14" fmla="*/ 31530 w 65495"/>
                <a:gd name="connsiteY14" fmla="*/ 110049 h 11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95" h="110052">
                  <a:moveTo>
                    <a:pt x="31530" y="110049"/>
                  </a:moveTo>
                  <a:cubicBezTo>
                    <a:pt x="15916" y="110049"/>
                    <a:pt x="6930" y="106475"/>
                    <a:pt x="-2" y="102567"/>
                  </a:cubicBezTo>
                  <a:lnTo>
                    <a:pt x="2892" y="90991"/>
                  </a:lnTo>
                  <a:cubicBezTo>
                    <a:pt x="11835" y="94883"/>
                    <a:pt x="19143" y="97647"/>
                    <a:pt x="29215" y="97647"/>
                  </a:cubicBezTo>
                  <a:cubicBezTo>
                    <a:pt x="43194" y="97647"/>
                    <a:pt x="49691" y="93914"/>
                    <a:pt x="49691" y="80427"/>
                  </a:cubicBezTo>
                  <a:cubicBezTo>
                    <a:pt x="49691" y="69863"/>
                    <a:pt x="45799" y="66130"/>
                    <a:pt x="29866" y="61904"/>
                  </a:cubicBezTo>
                  <a:cubicBezTo>
                    <a:pt x="10866" y="56709"/>
                    <a:pt x="794" y="50863"/>
                    <a:pt x="794" y="29894"/>
                  </a:cubicBezTo>
                  <a:cubicBezTo>
                    <a:pt x="794" y="10561"/>
                    <a:pt x="12486" y="-3"/>
                    <a:pt x="33441" y="-3"/>
                  </a:cubicBezTo>
                  <a:cubicBezTo>
                    <a:pt x="46464" y="-3"/>
                    <a:pt x="54076" y="2283"/>
                    <a:pt x="60935" y="5207"/>
                  </a:cubicBezTo>
                  <a:lnTo>
                    <a:pt x="58678" y="17550"/>
                  </a:lnTo>
                  <a:cubicBezTo>
                    <a:pt x="50212" y="14786"/>
                    <a:pt x="45017" y="13209"/>
                    <a:pt x="33976" y="13209"/>
                  </a:cubicBezTo>
                  <a:cubicBezTo>
                    <a:pt x="21299" y="13209"/>
                    <a:pt x="15931" y="17102"/>
                    <a:pt x="15931" y="28476"/>
                  </a:cubicBezTo>
                  <a:cubicBezTo>
                    <a:pt x="15931" y="39199"/>
                    <a:pt x="18825" y="42122"/>
                    <a:pt x="35438" y="46521"/>
                  </a:cubicBezTo>
                  <a:cubicBezTo>
                    <a:pt x="53960" y="51557"/>
                    <a:pt x="65494" y="58098"/>
                    <a:pt x="65494" y="78531"/>
                  </a:cubicBezTo>
                  <a:cubicBezTo>
                    <a:pt x="65494" y="98964"/>
                    <a:pt x="53613" y="110049"/>
                    <a:pt x="31530" y="110049"/>
                  </a:cubicBezTo>
                  <a:close/>
                </a:path>
              </a:pathLst>
            </a:custGeom>
            <a:grpFill/>
            <a:ln w="1444" cap="flat">
              <a:noFill/>
              <a:prstDash val="solid"/>
              <a:miter/>
            </a:ln>
          </p:spPr>
          <p:txBody>
            <a:bodyPr rtlCol="0" anchor="ctr"/>
            <a:lstStyle/>
            <a:p>
              <a:endParaRPr lang="en-US">
                <a:solidFill>
                  <a:srgbClr val="000000"/>
                </a:solidFill>
              </a:endParaRPr>
            </a:p>
          </p:txBody>
        </p:sp>
        <p:sp>
          <p:nvSpPr>
            <p:cNvPr id="28" name="Freeform: Shape 27">
              <a:extLst>
                <a:ext uri="{FF2B5EF4-FFF2-40B4-BE49-F238E27FC236}">
                  <a16:creationId xmlns:a16="http://schemas.microsoft.com/office/drawing/2014/main" id="{B4AC3AF2-7463-4F19-84AF-F639709A2760}"/>
                </a:ext>
              </a:extLst>
            </p:cNvPr>
            <p:cNvSpPr/>
            <p:nvPr/>
          </p:nvSpPr>
          <p:spPr>
            <a:xfrm>
              <a:off x="9278555"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49 w 61747"/>
                <a:gd name="connsiteY4" fmla="*/ 13166 h 105768"/>
                <a:gd name="connsiteX5" fmla="*/ 16249 w 61747"/>
                <a:gd name="connsiteY5" fmla="*/ 45494 h 105768"/>
                <a:gd name="connsiteX6" fmla="*/ 52803 w 61747"/>
                <a:gd name="connsiteY6" fmla="*/ 45494 h 105768"/>
                <a:gd name="connsiteX7" fmla="*/ 52803 w 61747"/>
                <a:gd name="connsiteY7" fmla="*/ 57678 h 105768"/>
                <a:gd name="connsiteX8" fmla="*/ 16249 w 61747"/>
                <a:gd name="connsiteY8" fmla="*/ 57678 h 105768"/>
                <a:gd name="connsiteX9" fmla="*/ 16249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49" y="13166"/>
                  </a:lnTo>
                  <a:lnTo>
                    <a:pt x="16249" y="45494"/>
                  </a:lnTo>
                  <a:lnTo>
                    <a:pt x="52803" y="45494"/>
                  </a:lnTo>
                  <a:lnTo>
                    <a:pt x="52803" y="57678"/>
                  </a:lnTo>
                  <a:lnTo>
                    <a:pt x="16249" y="57678"/>
                  </a:lnTo>
                  <a:lnTo>
                    <a:pt x="16249" y="92930"/>
                  </a:lnTo>
                  <a:lnTo>
                    <a:pt x="61746" y="92930"/>
                  </a:lnTo>
                  <a:lnTo>
                    <a:pt x="61746" y="105766"/>
                  </a:lnTo>
                  <a:close/>
                </a:path>
              </a:pathLst>
            </a:custGeom>
            <a:grpFill/>
            <a:ln w="1444" cap="flat">
              <a:noFill/>
              <a:prstDash val="solid"/>
              <a:miter/>
            </a:ln>
          </p:spPr>
          <p:txBody>
            <a:bodyPr rtlCol="0" anchor="ctr"/>
            <a:lstStyle/>
            <a:p>
              <a:endParaRPr lang="en-US">
                <a:solidFill>
                  <a:srgbClr val="000000"/>
                </a:solidFill>
              </a:endParaRPr>
            </a:p>
          </p:txBody>
        </p:sp>
        <p:sp>
          <p:nvSpPr>
            <p:cNvPr id="29" name="Freeform: Shape 28">
              <a:extLst>
                <a:ext uri="{FF2B5EF4-FFF2-40B4-BE49-F238E27FC236}">
                  <a16:creationId xmlns:a16="http://schemas.microsoft.com/office/drawing/2014/main" id="{91A8E3D4-DF74-430E-9D90-5BB3E35136EC}"/>
                </a:ext>
              </a:extLst>
            </p:cNvPr>
            <p:cNvSpPr/>
            <p:nvPr/>
          </p:nvSpPr>
          <p:spPr>
            <a:xfrm>
              <a:off x="9355758" y="7221447"/>
              <a:ext cx="70907" cy="105783"/>
            </a:xfrm>
            <a:custGeom>
              <a:avLst/>
              <a:gdLst>
                <a:gd name="connsiteX0" fmla="*/ 27305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305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305" y="13166"/>
                  </a:moveTo>
                  <a:lnTo>
                    <a:pt x="-2" y="13166"/>
                  </a:lnTo>
                  <a:lnTo>
                    <a:pt x="-2" y="-3"/>
                  </a:lnTo>
                  <a:lnTo>
                    <a:pt x="70906" y="-3"/>
                  </a:lnTo>
                  <a:lnTo>
                    <a:pt x="70906" y="13166"/>
                  </a:lnTo>
                  <a:lnTo>
                    <a:pt x="43541" y="13166"/>
                  </a:lnTo>
                  <a:lnTo>
                    <a:pt x="43541" y="105780"/>
                  </a:lnTo>
                  <a:lnTo>
                    <a:pt x="27305" y="105780"/>
                  </a:lnTo>
                  <a:close/>
                </a:path>
              </a:pathLst>
            </a:custGeom>
            <a:grpFill/>
            <a:ln w="1444" cap="flat">
              <a:noFill/>
              <a:prstDash val="solid"/>
              <a:miter/>
            </a:ln>
          </p:spPr>
          <p:txBody>
            <a:bodyPr rtlCol="0" anchor="ctr"/>
            <a:lstStyle/>
            <a:p>
              <a:endParaRPr lang="en-US">
                <a:solidFill>
                  <a:srgbClr val="000000"/>
                </a:solidFill>
              </a:endParaRPr>
            </a:p>
          </p:txBody>
        </p:sp>
        <p:sp>
          <p:nvSpPr>
            <p:cNvPr id="30" name="Freeform: Shape 29">
              <a:extLst>
                <a:ext uri="{FF2B5EF4-FFF2-40B4-BE49-F238E27FC236}">
                  <a16:creationId xmlns:a16="http://schemas.microsoft.com/office/drawing/2014/main" id="{72F7F138-0773-4A0E-9DA3-553EE1F700F9}"/>
                </a:ext>
              </a:extLst>
            </p:cNvPr>
            <p:cNvSpPr/>
            <p:nvPr/>
          </p:nvSpPr>
          <p:spPr>
            <a:xfrm>
              <a:off x="9489528" y="7221447"/>
              <a:ext cx="92527" cy="105768"/>
            </a:xfrm>
            <a:custGeom>
              <a:avLst/>
              <a:gdLst>
                <a:gd name="connsiteX0" fmla="*/ -2 w 92527"/>
                <a:gd name="connsiteY0" fmla="*/ 105766 h 105768"/>
                <a:gd name="connsiteX1" fmla="*/ -2 w 92527"/>
                <a:gd name="connsiteY1" fmla="*/ -3 h 105768"/>
                <a:gd name="connsiteX2" fmla="*/ 21444 w 92527"/>
                <a:gd name="connsiteY2" fmla="*/ -3 h 105768"/>
                <a:gd name="connsiteX3" fmla="*/ 40937 w 92527"/>
                <a:gd name="connsiteY3" fmla="*/ 70196 h 105768"/>
                <a:gd name="connsiteX4" fmla="*/ 45480 w 92527"/>
                <a:gd name="connsiteY4" fmla="*/ 99442 h 105768"/>
                <a:gd name="connsiteX5" fmla="*/ 50010 w 92527"/>
                <a:gd name="connsiteY5" fmla="*/ 70196 h 105768"/>
                <a:gd name="connsiteX6" fmla="*/ 70269 w 92527"/>
                <a:gd name="connsiteY6" fmla="*/ -3 h 105768"/>
                <a:gd name="connsiteX7" fmla="*/ 92526 w 92527"/>
                <a:gd name="connsiteY7" fmla="*/ -3 h 105768"/>
                <a:gd name="connsiteX8" fmla="*/ 92526 w 92527"/>
                <a:gd name="connsiteY8" fmla="*/ 105766 h 105768"/>
                <a:gd name="connsiteX9" fmla="*/ 76608 w 92527"/>
                <a:gd name="connsiteY9" fmla="*/ 105766 h 105768"/>
                <a:gd name="connsiteX10" fmla="*/ 76608 w 92527"/>
                <a:gd name="connsiteY10" fmla="*/ 53135 h 105768"/>
                <a:gd name="connsiteX11" fmla="*/ 79502 w 92527"/>
                <a:gd name="connsiteY11" fmla="*/ 6335 h 105768"/>
                <a:gd name="connsiteX12" fmla="*/ 72035 w 92527"/>
                <a:gd name="connsiteY12" fmla="*/ 40299 h 105768"/>
                <a:gd name="connsiteX13" fmla="*/ 53020 w 92527"/>
                <a:gd name="connsiteY13" fmla="*/ 105766 h 105768"/>
                <a:gd name="connsiteX14" fmla="*/ 36060 w 92527"/>
                <a:gd name="connsiteY14" fmla="*/ 105766 h 105768"/>
                <a:gd name="connsiteX15" fmla="*/ 17870 w 92527"/>
                <a:gd name="connsiteY15" fmla="*/ 41268 h 105768"/>
                <a:gd name="connsiteX16" fmla="*/ 10938 w 92527"/>
                <a:gd name="connsiteY16" fmla="*/ 6335 h 105768"/>
                <a:gd name="connsiteX17" fmla="*/ 13702 w 92527"/>
                <a:gd name="connsiteY17" fmla="*/ 53294 h 105768"/>
                <a:gd name="connsiteX18" fmla="*/ 13702 w 92527"/>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27" h="105768">
                  <a:moveTo>
                    <a:pt x="-2" y="105766"/>
                  </a:moveTo>
                  <a:lnTo>
                    <a:pt x="-2" y="-3"/>
                  </a:lnTo>
                  <a:lnTo>
                    <a:pt x="21444" y="-3"/>
                  </a:lnTo>
                  <a:lnTo>
                    <a:pt x="40937" y="70196"/>
                  </a:lnTo>
                  <a:lnTo>
                    <a:pt x="45480" y="99442"/>
                  </a:lnTo>
                  <a:lnTo>
                    <a:pt x="50010" y="70196"/>
                  </a:lnTo>
                  <a:lnTo>
                    <a:pt x="70269" y="-3"/>
                  </a:lnTo>
                  <a:lnTo>
                    <a:pt x="92526" y="-3"/>
                  </a:lnTo>
                  <a:lnTo>
                    <a:pt x="92526" y="105766"/>
                  </a:lnTo>
                  <a:lnTo>
                    <a:pt x="76608" y="105766"/>
                  </a:lnTo>
                  <a:lnTo>
                    <a:pt x="76608" y="53135"/>
                  </a:lnTo>
                  <a:lnTo>
                    <a:pt x="79502" y="6335"/>
                  </a:lnTo>
                  <a:lnTo>
                    <a:pt x="72035" y="40299"/>
                  </a:lnTo>
                  <a:lnTo>
                    <a:pt x="53020" y="105766"/>
                  </a:lnTo>
                  <a:lnTo>
                    <a:pt x="36060" y="105766"/>
                  </a:lnTo>
                  <a:lnTo>
                    <a:pt x="17870" y="41268"/>
                  </a:lnTo>
                  <a:lnTo>
                    <a:pt x="10938" y="6335"/>
                  </a:lnTo>
                  <a:lnTo>
                    <a:pt x="13702" y="53294"/>
                  </a:lnTo>
                  <a:lnTo>
                    <a:pt x="13702" y="105766"/>
                  </a:lnTo>
                  <a:close/>
                </a:path>
              </a:pathLst>
            </a:custGeom>
            <a:grpFill/>
            <a:ln w="1444" cap="flat">
              <a:noFill/>
              <a:prstDash val="solid"/>
              <a:miter/>
            </a:ln>
          </p:spPr>
          <p:txBody>
            <a:bodyPr rtlCol="0" anchor="ctr"/>
            <a:lstStyle/>
            <a:p>
              <a:endParaRPr lang="en-US">
                <a:solidFill>
                  <a:srgbClr val="000000"/>
                </a:solidFill>
              </a:endParaRPr>
            </a:p>
          </p:txBody>
        </p:sp>
        <p:sp>
          <p:nvSpPr>
            <p:cNvPr id="31" name="Freeform: Shape 30">
              <a:extLst>
                <a:ext uri="{FF2B5EF4-FFF2-40B4-BE49-F238E27FC236}">
                  <a16:creationId xmlns:a16="http://schemas.microsoft.com/office/drawing/2014/main" id="{3DF1F501-0969-42C3-BE77-5FEC573AC7EC}"/>
                </a:ext>
              </a:extLst>
            </p:cNvPr>
            <p:cNvSpPr/>
            <p:nvPr/>
          </p:nvSpPr>
          <p:spPr>
            <a:xfrm>
              <a:off x="9602446"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47 w 83830"/>
                <a:gd name="connsiteY8" fmla="*/ 73611 h 105768"/>
                <a:gd name="connsiteX9" fmla="*/ 45336 w 83830"/>
                <a:gd name="connsiteY9" fmla="*/ 33468 h 105768"/>
                <a:gd name="connsiteX10" fmla="*/ 41429 w 83830"/>
                <a:gd name="connsiteY10" fmla="*/ 12457 h 105768"/>
                <a:gd name="connsiteX11" fmla="*/ 36711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47" y="73611"/>
                  </a:moveTo>
                  <a:lnTo>
                    <a:pt x="45336" y="33468"/>
                  </a:lnTo>
                  <a:lnTo>
                    <a:pt x="41429" y="12457"/>
                  </a:lnTo>
                  <a:lnTo>
                    <a:pt x="36711" y="33411"/>
                  </a:lnTo>
                  <a:lnTo>
                    <a:pt x="24208" y="73553"/>
                  </a:lnTo>
                  <a:close/>
                </a:path>
              </a:pathLst>
            </a:custGeom>
            <a:grpFill/>
            <a:ln w="1444" cap="flat">
              <a:noFill/>
              <a:prstDash val="solid"/>
              <a:miter/>
            </a:ln>
          </p:spPr>
          <p:txBody>
            <a:bodyPr rtlCol="0" anchor="ctr"/>
            <a:lstStyle/>
            <a:p>
              <a:endParaRPr lang="en-US">
                <a:solidFill>
                  <a:srgbClr val="000000"/>
                </a:solidFill>
              </a:endParaRPr>
            </a:p>
          </p:txBody>
        </p:sp>
        <p:sp>
          <p:nvSpPr>
            <p:cNvPr id="32" name="Freeform: Shape 31">
              <a:extLst>
                <a:ext uri="{FF2B5EF4-FFF2-40B4-BE49-F238E27FC236}">
                  <a16:creationId xmlns:a16="http://schemas.microsoft.com/office/drawing/2014/main" id="{78646998-2397-4B2C-9562-85823EBA19BC}"/>
                </a:ext>
              </a:extLst>
            </p:cNvPr>
            <p:cNvSpPr/>
            <p:nvPr/>
          </p:nvSpPr>
          <p:spPr>
            <a:xfrm>
              <a:off x="9706420" y="7221447"/>
              <a:ext cx="72326" cy="105826"/>
            </a:xfrm>
            <a:custGeom>
              <a:avLst/>
              <a:gdLst>
                <a:gd name="connsiteX0" fmla="*/ -2 w 72326"/>
                <a:gd name="connsiteY0" fmla="*/ 105766 h 105826"/>
                <a:gd name="connsiteX1" fmla="*/ -2 w 72326"/>
                <a:gd name="connsiteY1" fmla="*/ -3 h 105826"/>
                <a:gd name="connsiteX2" fmla="*/ 17884 w 72326"/>
                <a:gd name="connsiteY2" fmla="*/ -3 h 105826"/>
                <a:gd name="connsiteX3" fmla="*/ 50545 w 72326"/>
                <a:gd name="connsiteY3" fmla="*/ 63177 h 105826"/>
                <a:gd name="connsiteX4" fmla="*/ 61760 w 72326"/>
                <a:gd name="connsiteY4" fmla="*/ 93914 h 105826"/>
                <a:gd name="connsiteX5" fmla="*/ 57853 w 72326"/>
                <a:gd name="connsiteY5" fmla="*/ 58170 h 105826"/>
                <a:gd name="connsiteX6" fmla="*/ 57853 w 72326"/>
                <a:gd name="connsiteY6" fmla="*/ -3 h 105826"/>
                <a:gd name="connsiteX7" fmla="*/ 72324 w 72326"/>
                <a:gd name="connsiteY7" fmla="*/ -3 h 105826"/>
                <a:gd name="connsiteX8" fmla="*/ 72324 w 72326"/>
                <a:gd name="connsiteY8" fmla="*/ 105766 h 105826"/>
                <a:gd name="connsiteX9" fmla="*/ 55104 w 72326"/>
                <a:gd name="connsiteY9" fmla="*/ 105766 h 105826"/>
                <a:gd name="connsiteX10" fmla="*/ 20807 w 72326"/>
                <a:gd name="connsiteY10" fmla="*/ 40024 h 105826"/>
                <a:gd name="connsiteX11" fmla="*/ 10678 w 72326"/>
                <a:gd name="connsiteY11" fmla="*/ 10952 h 105826"/>
                <a:gd name="connsiteX12" fmla="*/ 14266 w 72326"/>
                <a:gd name="connsiteY12" fmla="*/ 44741 h 105826"/>
                <a:gd name="connsiteX13" fmla="*/ 14266 w 72326"/>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26" h="105826">
                  <a:moveTo>
                    <a:pt x="-2" y="105766"/>
                  </a:moveTo>
                  <a:lnTo>
                    <a:pt x="-2" y="-3"/>
                  </a:lnTo>
                  <a:lnTo>
                    <a:pt x="17884" y="-3"/>
                  </a:lnTo>
                  <a:lnTo>
                    <a:pt x="50545" y="63177"/>
                  </a:lnTo>
                  <a:lnTo>
                    <a:pt x="61760" y="93914"/>
                  </a:lnTo>
                  <a:lnTo>
                    <a:pt x="57853" y="58170"/>
                  </a:lnTo>
                  <a:lnTo>
                    <a:pt x="57853" y="-3"/>
                  </a:lnTo>
                  <a:lnTo>
                    <a:pt x="72324" y="-3"/>
                  </a:lnTo>
                  <a:lnTo>
                    <a:pt x="72324" y="105766"/>
                  </a:lnTo>
                  <a:lnTo>
                    <a:pt x="55104" y="105766"/>
                  </a:lnTo>
                  <a:lnTo>
                    <a:pt x="20807" y="40024"/>
                  </a:lnTo>
                  <a:lnTo>
                    <a:pt x="10678" y="10952"/>
                  </a:lnTo>
                  <a:lnTo>
                    <a:pt x="14266" y="44741"/>
                  </a:lnTo>
                  <a:lnTo>
                    <a:pt x="14266" y="105823"/>
                  </a:lnTo>
                  <a:close/>
                </a:path>
              </a:pathLst>
            </a:custGeom>
            <a:grpFill/>
            <a:ln w="1444" cap="flat">
              <a:noFill/>
              <a:prstDash val="solid"/>
              <a:miter/>
            </a:ln>
          </p:spPr>
          <p:txBody>
            <a:bodyPr rtlCol="0" anchor="ctr"/>
            <a:lstStyle/>
            <a:p>
              <a:endParaRPr lang="en-US">
                <a:solidFill>
                  <a:srgbClr val="000000"/>
                </a:solidFill>
              </a:endParaRPr>
            </a:p>
          </p:txBody>
        </p:sp>
        <p:sp>
          <p:nvSpPr>
            <p:cNvPr id="33" name="Freeform: Shape 32">
              <a:extLst>
                <a:ext uri="{FF2B5EF4-FFF2-40B4-BE49-F238E27FC236}">
                  <a16:creationId xmlns:a16="http://schemas.microsoft.com/office/drawing/2014/main" id="{66442F02-2B55-4CCC-9AF1-7662E380C30B}"/>
                </a:ext>
              </a:extLst>
            </p:cNvPr>
            <p:cNvSpPr/>
            <p:nvPr/>
          </p:nvSpPr>
          <p:spPr>
            <a:xfrm>
              <a:off x="9798904" y="7221447"/>
              <a:ext cx="83830" cy="105768"/>
            </a:xfrm>
            <a:custGeom>
              <a:avLst/>
              <a:gdLst>
                <a:gd name="connsiteX0" fmla="*/ 20605 w 83830"/>
                <a:gd name="connsiteY0" fmla="*/ 84884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12 w 83830"/>
                <a:gd name="connsiteY6" fmla="*/ 105766 h 105768"/>
                <a:gd name="connsiteX7" fmla="*/ 60733 w 83830"/>
                <a:gd name="connsiteY7" fmla="*/ 84884 h 105768"/>
                <a:gd name="connsiteX8" fmla="*/ 57332 w 83830"/>
                <a:gd name="connsiteY8" fmla="*/ 73683 h 105768"/>
                <a:gd name="connsiteX9" fmla="*/ 45307 w 83830"/>
                <a:gd name="connsiteY9" fmla="*/ 33541 h 105768"/>
                <a:gd name="connsiteX10" fmla="*/ 41400 w 83830"/>
                <a:gd name="connsiteY10" fmla="*/ 12529 h 105768"/>
                <a:gd name="connsiteX11" fmla="*/ 36697 w 83830"/>
                <a:gd name="connsiteY11" fmla="*/ 33483 h 105768"/>
                <a:gd name="connsiteX12" fmla="*/ 24179 w 83830"/>
                <a:gd name="connsiteY12" fmla="*/ 73625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05" y="84884"/>
                  </a:moveTo>
                  <a:lnTo>
                    <a:pt x="14136" y="105766"/>
                  </a:lnTo>
                  <a:lnTo>
                    <a:pt x="-2" y="105766"/>
                  </a:lnTo>
                  <a:lnTo>
                    <a:pt x="34280" y="-3"/>
                  </a:lnTo>
                  <a:lnTo>
                    <a:pt x="50198" y="-3"/>
                  </a:lnTo>
                  <a:lnTo>
                    <a:pt x="83829" y="105766"/>
                  </a:lnTo>
                  <a:lnTo>
                    <a:pt x="66912" y="105766"/>
                  </a:lnTo>
                  <a:lnTo>
                    <a:pt x="60733" y="84884"/>
                  </a:lnTo>
                  <a:close/>
                  <a:moveTo>
                    <a:pt x="57332" y="73683"/>
                  </a:moveTo>
                  <a:lnTo>
                    <a:pt x="45307" y="33541"/>
                  </a:lnTo>
                  <a:lnTo>
                    <a:pt x="41400" y="12529"/>
                  </a:lnTo>
                  <a:lnTo>
                    <a:pt x="36697" y="33483"/>
                  </a:lnTo>
                  <a:lnTo>
                    <a:pt x="24179" y="73625"/>
                  </a:lnTo>
                  <a:close/>
                </a:path>
              </a:pathLst>
            </a:custGeom>
            <a:grpFill/>
            <a:ln w="1444" cap="flat">
              <a:noFill/>
              <a:prstDash val="solid"/>
              <a:miter/>
            </a:ln>
          </p:spPr>
          <p:txBody>
            <a:bodyPr rtlCol="0" anchor="ctr"/>
            <a:lstStyle/>
            <a:p>
              <a:endParaRPr lang="en-US">
                <a:solidFill>
                  <a:srgbClr val="000000"/>
                </a:solidFill>
              </a:endParaRPr>
            </a:p>
          </p:txBody>
        </p:sp>
        <p:sp>
          <p:nvSpPr>
            <p:cNvPr id="34" name="Freeform: Shape 33">
              <a:extLst>
                <a:ext uri="{FF2B5EF4-FFF2-40B4-BE49-F238E27FC236}">
                  <a16:creationId xmlns:a16="http://schemas.microsoft.com/office/drawing/2014/main" id="{442A829B-24EA-4BA0-B179-80C23EDCE689}"/>
                </a:ext>
              </a:extLst>
            </p:cNvPr>
            <p:cNvSpPr/>
            <p:nvPr/>
          </p:nvSpPr>
          <p:spPr>
            <a:xfrm>
              <a:off x="9894543" y="7219490"/>
              <a:ext cx="74786" cy="110012"/>
            </a:xfrm>
            <a:custGeom>
              <a:avLst/>
              <a:gdLst>
                <a:gd name="connsiteX0" fmla="*/ 64654 w 74786"/>
                <a:gd name="connsiteY0" fmla="*/ 99446 h 110012"/>
                <a:gd name="connsiteX1" fmla="*/ 55234 w 74786"/>
                <a:gd name="connsiteY1" fmla="*/ 108708 h 110012"/>
                <a:gd name="connsiteX2" fmla="*/ 42080 w 74786"/>
                <a:gd name="connsiteY2" fmla="*/ 110010 h 110012"/>
                <a:gd name="connsiteX3" fmla="*/ -2 w 74786"/>
                <a:gd name="connsiteY3" fmla="*/ 54600 h 110012"/>
                <a:gd name="connsiteX4" fmla="*/ 43541 w 74786"/>
                <a:gd name="connsiteY4" fmla="*/ 1 h 110012"/>
                <a:gd name="connsiteX5" fmla="*/ 71485 w 74786"/>
                <a:gd name="connsiteY5" fmla="*/ 5370 h 110012"/>
                <a:gd name="connsiteX6" fmla="*/ 69531 w 74786"/>
                <a:gd name="connsiteY6" fmla="*/ 18394 h 110012"/>
                <a:gd name="connsiteX7" fmla="*/ 42731 w 74786"/>
                <a:gd name="connsiteY7" fmla="*/ 13517 h 110012"/>
                <a:gd name="connsiteX8" fmla="*/ 17059 w 74786"/>
                <a:gd name="connsiteY8" fmla="*/ 51388 h 110012"/>
                <a:gd name="connsiteX9" fmla="*/ 17059 w 74786"/>
                <a:gd name="connsiteY9" fmla="*/ 56583 h 110012"/>
                <a:gd name="connsiteX10" fmla="*/ 41920 w 74786"/>
                <a:gd name="connsiteY10" fmla="*/ 97521 h 110012"/>
                <a:gd name="connsiteX11" fmla="*/ 59633 w 74786"/>
                <a:gd name="connsiteY11" fmla="*/ 94077 h 110012"/>
                <a:gd name="connsiteX12" fmla="*/ 59633 w 74786"/>
                <a:gd name="connsiteY12" fmla="*/ 63862 h 110012"/>
                <a:gd name="connsiteX13" fmla="*/ 43368 w 74786"/>
                <a:gd name="connsiteY13" fmla="*/ 63862 h 110012"/>
                <a:gd name="connsiteX14" fmla="*/ 43368 w 74786"/>
                <a:gd name="connsiteY14" fmla="*/ 52285 h 110012"/>
                <a:gd name="connsiteX15" fmla="*/ 74784 w 74786"/>
                <a:gd name="connsiteY15" fmla="*/ 52285 h 110012"/>
                <a:gd name="connsiteX16" fmla="*/ 74784 w 74786"/>
                <a:gd name="connsiteY16" fmla="*/ 108982 h 110012"/>
                <a:gd name="connsiteX17" fmla="*/ 69430 w 74786"/>
                <a:gd name="connsiteY17" fmla="*/ 108982 h 11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786" h="110012">
                  <a:moveTo>
                    <a:pt x="64654" y="99446"/>
                  </a:moveTo>
                  <a:lnTo>
                    <a:pt x="55234" y="108708"/>
                  </a:lnTo>
                  <a:cubicBezTo>
                    <a:pt x="50903" y="109574"/>
                    <a:pt x="46496" y="110010"/>
                    <a:pt x="42080" y="110010"/>
                  </a:cubicBezTo>
                  <a:cubicBezTo>
                    <a:pt x="11213" y="110010"/>
                    <a:pt x="-2" y="86610"/>
                    <a:pt x="-2" y="54600"/>
                  </a:cubicBezTo>
                  <a:cubicBezTo>
                    <a:pt x="-2" y="23575"/>
                    <a:pt x="12675" y="1"/>
                    <a:pt x="43541" y="1"/>
                  </a:cubicBezTo>
                  <a:cubicBezTo>
                    <a:pt x="53121" y="-104"/>
                    <a:pt x="62626" y="1722"/>
                    <a:pt x="71485" y="5370"/>
                  </a:cubicBezTo>
                  <a:lnTo>
                    <a:pt x="69531" y="18394"/>
                  </a:lnTo>
                  <a:cubicBezTo>
                    <a:pt x="59633" y="15500"/>
                    <a:pt x="52311" y="13517"/>
                    <a:pt x="42731" y="13517"/>
                  </a:cubicBezTo>
                  <a:cubicBezTo>
                    <a:pt x="27942" y="13517"/>
                    <a:pt x="17059" y="21317"/>
                    <a:pt x="17059" y="51388"/>
                  </a:cubicBezTo>
                  <a:lnTo>
                    <a:pt x="17059" y="56583"/>
                  </a:lnTo>
                  <a:cubicBezTo>
                    <a:pt x="17059" y="87609"/>
                    <a:pt x="26480" y="97521"/>
                    <a:pt x="41920" y="97521"/>
                  </a:cubicBezTo>
                  <a:cubicBezTo>
                    <a:pt x="48003" y="97647"/>
                    <a:pt x="54041" y="96472"/>
                    <a:pt x="59633" y="94077"/>
                  </a:cubicBezTo>
                  <a:lnTo>
                    <a:pt x="59633" y="63862"/>
                  </a:lnTo>
                  <a:lnTo>
                    <a:pt x="43368" y="63862"/>
                  </a:lnTo>
                  <a:lnTo>
                    <a:pt x="43368" y="52285"/>
                  </a:lnTo>
                  <a:lnTo>
                    <a:pt x="74784" y="52285"/>
                  </a:lnTo>
                  <a:lnTo>
                    <a:pt x="74784" y="108982"/>
                  </a:lnTo>
                  <a:lnTo>
                    <a:pt x="69430" y="108982"/>
                  </a:lnTo>
                  <a:close/>
                </a:path>
              </a:pathLst>
            </a:custGeom>
            <a:grpFill/>
            <a:ln w="1444" cap="flat">
              <a:noFill/>
              <a:prstDash val="solid"/>
              <a:miter/>
            </a:ln>
          </p:spPr>
          <p:txBody>
            <a:bodyPr rtlCol="0" anchor="ctr"/>
            <a:lstStyle/>
            <a:p>
              <a:endParaRPr lang="en-US">
                <a:solidFill>
                  <a:srgbClr val="000000"/>
                </a:solidFill>
              </a:endParaRPr>
            </a:p>
          </p:txBody>
        </p:sp>
        <p:sp>
          <p:nvSpPr>
            <p:cNvPr id="35" name="Freeform: Shape 34">
              <a:extLst>
                <a:ext uri="{FF2B5EF4-FFF2-40B4-BE49-F238E27FC236}">
                  <a16:creationId xmlns:a16="http://schemas.microsoft.com/office/drawing/2014/main" id="{99135612-7F52-4A02-B012-3C52B28B03FC}"/>
                </a:ext>
              </a:extLst>
            </p:cNvPr>
            <p:cNvSpPr/>
            <p:nvPr/>
          </p:nvSpPr>
          <p:spPr>
            <a:xfrm>
              <a:off x="9994972" y="7221447"/>
              <a:ext cx="61805" cy="105768"/>
            </a:xfrm>
            <a:custGeom>
              <a:avLst/>
              <a:gdLst>
                <a:gd name="connsiteX0" fmla="*/ -2 w 61805"/>
                <a:gd name="connsiteY0" fmla="*/ 105766 h 105768"/>
                <a:gd name="connsiteX1" fmla="*/ -2 w 61805"/>
                <a:gd name="connsiteY1" fmla="*/ -3 h 105768"/>
                <a:gd name="connsiteX2" fmla="*/ 58823 w 61805"/>
                <a:gd name="connsiteY2" fmla="*/ -3 h 105768"/>
                <a:gd name="connsiteX3" fmla="*/ 58823 w 61805"/>
                <a:gd name="connsiteY3" fmla="*/ 13166 h 105768"/>
                <a:gd name="connsiteX4" fmla="*/ 16321 w 61805"/>
                <a:gd name="connsiteY4" fmla="*/ 13166 h 105768"/>
                <a:gd name="connsiteX5" fmla="*/ 16321 w 61805"/>
                <a:gd name="connsiteY5" fmla="*/ 45494 h 105768"/>
                <a:gd name="connsiteX6" fmla="*/ 52875 w 61805"/>
                <a:gd name="connsiteY6" fmla="*/ 45494 h 105768"/>
                <a:gd name="connsiteX7" fmla="*/ 52875 w 61805"/>
                <a:gd name="connsiteY7" fmla="*/ 57678 h 105768"/>
                <a:gd name="connsiteX8" fmla="*/ 16321 w 61805"/>
                <a:gd name="connsiteY8" fmla="*/ 57678 h 105768"/>
                <a:gd name="connsiteX9" fmla="*/ 16321 w 61805"/>
                <a:gd name="connsiteY9" fmla="*/ 92930 h 105768"/>
                <a:gd name="connsiteX10" fmla="*/ 61804 w 61805"/>
                <a:gd name="connsiteY10" fmla="*/ 92930 h 105768"/>
                <a:gd name="connsiteX11" fmla="*/ 61804 w 61805"/>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805" h="105768">
                  <a:moveTo>
                    <a:pt x="-2" y="105766"/>
                  </a:moveTo>
                  <a:lnTo>
                    <a:pt x="-2" y="-3"/>
                  </a:lnTo>
                  <a:lnTo>
                    <a:pt x="58823" y="-3"/>
                  </a:lnTo>
                  <a:lnTo>
                    <a:pt x="58823" y="13166"/>
                  </a:lnTo>
                  <a:lnTo>
                    <a:pt x="16321" y="13166"/>
                  </a:lnTo>
                  <a:lnTo>
                    <a:pt x="16321" y="45494"/>
                  </a:lnTo>
                  <a:lnTo>
                    <a:pt x="52875" y="45494"/>
                  </a:lnTo>
                  <a:lnTo>
                    <a:pt x="52875" y="57678"/>
                  </a:lnTo>
                  <a:lnTo>
                    <a:pt x="16321" y="57678"/>
                  </a:lnTo>
                  <a:lnTo>
                    <a:pt x="16321" y="92930"/>
                  </a:lnTo>
                  <a:lnTo>
                    <a:pt x="61804" y="92930"/>
                  </a:lnTo>
                  <a:lnTo>
                    <a:pt x="61804" y="105766"/>
                  </a:lnTo>
                  <a:close/>
                </a:path>
              </a:pathLst>
            </a:custGeom>
            <a:grpFill/>
            <a:ln w="1444" cap="flat">
              <a:noFill/>
              <a:prstDash val="solid"/>
              <a:miter/>
            </a:ln>
          </p:spPr>
          <p:txBody>
            <a:bodyPr rtlCol="0" anchor="ctr"/>
            <a:lstStyle/>
            <a:p>
              <a:endParaRPr lang="en-US">
                <a:solidFill>
                  <a:srgbClr val="000000"/>
                </a:solidFill>
              </a:endParaRPr>
            </a:p>
          </p:txBody>
        </p:sp>
        <p:sp>
          <p:nvSpPr>
            <p:cNvPr id="36" name="Freeform: Shape 35">
              <a:extLst>
                <a:ext uri="{FF2B5EF4-FFF2-40B4-BE49-F238E27FC236}">
                  <a16:creationId xmlns:a16="http://schemas.microsoft.com/office/drawing/2014/main" id="{ADDAE052-0835-4A30-8AA8-A77B4308A8FD}"/>
                </a:ext>
              </a:extLst>
            </p:cNvPr>
            <p:cNvSpPr/>
            <p:nvPr/>
          </p:nvSpPr>
          <p:spPr>
            <a:xfrm>
              <a:off x="10078137" y="7221447"/>
              <a:ext cx="92542" cy="105768"/>
            </a:xfrm>
            <a:custGeom>
              <a:avLst/>
              <a:gdLst>
                <a:gd name="connsiteX0" fmla="*/ -2 w 92542"/>
                <a:gd name="connsiteY0" fmla="*/ 105766 h 105768"/>
                <a:gd name="connsiteX1" fmla="*/ -2 w 92542"/>
                <a:gd name="connsiteY1" fmla="*/ -3 h 105768"/>
                <a:gd name="connsiteX2" fmla="*/ 21430 w 92542"/>
                <a:gd name="connsiteY2" fmla="*/ -3 h 105768"/>
                <a:gd name="connsiteX3" fmla="*/ 40922 w 92542"/>
                <a:gd name="connsiteY3" fmla="*/ 70196 h 105768"/>
                <a:gd name="connsiteX4" fmla="*/ 45466 w 92542"/>
                <a:gd name="connsiteY4" fmla="*/ 99442 h 105768"/>
                <a:gd name="connsiteX5" fmla="*/ 50024 w 92542"/>
                <a:gd name="connsiteY5" fmla="*/ 70196 h 105768"/>
                <a:gd name="connsiteX6" fmla="*/ 70284 w 92542"/>
                <a:gd name="connsiteY6" fmla="*/ -3 h 105768"/>
                <a:gd name="connsiteX7" fmla="*/ 92540 w 92542"/>
                <a:gd name="connsiteY7" fmla="*/ -3 h 105768"/>
                <a:gd name="connsiteX8" fmla="*/ 92540 w 92542"/>
                <a:gd name="connsiteY8" fmla="*/ 105766 h 105768"/>
                <a:gd name="connsiteX9" fmla="*/ 76622 w 92542"/>
                <a:gd name="connsiteY9" fmla="*/ 105766 h 105768"/>
                <a:gd name="connsiteX10" fmla="*/ 76622 w 92542"/>
                <a:gd name="connsiteY10" fmla="*/ 53135 h 105768"/>
                <a:gd name="connsiteX11" fmla="*/ 79516 w 92542"/>
                <a:gd name="connsiteY11" fmla="*/ 6335 h 105768"/>
                <a:gd name="connsiteX12" fmla="*/ 72078 w 92542"/>
                <a:gd name="connsiteY12" fmla="*/ 40299 h 105768"/>
                <a:gd name="connsiteX13" fmla="*/ 53078 w 92542"/>
                <a:gd name="connsiteY13" fmla="*/ 105766 h 105768"/>
                <a:gd name="connsiteX14" fmla="*/ 36074 w 92542"/>
                <a:gd name="connsiteY14" fmla="*/ 105766 h 105768"/>
                <a:gd name="connsiteX15" fmla="*/ 17870 w 92542"/>
                <a:gd name="connsiteY15" fmla="*/ 41268 h 105768"/>
                <a:gd name="connsiteX16" fmla="*/ 10895 w 92542"/>
                <a:gd name="connsiteY16" fmla="*/ 6335 h 105768"/>
                <a:gd name="connsiteX17" fmla="*/ 13644 w 92542"/>
                <a:gd name="connsiteY17" fmla="*/ 53294 h 105768"/>
                <a:gd name="connsiteX18" fmla="*/ 13644 w 92542"/>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42" h="105768">
                  <a:moveTo>
                    <a:pt x="-2" y="105766"/>
                  </a:moveTo>
                  <a:lnTo>
                    <a:pt x="-2" y="-3"/>
                  </a:lnTo>
                  <a:lnTo>
                    <a:pt x="21430" y="-3"/>
                  </a:lnTo>
                  <a:lnTo>
                    <a:pt x="40922" y="70196"/>
                  </a:lnTo>
                  <a:lnTo>
                    <a:pt x="45466" y="99442"/>
                  </a:lnTo>
                  <a:lnTo>
                    <a:pt x="50024" y="70196"/>
                  </a:lnTo>
                  <a:lnTo>
                    <a:pt x="70284" y="-3"/>
                  </a:lnTo>
                  <a:lnTo>
                    <a:pt x="92540" y="-3"/>
                  </a:lnTo>
                  <a:lnTo>
                    <a:pt x="92540" y="105766"/>
                  </a:lnTo>
                  <a:lnTo>
                    <a:pt x="76622" y="105766"/>
                  </a:lnTo>
                  <a:lnTo>
                    <a:pt x="76622" y="53135"/>
                  </a:lnTo>
                  <a:lnTo>
                    <a:pt x="79516" y="6335"/>
                  </a:lnTo>
                  <a:lnTo>
                    <a:pt x="72078" y="40299"/>
                  </a:lnTo>
                  <a:lnTo>
                    <a:pt x="53078" y="105766"/>
                  </a:lnTo>
                  <a:lnTo>
                    <a:pt x="36074" y="105766"/>
                  </a:lnTo>
                  <a:lnTo>
                    <a:pt x="17870" y="41268"/>
                  </a:lnTo>
                  <a:lnTo>
                    <a:pt x="10895" y="6335"/>
                  </a:lnTo>
                  <a:lnTo>
                    <a:pt x="13644" y="53294"/>
                  </a:lnTo>
                  <a:lnTo>
                    <a:pt x="13644" y="105766"/>
                  </a:lnTo>
                  <a:close/>
                </a:path>
              </a:pathLst>
            </a:custGeom>
            <a:grpFill/>
            <a:ln w="1444" cap="flat">
              <a:noFill/>
              <a:prstDash val="solid"/>
              <a:miter/>
            </a:ln>
          </p:spPr>
          <p:txBody>
            <a:bodyPr rtlCol="0" anchor="ctr"/>
            <a:lstStyle/>
            <a:p>
              <a:endParaRPr lang="en-US">
                <a:solidFill>
                  <a:srgbClr val="000000"/>
                </a:solidFill>
              </a:endParaRPr>
            </a:p>
          </p:txBody>
        </p:sp>
        <p:sp>
          <p:nvSpPr>
            <p:cNvPr id="37" name="Freeform: Shape 36">
              <a:extLst>
                <a:ext uri="{FF2B5EF4-FFF2-40B4-BE49-F238E27FC236}">
                  <a16:creationId xmlns:a16="http://schemas.microsoft.com/office/drawing/2014/main" id="{B376BB7B-AE91-45B8-A420-04616EA6BB10}"/>
                </a:ext>
              </a:extLst>
            </p:cNvPr>
            <p:cNvSpPr/>
            <p:nvPr/>
          </p:nvSpPr>
          <p:spPr>
            <a:xfrm>
              <a:off x="10199216"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63 w 61747"/>
                <a:gd name="connsiteY4" fmla="*/ 13166 h 105768"/>
                <a:gd name="connsiteX5" fmla="*/ 16263 w 61747"/>
                <a:gd name="connsiteY5" fmla="*/ 45494 h 105768"/>
                <a:gd name="connsiteX6" fmla="*/ 52817 w 61747"/>
                <a:gd name="connsiteY6" fmla="*/ 45494 h 105768"/>
                <a:gd name="connsiteX7" fmla="*/ 52817 w 61747"/>
                <a:gd name="connsiteY7" fmla="*/ 57678 h 105768"/>
                <a:gd name="connsiteX8" fmla="*/ 16263 w 61747"/>
                <a:gd name="connsiteY8" fmla="*/ 57678 h 105768"/>
                <a:gd name="connsiteX9" fmla="*/ 16263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63" y="13166"/>
                  </a:lnTo>
                  <a:lnTo>
                    <a:pt x="16263" y="45494"/>
                  </a:lnTo>
                  <a:lnTo>
                    <a:pt x="52817" y="45494"/>
                  </a:lnTo>
                  <a:lnTo>
                    <a:pt x="52817" y="57678"/>
                  </a:lnTo>
                  <a:lnTo>
                    <a:pt x="16263" y="57678"/>
                  </a:lnTo>
                  <a:lnTo>
                    <a:pt x="16263" y="92930"/>
                  </a:lnTo>
                  <a:lnTo>
                    <a:pt x="61746" y="92930"/>
                  </a:lnTo>
                  <a:lnTo>
                    <a:pt x="61746" y="105766"/>
                  </a:lnTo>
                  <a:close/>
                </a:path>
              </a:pathLst>
            </a:custGeom>
            <a:grpFill/>
            <a:ln w="1444" cap="flat">
              <a:noFill/>
              <a:prstDash val="solid"/>
              <a:miter/>
            </a:ln>
          </p:spPr>
          <p:txBody>
            <a:bodyPr rtlCol="0" anchor="ctr"/>
            <a:lstStyle/>
            <a:p>
              <a:endParaRPr lang="en-US">
                <a:solidFill>
                  <a:srgbClr val="000000"/>
                </a:solidFill>
              </a:endParaRPr>
            </a:p>
          </p:txBody>
        </p:sp>
        <p:sp>
          <p:nvSpPr>
            <p:cNvPr id="38" name="Freeform: Shape 37">
              <a:extLst>
                <a:ext uri="{FF2B5EF4-FFF2-40B4-BE49-F238E27FC236}">
                  <a16:creationId xmlns:a16="http://schemas.microsoft.com/office/drawing/2014/main" id="{CAC91428-7343-4D5B-9A97-CEDD9C5A5FA4}"/>
                </a:ext>
              </a:extLst>
            </p:cNvPr>
            <p:cNvSpPr/>
            <p:nvPr/>
          </p:nvSpPr>
          <p:spPr>
            <a:xfrm>
              <a:off x="10282381" y="7221447"/>
              <a:ext cx="72311" cy="105826"/>
            </a:xfrm>
            <a:custGeom>
              <a:avLst/>
              <a:gdLst>
                <a:gd name="connsiteX0" fmla="*/ -2 w 72311"/>
                <a:gd name="connsiteY0" fmla="*/ 105766 h 105826"/>
                <a:gd name="connsiteX1" fmla="*/ -2 w 72311"/>
                <a:gd name="connsiteY1" fmla="*/ -3 h 105826"/>
                <a:gd name="connsiteX2" fmla="*/ 17870 w 72311"/>
                <a:gd name="connsiteY2" fmla="*/ -3 h 105826"/>
                <a:gd name="connsiteX3" fmla="*/ 50531 w 72311"/>
                <a:gd name="connsiteY3" fmla="*/ 63177 h 105826"/>
                <a:gd name="connsiteX4" fmla="*/ 61746 w 72311"/>
                <a:gd name="connsiteY4" fmla="*/ 93914 h 105826"/>
                <a:gd name="connsiteX5" fmla="*/ 57839 w 72311"/>
                <a:gd name="connsiteY5" fmla="*/ 58170 h 105826"/>
                <a:gd name="connsiteX6" fmla="*/ 57839 w 72311"/>
                <a:gd name="connsiteY6" fmla="*/ -3 h 105826"/>
                <a:gd name="connsiteX7" fmla="*/ 72310 w 72311"/>
                <a:gd name="connsiteY7" fmla="*/ -3 h 105826"/>
                <a:gd name="connsiteX8" fmla="*/ 72310 w 72311"/>
                <a:gd name="connsiteY8" fmla="*/ 105766 h 105826"/>
                <a:gd name="connsiteX9" fmla="*/ 55089 w 72311"/>
                <a:gd name="connsiteY9" fmla="*/ 105766 h 105826"/>
                <a:gd name="connsiteX10" fmla="*/ 20793 w 72311"/>
                <a:gd name="connsiteY10" fmla="*/ 40024 h 105826"/>
                <a:gd name="connsiteX11" fmla="*/ 10663 w 72311"/>
                <a:gd name="connsiteY11" fmla="*/ 10952 h 105826"/>
                <a:gd name="connsiteX12" fmla="*/ 14237 w 72311"/>
                <a:gd name="connsiteY12" fmla="*/ 44741 h 105826"/>
                <a:gd name="connsiteX13" fmla="*/ 14237 w 72311"/>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1" h="105826">
                  <a:moveTo>
                    <a:pt x="-2" y="105766"/>
                  </a:moveTo>
                  <a:lnTo>
                    <a:pt x="-2" y="-3"/>
                  </a:lnTo>
                  <a:lnTo>
                    <a:pt x="17870" y="-3"/>
                  </a:lnTo>
                  <a:lnTo>
                    <a:pt x="50531" y="63177"/>
                  </a:lnTo>
                  <a:lnTo>
                    <a:pt x="61746" y="93914"/>
                  </a:lnTo>
                  <a:lnTo>
                    <a:pt x="57839" y="58170"/>
                  </a:lnTo>
                  <a:lnTo>
                    <a:pt x="57839" y="-3"/>
                  </a:lnTo>
                  <a:lnTo>
                    <a:pt x="72310" y="-3"/>
                  </a:lnTo>
                  <a:lnTo>
                    <a:pt x="72310" y="105766"/>
                  </a:lnTo>
                  <a:lnTo>
                    <a:pt x="55089" y="105766"/>
                  </a:lnTo>
                  <a:lnTo>
                    <a:pt x="20793" y="40024"/>
                  </a:lnTo>
                  <a:lnTo>
                    <a:pt x="10663" y="10952"/>
                  </a:lnTo>
                  <a:lnTo>
                    <a:pt x="14237" y="44741"/>
                  </a:lnTo>
                  <a:lnTo>
                    <a:pt x="14237" y="105823"/>
                  </a:lnTo>
                  <a:close/>
                </a:path>
              </a:pathLst>
            </a:custGeom>
            <a:grpFill/>
            <a:ln w="1444" cap="flat">
              <a:noFill/>
              <a:prstDash val="solid"/>
              <a:miter/>
            </a:ln>
          </p:spPr>
          <p:txBody>
            <a:bodyPr rtlCol="0" anchor="ctr"/>
            <a:lstStyle/>
            <a:p>
              <a:endParaRPr lang="en-US">
                <a:solidFill>
                  <a:srgbClr val="000000"/>
                </a:solidFill>
              </a:endParaRPr>
            </a:p>
          </p:txBody>
        </p:sp>
        <p:sp>
          <p:nvSpPr>
            <p:cNvPr id="39" name="Freeform: Shape 38">
              <a:extLst>
                <a:ext uri="{FF2B5EF4-FFF2-40B4-BE49-F238E27FC236}">
                  <a16:creationId xmlns:a16="http://schemas.microsoft.com/office/drawing/2014/main" id="{8F9D7A3C-B716-46E8-ADEF-2050DC6B3D73}"/>
                </a:ext>
              </a:extLst>
            </p:cNvPr>
            <p:cNvSpPr/>
            <p:nvPr/>
          </p:nvSpPr>
          <p:spPr>
            <a:xfrm>
              <a:off x="10374590" y="7221447"/>
              <a:ext cx="70907" cy="105783"/>
            </a:xfrm>
            <a:custGeom>
              <a:avLst/>
              <a:gdLst>
                <a:gd name="connsiteX0" fmla="*/ 27290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290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290" y="13166"/>
                  </a:moveTo>
                  <a:lnTo>
                    <a:pt x="-2" y="13166"/>
                  </a:lnTo>
                  <a:lnTo>
                    <a:pt x="-2" y="-3"/>
                  </a:lnTo>
                  <a:lnTo>
                    <a:pt x="70906" y="-3"/>
                  </a:lnTo>
                  <a:lnTo>
                    <a:pt x="70906" y="13166"/>
                  </a:lnTo>
                  <a:lnTo>
                    <a:pt x="43541" y="13166"/>
                  </a:lnTo>
                  <a:lnTo>
                    <a:pt x="43541" y="105780"/>
                  </a:lnTo>
                  <a:lnTo>
                    <a:pt x="27290" y="105780"/>
                  </a:lnTo>
                  <a:close/>
                </a:path>
              </a:pathLst>
            </a:custGeom>
            <a:grpFill/>
            <a:ln w="1444" cap="flat">
              <a:noFill/>
              <a:prstDash val="solid"/>
              <a:miter/>
            </a:ln>
          </p:spPr>
          <p:txBody>
            <a:bodyPr rtlCol="0" anchor="ctr"/>
            <a:lstStyle/>
            <a:p>
              <a:endParaRPr lang="en-US">
                <a:solidFill>
                  <a:srgbClr val="000000"/>
                </a:solidFill>
              </a:endParaRPr>
            </a:p>
          </p:txBody>
        </p:sp>
      </p:grpSp>
    </p:spTree>
    <p:extLst>
      <p:ext uri="{BB962C8B-B14F-4D97-AF65-F5344CB8AC3E}">
        <p14:creationId xmlns:p14="http://schemas.microsoft.com/office/powerpoint/2010/main" val="267237832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plain">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06C5C77E-583E-EE46-B4EF-7284D9F58784}"/>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12171" t="11074" r="21930" b="11814"/>
          <a:stretch/>
        </p:blipFill>
        <p:spPr>
          <a:xfrm>
            <a:off x="0" y="0"/>
            <a:ext cx="9144000" cy="6858000"/>
          </a:xfrm>
          <a:prstGeom prst="rect">
            <a:avLst/>
          </a:prstGeom>
        </p:spPr>
      </p:pic>
      <p:cxnSp>
        <p:nvCxnSpPr>
          <p:cNvPr id="18" name="Straight Connector 17">
            <a:extLst>
              <a:ext uri="{FF2B5EF4-FFF2-40B4-BE49-F238E27FC236}">
                <a16:creationId xmlns:a16="http://schemas.microsoft.com/office/drawing/2014/main" id="{FB3F7B9B-96E9-4673-924B-E973134927ED}"/>
              </a:ext>
            </a:extLst>
          </p:cNvPr>
          <p:cNvCxnSpPr/>
          <p:nvPr userDrawn="1"/>
        </p:nvCxnSpPr>
        <p:spPr>
          <a:xfrm>
            <a:off x="636588" y="0"/>
            <a:ext cx="0" cy="685800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22" name="Straight Connector 21">
            <a:extLst>
              <a:ext uri="{FF2B5EF4-FFF2-40B4-BE49-F238E27FC236}">
                <a16:creationId xmlns:a16="http://schemas.microsoft.com/office/drawing/2014/main" id="{4945E2C3-9CB1-44C3-B292-0251D821492E}"/>
              </a:ext>
            </a:extLst>
          </p:cNvPr>
          <p:cNvCxnSpPr/>
          <p:nvPr userDrawn="1"/>
        </p:nvCxnSpPr>
        <p:spPr>
          <a:xfrm>
            <a:off x="761999" y="1080294"/>
            <a:ext cx="8166098" cy="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9" name="Text Placeholder 1">
            <a:extLst>
              <a:ext uri="{FF2B5EF4-FFF2-40B4-BE49-F238E27FC236}">
                <a16:creationId xmlns:a16="http://schemas.microsoft.com/office/drawing/2014/main" id="{591547A0-B97E-4908-818C-55A6D83FAE85}"/>
              </a:ext>
            </a:extLst>
          </p:cNvPr>
          <p:cNvSpPr>
            <a:spLocks noGrp="1"/>
          </p:cNvSpPr>
          <p:nvPr>
            <p:ph type="body" sz="quarter" idx="23" hasCustomPrompt="1"/>
          </p:nvPr>
        </p:nvSpPr>
        <p:spPr>
          <a:xfrm>
            <a:off x="762000" y="302400"/>
            <a:ext cx="5381625" cy="619200"/>
          </a:xfrm>
          <a:prstGeom prst="rect">
            <a:avLst/>
          </a:prstGeom>
        </p:spPr>
        <p:txBody>
          <a:bodyPr anchor="b" anchorCtr="0"/>
          <a:lstStyle>
            <a:lvl1pPr marL="0" indent="0">
              <a:spcBef>
                <a:spcPts val="0"/>
              </a:spcBef>
              <a:buFontTx/>
              <a:buNone/>
              <a:defRPr sz="1800" b="0" cap="none"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13" name="Title 1">
            <a:extLst>
              <a:ext uri="{FF2B5EF4-FFF2-40B4-BE49-F238E27FC236}">
                <a16:creationId xmlns:a16="http://schemas.microsoft.com/office/drawing/2014/main" id="{BBD47550-84EC-45C8-AA36-10E7D7A06C17}"/>
              </a:ext>
            </a:extLst>
          </p:cNvPr>
          <p:cNvSpPr>
            <a:spLocks noGrp="1"/>
          </p:cNvSpPr>
          <p:nvPr>
            <p:ph type="ctrTitle" hasCustomPrompt="1"/>
          </p:nvPr>
        </p:nvSpPr>
        <p:spPr>
          <a:xfrm>
            <a:off x="761999" y="2234997"/>
            <a:ext cx="5395913" cy="2031907"/>
          </a:xfrm>
        </p:spPr>
        <p:txBody>
          <a:bodyPr anchor="b" anchorCtr="0"/>
          <a:lstStyle>
            <a:lvl1pPr algn="l">
              <a:lnSpc>
                <a:spcPct val="87000"/>
              </a:lnSpc>
              <a:defRPr sz="7200" b="0" i="0">
                <a:solidFill>
                  <a:srgbClr val="000000"/>
                </a:solidFill>
                <a:latin typeface="JPM AM Pro Medium" panose="020B0403040102020003" pitchFamily="34" charset="77"/>
              </a:defRPr>
            </a:lvl1pPr>
          </a:lstStyle>
          <a:p>
            <a:r>
              <a:rPr lang="en-US" dirty="0"/>
              <a:t>[Presentation title]</a:t>
            </a:r>
          </a:p>
        </p:txBody>
      </p:sp>
      <p:sp>
        <p:nvSpPr>
          <p:cNvPr id="14" name="Subtitle 2">
            <a:extLst>
              <a:ext uri="{FF2B5EF4-FFF2-40B4-BE49-F238E27FC236}">
                <a16:creationId xmlns:a16="http://schemas.microsoft.com/office/drawing/2014/main" id="{834A1133-2511-408F-9C7C-CB96C63DE752}"/>
              </a:ext>
            </a:extLst>
          </p:cNvPr>
          <p:cNvSpPr>
            <a:spLocks noGrp="1"/>
          </p:cNvSpPr>
          <p:nvPr>
            <p:ph type="subTitle" idx="1" hasCustomPrompt="1"/>
          </p:nvPr>
        </p:nvSpPr>
        <p:spPr>
          <a:xfrm>
            <a:off x="761999" y="5102455"/>
            <a:ext cx="5395913" cy="825816"/>
          </a:xfrm>
          <a:prstGeom prst="rect">
            <a:avLst/>
          </a:prstGeom>
        </p:spPr>
        <p:txBody>
          <a:bodyPr>
            <a:noAutofit/>
          </a:bodyPr>
          <a:lstStyle>
            <a:lvl1pPr marL="0" indent="0" algn="l">
              <a:lnSpc>
                <a:spcPct val="100000"/>
              </a:lnSpc>
              <a:spcBef>
                <a:spcPts val="0"/>
              </a:spcBef>
              <a:buNone/>
              <a:defRPr sz="1800" b="0">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[Presentation subtitle]</a:t>
            </a:r>
          </a:p>
        </p:txBody>
      </p:sp>
      <p:sp>
        <p:nvSpPr>
          <p:cNvPr id="10" name="Freeform: Shape 9">
            <a:extLst>
              <a:ext uri="{FF2B5EF4-FFF2-40B4-BE49-F238E27FC236}">
                <a16:creationId xmlns:a16="http://schemas.microsoft.com/office/drawing/2014/main" id="{E130BF03-0A10-4CD0-B610-99201F19E1DE}"/>
              </a:ext>
            </a:extLst>
          </p:cNvPr>
          <p:cNvSpPr/>
          <p:nvPr userDrawn="1"/>
        </p:nvSpPr>
        <p:spPr>
          <a:xfrm>
            <a:off x="181790" y="595556"/>
            <a:ext cx="267747" cy="388767"/>
          </a:xfrm>
          <a:custGeom>
            <a:avLst/>
            <a:gdLst>
              <a:gd name="connsiteX0" fmla="*/ 2487 w 267747"/>
              <a:gd name="connsiteY0" fmla="*/ 79195 h 388767"/>
              <a:gd name="connsiteX1" fmla="*/ 111707 w 267747"/>
              <a:gd name="connsiteY1" fmla="*/ 188415 h 388767"/>
              <a:gd name="connsiteX2" fmla="*/ 111791 w 267747"/>
              <a:gd name="connsiteY2" fmla="*/ 200269 h 388767"/>
              <a:gd name="connsiteX3" fmla="*/ 111707 w 267747"/>
              <a:gd name="connsiteY3" fmla="*/ 200353 h 388767"/>
              <a:gd name="connsiteX4" fmla="*/ 2487 w 267747"/>
              <a:gd name="connsiteY4" fmla="*/ 309573 h 388767"/>
              <a:gd name="connsiteX5" fmla="*/ 2349 w 267747"/>
              <a:gd name="connsiteY5" fmla="*/ 321246 h 388767"/>
              <a:gd name="connsiteX6" fmla="*/ 2487 w 267747"/>
              <a:gd name="connsiteY6" fmla="*/ 321384 h 388767"/>
              <a:gd name="connsiteX7" fmla="*/ 67384 w 267747"/>
              <a:gd name="connsiteY7" fmla="*/ 386281 h 388767"/>
              <a:gd name="connsiteX8" fmla="*/ 79058 w 267747"/>
              <a:gd name="connsiteY8" fmla="*/ 386418 h 388767"/>
              <a:gd name="connsiteX9" fmla="*/ 79195 w 267747"/>
              <a:gd name="connsiteY9" fmla="*/ 386281 h 388767"/>
              <a:gd name="connsiteX10" fmla="*/ 265250 w 267747"/>
              <a:gd name="connsiteY10" fmla="*/ 200353 h 388767"/>
              <a:gd name="connsiteX11" fmla="*/ 265334 w 267747"/>
              <a:gd name="connsiteY11" fmla="*/ 188499 h 388767"/>
              <a:gd name="connsiteX12" fmla="*/ 265250 w 267747"/>
              <a:gd name="connsiteY12" fmla="*/ 188415 h 388767"/>
              <a:gd name="connsiteX13" fmla="*/ 79195 w 267747"/>
              <a:gd name="connsiteY13" fmla="*/ 2487 h 388767"/>
              <a:gd name="connsiteX14" fmla="*/ 67521 w 267747"/>
              <a:gd name="connsiteY14" fmla="*/ 2349 h 388767"/>
              <a:gd name="connsiteX15" fmla="*/ 67384 w 267747"/>
              <a:gd name="connsiteY15" fmla="*/ 2487 h 388767"/>
              <a:gd name="connsiteX16" fmla="*/ 2487 w 267747"/>
              <a:gd name="connsiteY16" fmla="*/ 67384 h 388767"/>
              <a:gd name="connsiteX17" fmla="*/ 2349 w 267747"/>
              <a:gd name="connsiteY17" fmla="*/ 79058 h 388767"/>
              <a:gd name="connsiteX18" fmla="*/ 2487 w 267747"/>
              <a:gd name="connsiteY18" fmla="*/ 79195 h 38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747" h="388767">
                <a:moveTo>
                  <a:pt x="2487" y="79195"/>
                </a:moveTo>
                <a:lnTo>
                  <a:pt x="111707" y="188415"/>
                </a:lnTo>
                <a:cubicBezTo>
                  <a:pt x="115004" y="191665"/>
                  <a:pt x="115041" y="196972"/>
                  <a:pt x="111791" y="200269"/>
                </a:cubicBezTo>
                <a:cubicBezTo>
                  <a:pt x="111763" y="200297"/>
                  <a:pt x="111735" y="200325"/>
                  <a:pt x="111707" y="200353"/>
                </a:cubicBezTo>
                <a:lnTo>
                  <a:pt x="2487" y="309573"/>
                </a:lnTo>
                <a:cubicBezTo>
                  <a:pt x="-775" y="312759"/>
                  <a:pt x="-836" y="317985"/>
                  <a:pt x="2349" y="321246"/>
                </a:cubicBezTo>
                <a:cubicBezTo>
                  <a:pt x="2395" y="321293"/>
                  <a:pt x="2441" y="321339"/>
                  <a:pt x="2487" y="321384"/>
                </a:cubicBezTo>
                <a:lnTo>
                  <a:pt x="67384" y="386281"/>
                </a:lnTo>
                <a:cubicBezTo>
                  <a:pt x="70570" y="389542"/>
                  <a:pt x="75796" y="389604"/>
                  <a:pt x="79058" y="386418"/>
                </a:cubicBezTo>
                <a:cubicBezTo>
                  <a:pt x="79104" y="386373"/>
                  <a:pt x="79150" y="386327"/>
                  <a:pt x="79195" y="386281"/>
                </a:cubicBezTo>
                <a:lnTo>
                  <a:pt x="265250" y="200353"/>
                </a:lnTo>
                <a:cubicBezTo>
                  <a:pt x="268547" y="197103"/>
                  <a:pt x="268584" y="191796"/>
                  <a:pt x="265334" y="188499"/>
                </a:cubicBezTo>
                <a:cubicBezTo>
                  <a:pt x="265306" y="188471"/>
                  <a:pt x="265278" y="188443"/>
                  <a:pt x="265250" y="188415"/>
                </a:cubicBezTo>
                <a:lnTo>
                  <a:pt x="79195" y="2487"/>
                </a:lnTo>
                <a:cubicBezTo>
                  <a:pt x="76009" y="-775"/>
                  <a:pt x="70783" y="-836"/>
                  <a:pt x="67521" y="2349"/>
                </a:cubicBezTo>
                <a:cubicBezTo>
                  <a:pt x="67475" y="2395"/>
                  <a:pt x="67429" y="2441"/>
                  <a:pt x="67384" y="2487"/>
                </a:cubicBezTo>
                <a:lnTo>
                  <a:pt x="2487" y="67384"/>
                </a:lnTo>
                <a:cubicBezTo>
                  <a:pt x="-775" y="70570"/>
                  <a:pt x="-836" y="75796"/>
                  <a:pt x="2349" y="79058"/>
                </a:cubicBezTo>
                <a:cubicBezTo>
                  <a:pt x="2395" y="79104"/>
                  <a:pt x="2441" y="79150"/>
                  <a:pt x="2487" y="79195"/>
                </a:cubicBezTo>
              </a:path>
            </a:pathLst>
          </a:custGeom>
          <a:solidFill>
            <a:srgbClr val="FFBE37"/>
          </a:solidFill>
          <a:ln w="12700" cap="flat">
            <a:noFill/>
            <a:prstDash val="solid"/>
            <a:miter/>
          </a:ln>
        </p:spPr>
        <p:txBody>
          <a:bodyPr rtlCol="0" anchor="ctr"/>
          <a:lstStyle/>
          <a:p>
            <a:endParaRPr lang="en-US">
              <a:solidFill>
                <a:srgbClr val="000000"/>
              </a:solidFill>
            </a:endParaRPr>
          </a:p>
        </p:txBody>
      </p:sp>
      <p:grpSp>
        <p:nvGrpSpPr>
          <p:cNvPr id="9" name="Group 8">
            <a:extLst>
              <a:ext uri="{FF2B5EF4-FFF2-40B4-BE49-F238E27FC236}">
                <a16:creationId xmlns:a16="http://schemas.microsoft.com/office/drawing/2014/main" id="{C7A285CF-B2BC-41AF-B8CF-2E9FCDD6FC97}"/>
              </a:ext>
            </a:extLst>
          </p:cNvPr>
          <p:cNvGrpSpPr>
            <a:grpSpLocks noChangeAspect="1"/>
          </p:cNvGrpSpPr>
          <p:nvPr userDrawn="1"/>
        </p:nvGrpSpPr>
        <p:grpSpPr>
          <a:xfrm>
            <a:off x="7630207" y="6220619"/>
            <a:ext cx="1311832" cy="432000"/>
            <a:chOff x="9004113" y="6854839"/>
            <a:chExt cx="1441384" cy="474663"/>
          </a:xfrm>
          <a:solidFill>
            <a:schemeClr val="tx1"/>
          </a:solidFill>
        </p:grpSpPr>
        <p:sp>
          <p:nvSpPr>
            <p:cNvPr id="11" name="Freeform: Shape 10">
              <a:extLst>
                <a:ext uri="{FF2B5EF4-FFF2-40B4-BE49-F238E27FC236}">
                  <a16:creationId xmlns:a16="http://schemas.microsoft.com/office/drawing/2014/main" id="{D29070A4-93DD-416C-BA86-424AE11AFF28}"/>
                </a:ext>
              </a:extLst>
            </p:cNvPr>
            <p:cNvSpPr/>
            <p:nvPr/>
          </p:nvSpPr>
          <p:spPr>
            <a:xfrm>
              <a:off x="9004113" y="6854839"/>
              <a:ext cx="146924" cy="217571"/>
            </a:xfrm>
            <a:custGeom>
              <a:avLst/>
              <a:gdLst>
                <a:gd name="connsiteX0" fmla="*/ 146922 w 146924"/>
                <a:gd name="connsiteY0" fmla="*/ -3 h 217571"/>
                <a:gd name="connsiteX1" fmla="*/ 61254 w 146924"/>
                <a:gd name="connsiteY1" fmla="*/ -3 h 217571"/>
                <a:gd name="connsiteX2" fmla="*/ 61254 w 146924"/>
                <a:gd name="connsiteY2" fmla="*/ 7464 h 217571"/>
                <a:gd name="connsiteX3" fmla="*/ 88546 w 146924"/>
                <a:gd name="connsiteY3" fmla="*/ 7464 h 217571"/>
                <a:gd name="connsiteX4" fmla="*/ 88546 w 146924"/>
                <a:gd name="connsiteY4" fmla="*/ 152435 h 217571"/>
                <a:gd name="connsiteX5" fmla="*/ 50285 w 146924"/>
                <a:gd name="connsiteY5" fmla="*/ 208278 h 217571"/>
                <a:gd name="connsiteX6" fmla="*/ 30937 w 146924"/>
                <a:gd name="connsiteY6" fmla="*/ 188771 h 217571"/>
                <a:gd name="connsiteX7" fmla="*/ 15916 w 146924"/>
                <a:gd name="connsiteY7" fmla="*/ 163201 h 217571"/>
                <a:gd name="connsiteX8" fmla="*/ -2 w 146924"/>
                <a:gd name="connsiteY8" fmla="*/ 182332 h 217571"/>
                <a:gd name="connsiteX9" fmla="*/ 54018 w 146924"/>
                <a:gd name="connsiteY9" fmla="*/ 217569 h 217571"/>
                <a:gd name="connsiteX10" fmla="*/ 118718 w 146924"/>
                <a:gd name="connsiteY10" fmla="*/ 148614 h 217571"/>
                <a:gd name="connsiteX11" fmla="*/ 118718 w 146924"/>
                <a:gd name="connsiteY11" fmla="*/ 7406 h 217571"/>
                <a:gd name="connsiteX12" fmla="*/ 146922 w 146924"/>
                <a:gd name="connsiteY12" fmla="*/ 7406 h 2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924" h="217571">
                  <a:moveTo>
                    <a:pt x="146922" y="-3"/>
                  </a:moveTo>
                  <a:lnTo>
                    <a:pt x="61254" y="-3"/>
                  </a:lnTo>
                  <a:lnTo>
                    <a:pt x="61254" y="7464"/>
                  </a:lnTo>
                  <a:lnTo>
                    <a:pt x="88546" y="7464"/>
                  </a:lnTo>
                  <a:lnTo>
                    <a:pt x="88546" y="152435"/>
                  </a:lnTo>
                  <a:cubicBezTo>
                    <a:pt x="88546" y="196021"/>
                    <a:pt x="76665" y="208278"/>
                    <a:pt x="50285" y="208278"/>
                  </a:cubicBezTo>
                  <a:cubicBezTo>
                    <a:pt x="33643" y="208278"/>
                    <a:pt x="30937" y="195457"/>
                    <a:pt x="30937" y="188771"/>
                  </a:cubicBezTo>
                  <a:cubicBezTo>
                    <a:pt x="30937" y="172969"/>
                    <a:pt x="30069" y="163201"/>
                    <a:pt x="15916" y="163201"/>
                  </a:cubicBezTo>
                  <a:cubicBezTo>
                    <a:pt x="1763" y="163201"/>
                    <a:pt x="-2" y="177846"/>
                    <a:pt x="-2" y="182332"/>
                  </a:cubicBezTo>
                  <a:cubicBezTo>
                    <a:pt x="-2" y="202258"/>
                    <a:pt x="15149" y="217569"/>
                    <a:pt x="54018" y="217569"/>
                  </a:cubicBezTo>
                  <a:cubicBezTo>
                    <a:pt x="100412" y="217569"/>
                    <a:pt x="118718" y="201650"/>
                    <a:pt x="118718" y="148614"/>
                  </a:cubicBezTo>
                  <a:lnTo>
                    <a:pt x="118718" y="7406"/>
                  </a:lnTo>
                  <a:lnTo>
                    <a:pt x="146922" y="7406"/>
                  </a:lnTo>
                  <a:close/>
                </a:path>
              </a:pathLst>
            </a:custGeom>
            <a:grpFill/>
            <a:ln w="1444" cap="flat">
              <a:noFill/>
              <a:prstDash val="solid"/>
              <a:miter/>
            </a:ln>
          </p:spPr>
          <p:txBody>
            <a:bodyPr rtlCol="0" anchor="ctr"/>
            <a:lstStyle/>
            <a:p>
              <a:endParaRPr lang="en-US">
                <a:solidFill>
                  <a:srgbClr val="000000"/>
                </a:solidFill>
              </a:endParaRPr>
            </a:p>
          </p:txBody>
        </p:sp>
        <p:sp>
          <p:nvSpPr>
            <p:cNvPr id="12" name="Freeform: Shape 11">
              <a:extLst>
                <a:ext uri="{FF2B5EF4-FFF2-40B4-BE49-F238E27FC236}">
                  <a16:creationId xmlns:a16="http://schemas.microsoft.com/office/drawing/2014/main" id="{32B6749C-6E75-4747-855C-A6F15FA46770}"/>
                </a:ext>
              </a:extLst>
            </p:cNvPr>
            <p:cNvSpPr/>
            <p:nvPr/>
          </p:nvSpPr>
          <p:spPr>
            <a:xfrm>
              <a:off x="9139946" y="7038800"/>
              <a:ext cx="33831" cy="33890"/>
            </a:xfrm>
            <a:custGeom>
              <a:avLst/>
              <a:gdLst>
                <a:gd name="connsiteX0" fmla="*/ 16863 w 33831"/>
                <a:gd name="connsiteY0" fmla="*/ 6 h 33890"/>
                <a:gd name="connsiteX1" fmla="*/ 4939 w 33831"/>
                <a:gd name="connsiteY1" fmla="*/ 4868 h 33890"/>
                <a:gd name="connsiteX2" fmla="*/ 4 w 33831"/>
                <a:gd name="connsiteY2" fmla="*/ 17039 h 33890"/>
                <a:gd name="connsiteX3" fmla="*/ 4968 w 33831"/>
                <a:gd name="connsiteY3" fmla="*/ 28992 h 33890"/>
                <a:gd name="connsiteX4" fmla="*/ 16863 w 33831"/>
                <a:gd name="connsiteY4" fmla="*/ 33883 h 33890"/>
                <a:gd name="connsiteX5" fmla="*/ 28917 w 33831"/>
                <a:gd name="connsiteY5" fmla="*/ 28992 h 33890"/>
                <a:gd name="connsiteX6" fmla="*/ 33823 w 33831"/>
                <a:gd name="connsiteY6" fmla="*/ 17039 h 33890"/>
                <a:gd name="connsiteX7" fmla="*/ 28917 w 33831"/>
                <a:gd name="connsiteY7" fmla="*/ 4868 h 33890"/>
                <a:gd name="connsiteX8" fmla="*/ 16863 w 33831"/>
                <a:gd name="connsiteY8" fmla="*/ 6 h 3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31" h="33890">
                  <a:moveTo>
                    <a:pt x="16863" y="6"/>
                  </a:moveTo>
                  <a:cubicBezTo>
                    <a:pt x="12377" y="-147"/>
                    <a:pt x="8039" y="1623"/>
                    <a:pt x="4939" y="4868"/>
                  </a:cubicBezTo>
                  <a:cubicBezTo>
                    <a:pt x="1690" y="8074"/>
                    <a:pt x="-95" y="12476"/>
                    <a:pt x="4" y="17039"/>
                  </a:cubicBezTo>
                  <a:cubicBezTo>
                    <a:pt x="-124" y="21549"/>
                    <a:pt x="1683" y="25899"/>
                    <a:pt x="4968" y="28992"/>
                  </a:cubicBezTo>
                  <a:cubicBezTo>
                    <a:pt x="8081" y="32204"/>
                    <a:pt x="12390" y="33977"/>
                    <a:pt x="16863" y="33883"/>
                  </a:cubicBezTo>
                  <a:cubicBezTo>
                    <a:pt x="21385" y="33990"/>
                    <a:pt x="25748" y="32219"/>
                    <a:pt x="28917" y="28992"/>
                  </a:cubicBezTo>
                  <a:cubicBezTo>
                    <a:pt x="32169" y="25880"/>
                    <a:pt x="33950" y="21538"/>
                    <a:pt x="33823" y="17039"/>
                  </a:cubicBezTo>
                  <a:cubicBezTo>
                    <a:pt x="33929" y="12480"/>
                    <a:pt x="32155" y="8080"/>
                    <a:pt x="28917" y="4868"/>
                  </a:cubicBezTo>
                  <a:cubicBezTo>
                    <a:pt x="25764" y="1621"/>
                    <a:pt x="21387" y="-144"/>
                    <a:pt x="16863" y="6"/>
                  </a:cubicBezTo>
                </a:path>
              </a:pathLst>
            </a:custGeom>
            <a:grpFill/>
            <a:ln w="1444" cap="flat">
              <a:noFill/>
              <a:prstDash val="solid"/>
              <a:miter/>
            </a:ln>
          </p:spPr>
          <p:txBody>
            <a:bodyPr rtlCol="0" anchor="ctr"/>
            <a:lstStyle/>
            <a:p>
              <a:endParaRPr lang="en-US">
                <a:solidFill>
                  <a:srgbClr val="000000"/>
                </a:solidFill>
              </a:endParaRPr>
            </a:p>
          </p:txBody>
        </p:sp>
        <p:sp>
          <p:nvSpPr>
            <p:cNvPr id="15" name="Freeform: Shape 14">
              <a:extLst>
                <a:ext uri="{FF2B5EF4-FFF2-40B4-BE49-F238E27FC236}">
                  <a16:creationId xmlns:a16="http://schemas.microsoft.com/office/drawing/2014/main" id="{8B8CC4B7-D244-4366-A86B-B48553FD6EF7}"/>
                </a:ext>
              </a:extLst>
            </p:cNvPr>
            <p:cNvSpPr/>
            <p:nvPr/>
          </p:nvSpPr>
          <p:spPr>
            <a:xfrm>
              <a:off x="9323608" y="7038801"/>
              <a:ext cx="33835" cy="33881"/>
            </a:xfrm>
            <a:custGeom>
              <a:avLst/>
              <a:gdLst>
                <a:gd name="connsiteX0" fmla="*/ 16794 w 33835"/>
                <a:gd name="connsiteY0" fmla="*/ 5 h 33881"/>
                <a:gd name="connsiteX1" fmla="*/ 4855 w 33835"/>
                <a:gd name="connsiteY1" fmla="*/ 4867 h 33881"/>
                <a:gd name="connsiteX2" fmla="*/ 8 w 33835"/>
                <a:gd name="connsiteY2" fmla="*/ 17037 h 33881"/>
                <a:gd name="connsiteX3" fmla="*/ 4855 w 33835"/>
                <a:gd name="connsiteY3" fmla="*/ 28990 h 33881"/>
                <a:gd name="connsiteX4" fmla="*/ 28906 w 33835"/>
                <a:gd name="connsiteY4" fmla="*/ 28990 h 33881"/>
                <a:gd name="connsiteX5" fmla="*/ 33826 w 33835"/>
                <a:gd name="connsiteY5" fmla="*/ 17037 h 33881"/>
                <a:gd name="connsiteX6" fmla="*/ 28906 w 33835"/>
                <a:gd name="connsiteY6" fmla="*/ 4867 h 33881"/>
                <a:gd name="connsiteX7" fmla="*/ 16794 w 33835"/>
                <a:gd name="connsiteY7" fmla="*/ 5 h 3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5" h="33881">
                  <a:moveTo>
                    <a:pt x="16794" y="5"/>
                  </a:moveTo>
                  <a:cubicBezTo>
                    <a:pt x="12307" y="-130"/>
                    <a:pt x="7971" y="1636"/>
                    <a:pt x="4855" y="4867"/>
                  </a:cubicBezTo>
                  <a:cubicBezTo>
                    <a:pt x="1641" y="8088"/>
                    <a:pt x="-111" y="12488"/>
                    <a:pt x="8" y="17037"/>
                  </a:cubicBezTo>
                  <a:cubicBezTo>
                    <a:pt x="-149" y="21529"/>
                    <a:pt x="1614" y="25876"/>
                    <a:pt x="4855" y="28990"/>
                  </a:cubicBezTo>
                  <a:cubicBezTo>
                    <a:pt x="11547" y="35508"/>
                    <a:pt x="22215" y="35508"/>
                    <a:pt x="28906" y="28990"/>
                  </a:cubicBezTo>
                  <a:cubicBezTo>
                    <a:pt x="32172" y="25888"/>
                    <a:pt x="33962" y="21541"/>
                    <a:pt x="33826" y="17037"/>
                  </a:cubicBezTo>
                  <a:cubicBezTo>
                    <a:pt x="33948" y="12473"/>
                    <a:pt x="32165" y="8065"/>
                    <a:pt x="28906" y="4867"/>
                  </a:cubicBezTo>
                  <a:cubicBezTo>
                    <a:pt x="25724" y="1627"/>
                    <a:pt x="21334" y="-137"/>
                    <a:pt x="16794" y="5"/>
                  </a:cubicBezTo>
                </a:path>
              </a:pathLst>
            </a:custGeom>
            <a:grpFill/>
            <a:ln w="1444" cap="flat">
              <a:noFill/>
              <a:prstDash val="solid"/>
              <a:miter/>
            </a:ln>
          </p:spPr>
          <p:txBody>
            <a:bodyPr rtlCol="0" anchor="ctr"/>
            <a:lstStyle/>
            <a:p>
              <a:endParaRPr lang="en-US">
                <a:solidFill>
                  <a:srgbClr val="000000"/>
                </a:solidFill>
              </a:endParaRPr>
            </a:p>
          </p:txBody>
        </p:sp>
        <p:sp>
          <p:nvSpPr>
            <p:cNvPr id="16" name="Freeform: Shape 15">
              <a:extLst>
                <a:ext uri="{FF2B5EF4-FFF2-40B4-BE49-F238E27FC236}">
                  <a16:creationId xmlns:a16="http://schemas.microsoft.com/office/drawing/2014/main" id="{3F938633-3B24-438A-8B87-5C2B9199F7B0}"/>
                </a:ext>
              </a:extLst>
            </p:cNvPr>
            <p:cNvSpPr/>
            <p:nvPr/>
          </p:nvSpPr>
          <p:spPr>
            <a:xfrm>
              <a:off x="9198342" y="6854839"/>
              <a:ext cx="165664" cy="212275"/>
            </a:xfrm>
            <a:custGeom>
              <a:avLst/>
              <a:gdLst>
                <a:gd name="connsiteX0" fmla="*/ 77331 w 165664"/>
                <a:gd name="connsiteY0" fmla="*/ 114926 h 212275"/>
                <a:gd name="connsiteX1" fmla="*/ 60241 w 165664"/>
                <a:gd name="connsiteY1" fmla="*/ 114926 h 212275"/>
                <a:gd name="connsiteX2" fmla="*/ 60241 w 165664"/>
                <a:gd name="connsiteY2" fmla="*/ 8419 h 212275"/>
                <a:gd name="connsiteX3" fmla="*/ 75754 w 165664"/>
                <a:gd name="connsiteY3" fmla="*/ 8173 h 212275"/>
                <a:gd name="connsiteX4" fmla="*/ 136735 w 165664"/>
                <a:gd name="connsiteY4" fmla="*/ 63163 h 212275"/>
                <a:gd name="connsiteX5" fmla="*/ 77331 w 165664"/>
                <a:gd name="connsiteY5" fmla="*/ 114882 h 212275"/>
                <a:gd name="connsiteX6" fmla="*/ 88821 w 165664"/>
                <a:gd name="connsiteY6" fmla="*/ -3 h 212275"/>
                <a:gd name="connsiteX7" fmla="*/ 4889 w 165664"/>
                <a:gd name="connsiteY7" fmla="*/ -3 h 212275"/>
                <a:gd name="connsiteX8" fmla="*/ 4889 w 165664"/>
                <a:gd name="connsiteY8" fmla="*/ 7464 h 212275"/>
                <a:gd name="connsiteX9" fmla="*/ 29490 w 165664"/>
                <a:gd name="connsiteY9" fmla="*/ 7464 h 212275"/>
                <a:gd name="connsiteX10" fmla="*/ 29490 w 165664"/>
                <a:gd name="connsiteY10" fmla="*/ 172911 h 212275"/>
                <a:gd name="connsiteX11" fmla="*/ 27319 w 165664"/>
                <a:gd name="connsiteY11" fmla="*/ 190276 h 212275"/>
                <a:gd name="connsiteX12" fmla="*/ 17190 w 165664"/>
                <a:gd name="connsiteY12" fmla="*/ 199943 h 212275"/>
                <a:gd name="connsiteX13" fmla="*/ -2 w 165664"/>
                <a:gd name="connsiteY13" fmla="*/ 202678 h 212275"/>
                <a:gd name="connsiteX14" fmla="*/ -2 w 165664"/>
                <a:gd name="connsiteY14" fmla="*/ 212272 h 212275"/>
                <a:gd name="connsiteX15" fmla="*/ 90268 w 165664"/>
                <a:gd name="connsiteY15" fmla="*/ 212272 h 212275"/>
                <a:gd name="connsiteX16" fmla="*/ 90268 w 165664"/>
                <a:gd name="connsiteY16" fmla="*/ 202678 h 212275"/>
                <a:gd name="connsiteX17" fmla="*/ 72975 w 165664"/>
                <a:gd name="connsiteY17" fmla="*/ 200203 h 212275"/>
                <a:gd name="connsiteX18" fmla="*/ 62383 w 165664"/>
                <a:gd name="connsiteY18" fmla="*/ 190464 h 212275"/>
                <a:gd name="connsiteX19" fmla="*/ 60140 w 165664"/>
                <a:gd name="connsiteY19" fmla="*/ 176948 h 212275"/>
                <a:gd name="connsiteX20" fmla="*/ 60140 w 165664"/>
                <a:gd name="connsiteY20" fmla="*/ 123116 h 212275"/>
                <a:gd name="connsiteX21" fmla="*/ 82570 w 165664"/>
                <a:gd name="connsiteY21" fmla="*/ 123001 h 212275"/>
                <a:gd name="connsiteX22" fmla="*/ 165662 w 165664"/>
                <a:gd name="connsiteY22" fmla="*/ 61253 h 212275"/>
                <a:gd name="connsiteX23" fmla="*/ 88821 w 165664"/>
                <a:gd name="connsiteY23" fmla="*/ -3 h 21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64" h="212275">
                  <a:moveTo>
                    <a:pt x="77331" y="114926"/>
                  </a:moveTo>
                  <a:lnTo>
                    <a:pt x="60241" y="114926"/>
                  </a:lnTo>
                  <a:lnTo>
                    <a:pt x="60241" y="8419"/>
                  </a:lnTo>
                  <a:lnTo>
                    <a:pt x="75754" y="8173"/>
                  </a:lnTo>
                  <a:cubicBezTo>
                    <a:pt x="125795" y="8173"/>
                    <a:pt x="136735" y="29200"/>
                    <a:pt x="136735" y="63163"/>
                  </a:cubicBezTo>
                  <a:cubicBezTo>
                    <a:pt x="136735" y="97416"/>
                    <a:pt x="117054" y="114882"/>
                    <a:pt x="77331" y="114882"/>
                  </a:cubicBezTo>
                  <a:moveTo>
                    <a:pt x="88821" y="-3"/>
                  </a:moveTo>
                  <a:lnTo>
                    <a:pt x="4889" y="-3"/>
                  </a:lnTo>
                  <a:lnTo>
                    <a:pt x="4889" y="7464"/>
                  </a:lnTo>
                  <a:lnTo>
                    <a:pt x="29490" y="7464"/>
                  </a:lnTo>
                  <a:lnTo>
                    <a:pt x="29490" y="172911"/>
                  </a:lnTo>
                  <a:cubicBezTo>
                    <a:pt x="29490" y="185935"/>
                    <a:pt x="28723" y="186499"/>
                    <a:pt x="27319" y="190276"/>
                  </a:cubicBezTo>
                  <a:cubicBezTo>
                    <a:pt x="25771" y="194516"/>
                    <a:pt x="22327" y="197816"/>
                    <a:pt x="17190" y="199943"/>
                  </a:cubicBezTo>
                  <a:cubicBezTo>
                    <a:pt x="13398" y="201607"/>
                    <a:pt x="7639" y="202475"/>
                    <a:pt x="-2" y="202678"/>
                  </a:cubicBezTo>
                  <a:lnTo>
                    <a:pt x="-2" y="212272"/>
                  </a:lnTo>
                  <a:lnTo>
                    <a:pt x="90268" y="212272"/>
                  </a:lnTo>
                  <a:lnTo>
                    <a:pt x="90268" y="202678"/>
                  </a:lnTo>
                  <a:cubicBezTo>
                    <a:pt x="82642" y="202475"/>
                    <a:pt x="76781" y="201607"/>
                    <a:pt x="72975" y="200203"/>
                  </a:cubicBezTo>
                  <a:cubicBezTo>
                    <a:pt x="67621" y="198033"/>
                    <a:pt x="64076" y="194849"/>
                    <a:pt x="62383" y="190464"/>
                  </a:cubicBezTo>
                  <a:cubicBezTo>
                    <a:pt x="60935" y="186789"/>
                    <a:pt x="60140" y="183533"/>
                    <a:pt x="60140" y="176948"/>
                  </a:cubicBezTo>
                  <a:lnTo>
                    <a:pt x="60140" y="123116"/>
                  </a:lnTo>
                  <a:lnTo>
                    <a:pt x="82570" y="123001"/>
                  </a:lnTo>
                  <a:cubicBezTo>
                    <a:pt x="147472" y="123001"/>
                    <a:pt x="165662" y="96953"/>
                    <a:pt x="165662" y="61253"/>
                  </a:cubicBezTo>
                  <a:cubicBezTo>
                    <a:pt x="165662" y="25234"/>
                    <a:pt x="154519" y="-3"/>
                    <a:pt x="88821" y="-3"/>
                  </a:cubicBezTo>
                </a:path>
              </a:pathLst>
            </a:custGeom>
            <a:grpFill/>
            <a:ln w="1444" cap="flat">
              <a:noFill/>
              <a:prstDash val="solid"/>
              <a:miter/>
            </a:ln>
          </p:spPr>
          <p:txBody>
            <a:bodyPr rtlCol="0" anchor="ctr"/>
            <a:lstStyle/>
            <a:p>
              <a:endParaRPr lang="en-US">
                <a:solidFill>
                  <a:srgbClr val="000000"/>
                </a:solidFill>
              </a:endParaRPr>
            </a:p>
          </p:txBody>
        </p:sp>
        <p:sp>
          <p:nvSpPr>
            <p:cNvPr id="17" name="Freeform: Shape 16">
              <a:extLst>
                <a:ext uri="{FF2B5EF4-FFF2-40B4-BE49-F238E27FC236}">
                  <a16:creationId xmlns:a16="http://schemas.microsoft.com/office/drawing/2014/main" id="{6B97A84B-A258-4FF1-8CFA-A7E502D73E2E}"/>
                </a:ext>
              </a:extLst>
            </p:cNvPr>
            <p:cNvSpPr/>
            <p:nvPr/>
          </p:nvSpPr>
          <p:spPr>
            <a:xfrm>
              <a:off x="9394338" y="6854839"/>
              <a:ext cx="252012" cy="212289"/>
            </a:xfrm>
            <a:custGeom>
              <a:avLst/>
              <a:gdLst>
                <a:gd name="connsiteX0" fmla="*/ 227844 w 252012"/>
                <a:gd name="connsiteY0" fmla="*/ 189683 h 212289"/>
                <a:gd name="connsiteX1" fmla="*/ 226079 w 252012"/>
                <a:gd name="connsiteY1" fmla="*/ 175212 h 212289"/>
                <a:gd name="connsiteX2" fmla="*/ 226079 w 252012"/>
                <a:gd name="connsiteY2" fmla="*/ 7493 h 212289"/>
                <a:gd name="connsiteX3" fmla="*/ 247785 w 252012"/>
                <a:gd name="connsiteY3" fmla="*/ 7493 h 212289"/>
                <a:gd name="connsiteX4" fmla="*/ 247785 w 252012"/>
                <a:gd name="connsiteY4" fmla="*/ -3 h 212289"/>
                <a:gd name="connsiteX5" fmla="*/ 194850 w 252012"/>
                <a:gd name="connsiteY5" fmla="*/ -3 h 212289"/>
                <a:gd name="connsiteX6" fmla="*/ 130946 w 252012"/>
                <a:gd name="connsiteY6" fmla="*/ 162072 h 212289"/>
                <a:gd name="connsiteX7" fmla="*/ 129499 w 252012"/>
                <a:gd name="connsiteY7" fmla="*/ 163071 h 212289"/>
                <a:gd name="connsiteX8" fmla="*/ 127965 w 252012"/>
                <a:gd name="connsiteY8" fmla="*/ 162072 h 212289"/>
                <a:gd name="connsiteX9" fmla="*/ 60111 w 252012"/>
                <a:gd name="connsiteY9" fmla="*/ -3 h 212289"/>
                <a:gd name="connsiteX10" fmla="*/ 1214 w 252012"/>
                <a:gd name="connsiteY10" fmla="*/ -3 h 212289"/>
                <a:gd name="connsiteX11" fmla="*/ 1214 w 252012"/>
                <a:gd name="connsiteY11" fmla="*/ 7507 h 212289"/>
                <a:gd name="connsiteX12" fmla="*/ 25597 w 252012"/>
                <a:gd name="connsiteY12" fmla="*/ 7507 h 212289"/>
                <a:gd name="connsiteX13" fmla="*/ 25597 w 252012"/>
                <a:gd name="connsiteY13" fmla="*/ 168787 h 212289"/>
                <a:gd name="connsiteX14" fmla="*/ 25091 w 252012"/>
                <a:gd name="connsiteY14" fmla="*/ 183779 h 212289"/>
                <a:gd name="connsiteX15" fmla="*/ 21574 w 252012"/>
                <a:gd name="connsiteY15" fmla="*/ 194039 h 212289"/>
                <a:gd name="connsiteX16" fmla="*/ 12110 w 252012"/>
                <a:gd name="connsiteY16" fmla="*/ 200927 h 212289"/>
                <a:gd name="connsiteX17" fmla="*/ -2 w 252012"/>
                <a:gd name="connsiteY17" fmla="*/ 202635 h 212289"/>
                <a:gd name="connsiteX18" fmla="*/ -2 w 252012"/>
                <a:gd name="connsiteY18" fmla="*/ 212287 h 212289"/>
                <a:gd name="connsiteX19" fmla="*/ 59821 w 252012"/>
                <a:gd name="connsiteY19" fmla="*/ 212287 h 212289"/>
                <a:gd name="connsiteX20" fmla="*/ 59821 w 252012"/>
                <a:gd name="connsiteY20" fmla="*/ 202591 h 212289"/>
                <a:gd name="connsiteX21" fmla="*/ 49691 w 252012"/>
                <a:gd name="connsiteY21" fmla="*/ 200884 h 212289"/>
                <a:gd name="connsiteX22" fmla="*/ 40010 w 252012"/>
                <a:gd name="connsiteY22" fmla="*/ 194140 h 212289"/>
                <a:gd name="connsiteX23" fmla="*/ 36479 w 252012"/>
                <a:gd name="connsiteY23" fmla="*/ 183677 h 212289"/>
                <a:gd name="connsiteX24" fmla="*/ 35785 w 252012"/>
                <a:gd name="connsiteY24" fmla="*/ 168729 h 212289"/>
                <a:gd name="connsiteX25" fmla="*/ 35785 w 252012"/>
                <a:gd name="connsiteY25" fmla="*/ 29720 h 212289"/>
                <a:gd name="connsiteX26" fmla="*/ 39287 w 252012"/>
                <a:gd name="connsiteY26" fmla="*/ 29720 h 212289"/>
                <a:gd name="connsiteX27" fmla="*/ 115867 w 252012"/>
                <a:gd name="connsiteY27" fmla="*/ 212243 h 212289"/>
                <a:gd name="connsiteX28" fmla="*/ 122235 w 252012"/>
                <a:gd name="connsiteY28" fmla="*/ 212243 h 212289"/>
                <a:gd name="connsiteX29" fmla="*/ 194054 w 252012"/>
                <a:gd name="connsiteY29" fmla="*/ 31674 h 212289"/>
                <a:gd name="connsiteX30" fmla="*/ 195849 w 252012"/>
                <a:gd name="connsiteY30" fmla="*/ 31674 h 212289"/>
                <a:gd name="connsiteX31" fmla="*/ 195849 w 252012"/>
                <a:gd name="connsiteY31" fmla="*/ 175255 h 212289"/>
                <a:gd name="connsiteX32" fmla="*/ 194011 w 252012"/>
                <a:gd name="connsiteY32" fmla="*/ 190117 h 212289"/>
                <a:gd name="connsiteX33" fmla="*/ 185053 w 252012"/>
                <a:gd name="connsiteY33" fmla="*/ 200030 h 212289"/>
                <a:gd name="connsiteX34" fmla="*/ 170163 w 252012"/>
                <a:gd name="connsiteY34" fmla="*/ 202649 h 212289"/>
                <a:gd name="connsiteX35" fmla="*/ 170163 w 252012"/>
                <a:gd name="connsiteY35" fmla="*/ 212243 h 212289"/>
                <a:gd name="connsiteX36" fmla="*/ 252011 w 252012"/>
                <a:gd name="connsiteY36" fmla="*/ 212243 h 212289"/>
                <a:gd name="connsiteX37" fmla="*/ 252011 w 252012"/>
                <a:gd name="connsiteY37" fmla="*/ 202591 h 212289"/>
                <a:gd name="connsiteX38" fmla="*/ 236961 w 252012"/>
                <a:gd name="connsiteY38" fmla="*/ 199813 h 212289"/>
                <a:gd name="connsiteX39" fmla="*/ 227801 w 252012"/>
                <a:gd name="connsiteY39" fmla="*/ 189683 h 2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2012" h="212289">
                  <a:moveTo>
                    <a:pt x="227844" y="189683"/>
                  </a:moveTo>
                  <a:cubicBezTo>
                    <a:pt x="226524" y="184977"/>
                    <a:pt x="225930" y="180097"/>
                    <a:pt x="226079" y="175212"/>
                  </a:cubicBezTo>
                  <a:lnTo>
                    <a:pt x="226079" y="7493"/>
                  </a:lnTo>
                  <a:lnTo>
                    <a:pt x="247785" y="7493"/>
                  </a:lnTo>
                  <a:lnTo>
                    <a:pt x="247785" y="-3"/>
                  </a:lnTo>
                  <a:lnTo>
                    <a:pt x="194850" y="-3"/>
                  </a:lnTo>
                  <a:lnTo>
                    <a:pt x="130946" y="162072"/>
                  </a:lnTo>
                  <a:cubicBezTo>
                    <a:pt x="130722" y="162676"/>
                    <a:pt x="130143" y="163075"/>
                    <a:pt x="129499" y="163071"/>
                  </a:cubicBezTo>
                  <a:cubicBezTo>
                    <a:pt x="128829" y="163094"/>
                    <a:pt x="128216" y="162695"/>
                    <a:pt x="127965" y="162072"/>
                  </a:cubicBezTo>
                  <a:cubicBezTo>
                    <a:pt x="127965" y="162072"/>
                    <a:pt x="60878" y="1922"/>
                    <a:pt x="60111" y="-3"/>
                  </a:cubicBezTo>
                  <a:lnTo>
                    <a:pt x="1214" y="-3"/>
                  </a:lnTo>
                  <a:lnTo>
                    <a:pt x="1214" y="7507"/>
                  </a:lnTo>
                  <a:lnTo>
                    <a:pt x="25597" y="7507"/>
                  </a:lnTo>
                  <a:lnTo>
                    <a:pt x="25597" y="168787"/>
                  </a:lnTo>
                  <a:cubicBezTo>
                    <a:pt x="25597" y="168787"/>
                    <a:pt x="25091" y="183677"/>
                    <a:pt x="25091" y="183779"/>
                  </a:cubicBezTo>
                  <a:cubicBezTo>
                    <a:pt x="24765" y="187433"/>
                    <a:pt x="23558" y="190954"/>
                    <a:pt x="21574" y="194039"/>
                  </a:cubicBezTo>
                  <a:cubicBezTo>
                    <a:pt x="19263" y="197314"/>
                    <a:pt x="15938" y="199736"/>
                    <a:pt x="12110" y="200927"/>
                  </a:cubicBezTo>
                  <a:cubicBezTo>
                    <a:pt x="8174" y="202070"/>
                    <a:pt x="4096" y="202645"/>
                    <a:pt x="-2" y="202635"/>
                  </a:cubicBezTo>
                  <a:lnTo>
                    <a:pt x="-2" y="212287"/>
                  </a:lnTo>
                  <a:lnTo>
                    <a:pt x="59821" y="212287"/>
                  </a:lnTo>
                  <a:lnTo>
                    <a:pt x="59821" y="202591"/>
                  </a:lnTo>
                  <a:cubicBezTo>
                    <a:pt x="56371" y="202619"/>
                    <a:pt x="52942" y="202040"/>
                    <a:pt x="49691" y="200884"/>
                  </a:cubicBezTo>
                  <a:cubicBezTo>
                    <a:pt x="45806" y="199771"/>
                    <a:pt x="42401" y="197399"/>
                    <a:pt x="40010" y="194140"/>
                  </a:cubicBezTo>
                  <a:cubicBezTo>
                    <a:pt x="38010" y="190987"/>
                    <a:pt x="36799" y="187398"/>
                    <a:pt x="36479" y="183677"/>
                  </a:cubicBezTo>
                  <a:cubicBezTo>
                    <a:pt x="36479" y="183677"/>
                    <a:pt x="35785" y="168743"/>
                    <a:pt x="35785" y="168729"/>
                  </a:cubicBezTo>
                  <a:lnTo>
                    <a:pt x="35785" y="29720"/>
                  </a:lnTo>
                  <a:lnTo>
                    <a:pt x="39287" y="29720"/>
                  </a:lnTo>
                  <a:cubicBezTo>
                    <a:pt x="39287" y="29720"/>
                    <a:pt x="115086" y="210261"/>
                    <a:pt x="115867" y="212243"/>
                  </a:cubicBezTo>
                  <a:lnTo>
                    <a:pt x="122235" y="212243"/>
                  </a:lnTo>
                  <a:lnTo>
                    <a:pt x="194054" y="31674"/>
                  </a:lnTo>
                  <a:lnTo>
                    <a:pt x="195849" y="31674"/>
                  </a:lnTo>
                  <a:lnTo>
                    <a:pt x="195849" y="175255"/>
                  </a:lnTo>
                  <a:cubicBezTo>
                    <a:pt x="195988" y="180274"/>
                    <a:pt x="195368" y="185284"/>
                    <a:pt x="194011" y="190117"/>
                  </a:cubicBezTo>
                  <a:cubicBezTo>
                    <a:pt x="192522" y="194516"/>
                    <a:pt x="189280" y="198105"/>
                    <a:pt x="185053" y="200030"/>
                  </a:cubicBezTo>
                  <a:cubicBezTo>
                    <a:pt x="181826" y="201477"/>
                    <a:pt x="176761" y="202417"/>
                    <a:pt x="170163" y="202649"/>
                  </a:cubicBezTo>
                  <a:lnTo>
                    <a:pt x="170163" y="212243"/>
                  </a:lnTo>
                  <a:lnTo>
                    <a:pt x="252011" y="212243"/>
                  </a:lnTo>
                  <a:lnTo>
                    <a:pt x="252011" y="202591"/>
                  </a:lnTo>
                  <a:cubicBezTo>
                    <a:pt x="245470" y="202287"/>
                    <a:pt x="240434" y="201376"/>
                    <a:pt x="236961" y="199813"/>
                  </a:cubicBezTo>
                  <a:cubicBezTo>
                    <a:pt x="232612" y="197884"/>
                    <a:pt x="229284" y="194204"/>
                    <a:pt x="227801" y="189683"/>
                  </a:cubicBezTo>
                </a:path>
              </a:pathLst>
            </a:custGeom>
            <a:grpFill/>
            <a:ln w="1444" cap="flat">
              <a:noFill/>
              <a:prstDash val="solid"/>
              <a:miter/>
            </a:ln>
          </p:spPr>
          <p:txBody>
            <a:bodyPr rtlCol="0" anchor="ctr"/>
            <a:lstStyle/>
            <a:p>
              <a:endParaRPr lang="en-US">
                <a:solidFill>
                  <a:srgbClr val="000000"/>
                </a:solidFill>
              </a:endParaRPr>
            </a:p>
          </p:txBody>
        </p:sp>
        <p:sp>
          <p:nvSpPr>
            <p:cNvPr id="20" name="Freeform: Shape 19">
              <a:extLst>
                <a:ext uri="{FF2B5EF4-FFF2-40B4-BE49-F238E27FC236}">
                  <a16:creationId xmlns:a16="http://schemas.microsoft.com/office/drawing/2014/main" id="{0E1D3D55-9B6A-4046-AA63-C0FB971F3FC0}"/>
                </a:ext>
              </a:extLst>
            </p:cNvPr>
            <p:cNvSpPr/>
            <p:nvPr/>
          </p:nvSpPr>
          <p:spPr>
            <a:xfrm>
              <a:off x="9661183" y="6911580"/>
              <a:ext cx="141483" cy="161713"/>
            </a:xfrm>
            <a:custGeom>
              <a:avLst/>
              <a:gdLst>
                <a:gd name="connsiteX0" fmla="*/ 70501 w 141483"/>
                <a:gd name="connsiteY0" fmla="*/ 152348 h 161713"/>
                <a:gd name="connsiteX1" fmla="*/ 32572 w 141483"/>
                <a:gd name="connsiteY1" fmla="*/ 82004 h 161713"/>
                <a:gd name="connsiteX2" fmla="*/ 70501 w 141483"/>
                <a:gd name="connsiteY2" fmla="*/ 9418 h 161713"/>
                <a:gd name="connsiteX3" fmla="*/ 108863 w 141483"/>
                <a:gd name="connsiteY3" fmla="*/ 79356 h 161713"/>
                <a:gd name="connsiteX4" fmla="*/ 70501 w 141483"/>
                <a:gd name="connsiteY4" fmla="*/ 152348 h 161713"/>
                <a:gd name="connsiteX5" fmla="*/ 71094 w 141483"/>
                <a:gd name="connsiteY5" fmla="*/ -3 h 161713"/>
                <a:gd name="connsiteX6" fmla="*/ -2 w 141483"/>
                <a:gd name="connsiteY6" fmla="*/ 81165 h 161713"/>
                <a:gd name="connsiteX7" fmla="*/ 70081 w 141483"/>
                <a:gd name="connsiteY7" fmla="*/ 161711 h 161713"/>
                <a:gd name="connsiteX8" fmla="*/ 141481 w 141483"/>
                <a:gd name="connsiteY8" fmla="*/ 79732 h 161713"/>
                <a:gd name="connsiteX9" fmla="*/ 71094 w 141483"/>
                <a:gd name="connsiteY9" fmla="*/ -3 h 16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483" h="161713">
                  <a:moveTo>
                    <a:pt x="70501" y="152348"/>
                  </a:moveTo>
                  <a:cubicBezTo>
                    <a:pt x="37681" y="152348"/>
                    <a:pt x="32572" y="135634"/>
                    <a:pt x="32572" y="82004"/>
                  </a:cubicBezTo>
                  <a:cubicBezTo>
                    <a:pt x="32572" y="40559"/>
                    <a:pt x="35134" y="9418"/>
                    <a:pt x="70501" y="9418"/>
                  </a:cubicBezTo>
                  <a:cubicBezTo>
                    <a:pt x="108704" y="9418"/>
                    <a:pt x="108863" y="41630"/>
                    <a:pt x="108863" y="79356"/>
                  </a:cubicBezTo>
                  <a:cubicBezTo>
                    <a:pt x="108863" y="133637"/>
                    <a:pt x="99819" y="152348"/>
                    <a:pt x="70501" y="152348"/>
                  </a:cubicBezTo>
                  <a:moveTo>
                    <a:pt x="71094" y="-3"/>
                  </a:moveTo>
                  <a:cubicBezTo>
                    <a:pt x="27377" y="-3"/>
                    <a:pt x="-2" y="29590"/>
                    <a:pt x="-2" y="81165"/>
                  </a:cubicBezTo>
                  <a:cubicBezTo>
                    <a:pt x="-2" y="156718"/>
                    <a:pt x="57665" y="161711"/>
                    <a:pt x="70081" y="161711"/>
                  </a:cubicBezTo>
                  <a:cubicBezTo>
                    <a:pt x="94682" y="161711"/>
                    <a:pt x="141481" y="146053"/>
                    <a:pt x="141481" y="79732"/>
                  </a:cubicBezTo>
                  <a:cubicBezTo>
                    <a:pt x="141481" y="28129"/>
                    <a:pt x="111555" y="-3"/>
                    <a:pt x="71094" y="-3"/>
                  </a:cubicBezTo>
                </a:path>
              </a:pathLst>
            </a:custGeom>
            <a:grpFill/>
            <a:ln w="1444" cap="flat">
              <a:noFill/>
              <a:prstDash val="solid"/>
              <a:miter/>
            </a:ln>
          </p:spPr>
          <p:txBody>
            <a:bodyPr rtlCol="0" anchor="ctr"/>
            <a:lstStyle/>
            <a:p>
              <a:endParaRPr lang="en-US">
                <a:solidFill>
                  <a:srgbClr val="000000"/>
                </a:solidFill>
              </a:endParaRPr>
            </a:p>
          </p:txBody>
        </p:sp>
        <p:sp>
          <p:nvSpPr>
            <p:cNvPr id="21" name="Freeform: Shape 20">
              <a:extLst>
                <a:ext uri="{FF2B5EF4-FFF2-40B4-BE49-F238E27FC236}">
                  <a16:creationId xmlns:a16="http://schemas.microsoft.com/office/drawing/2014/main" id="{778B33D1-4357-44F7-A986-00B6EAE2991C}"/>
                </a:ext>
              </a:extLst>
            </p:cNvPr>
            <p:cNvSpPr/>
            <p:nvPr/>
          </p:nvSpPr>
          <p:spPr>
            <a:xfrm>
              <a:off x="9817745" y="6913910"/>
              <a:ext cx="130123" cy="153349"/>
            </a:xfrm>
            <a:custGeom>
              <a:avLst/>
              <a:gdLst>
                <a:gd name="connsiteX0" fmla="*/ 99139 w 130123"/>
                <a:gd name="connsiteY0" fmla="*/ 26 h 153349"/>
                <a:gd name="connsiteX1" fmla="*/ 56840 w 130123"/>
                <a:gd name="connsiteY1" fmla="*/ 31862 h 153349"/>
                <a:gd name="connsiteX2" fmla="*/ 54742 w 130123"/>
                <a:gd name="connsiteY2" fmla="*/ 31862 h 153349"/>
                <a:gd name="connsiteX3" fmla="*/ 49532 w 130123"/>
                <a:gd name="connsiteY3" fmla="*/ 1473 h 153349"/>
                <a:gd name="connsiteX4" fmla="*/ -2 w 130123"/>
                <a:gd name="connsiteY4" fmla="*/ 1473 h 153349"/>
                <a:gd name="connsiteX5" fmla="*/ -2 w 130123"/>
                <a:gd name="connsiteY5" fmla="*/ 9519 h 153349"/>
                <a:gd name="connsiteX6" fmla="*/ 27203 w 130123"/>
                <a:gd name="connsiteY6" fmla="*/ 9519 h 153349"/>
                <a:gd name="connsiteX7" fmla="*/ 27203 w 130123"/>
                <a:gd name="connsiteY7" fmla="*/ 114014 h 153349"/>
                <a:gd name="connsiteX8" fmla="*/ 24107 w 130123"/>
                <a:gd name="connsiteY8" fmla="*/ 136791 h 153349"/>
                <a:gd name="connsiteX9" fmla="*/ 4368 w 130123"/>
                <a:gd name="connsiteY9" fmla="*/ 143781 h 153349"/>
                <a:gd name="connsiteX10" fmla="*/ 27 w 130123"/>
                <a:gd name="connsiteY10" fmla="*/ 143781 h 153349"/>
                <a:gd name="connsiteX11" fmla="*/ 27 w 130123"/>
                <a:gd name="connsiteY11" fmla="*/ 153346 h 153349"/>
                <a:gd name="connsiteX12" fmla="*/ 84697 w 130123"/>
                <a:gd name="connsiteY12" fmla="*/ 153346 h 153349"/>
                <a:gd name="connsiteX13" fmla="*/ 84697 w 130123"/>
                <a:gd name="connsiteY13" fmla="*/ 143781 h 153349"/>
                <a:gd name="connsiteX14" fmla="*/ 80167 w 130123"/>
                <a:gd name="connsiteY14" fmla="*/ 143781 h 153349"/>
                <a:gd name="connsiteX15" fmla="*/ 60386 w 130123"/>
                <a:gd name="connsiteY15" fmla="*/ 136372 h 153349"/>
                <a:gd name="connsiteX16" fmla="*/ 56507 w 130123"/>
                <a:gd name="connsiteY16" fmla="*/ 114014 h 153349"/>
                <a:gd name="connsiteX17" fmla="*/ 56507 w 130123"/>
                <a:gd name="connsiteY17" fmla="*/ 59675 h 153349"/>
                <a:gd name="connsiteX18" fmla="*/ 87142 w 130123"/>
                <a:gd name="connsiteY18" fmla="*/ 20459 h 153349"/>
                <a:gd name="connsiteX19" fmla="*/ 122944 w 130123"/>
                <a:gd name="connsiteY19" fmla="*/ 36377 h 153349"/>
                <a:gd name="connsiteX20" fmla="*/ 99168 w 130123"/>
                <a:gd name="connsiteY20" fmla="*/ -3 h 15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123" h="153349">
                  <a:moveTo>
                    <a:pt x="99139" y="26"/>
                  </a:moveTo>
                  <a:cubicBezTo>
                    <a:pt x="73091" y="26"/>
                    <a:pt x="64003" y="15756"/>
                    <a:pt x="56840" y="31862"/>
                  </a:cubicBezTo>
                  <a:cubicBezTo>
                    <a:pt x="56141" y="31809"/>
                    <a:pt x="55441" y="31809"/>
                    <a:pt x="54742" y="31862"/>
                  </a:cubicBezTo>
                  <a:cubicBezTo>
                    <a:pt x="54568" y="31862"/>
                    <a:pt x="49532" y="1473"/>
                    <a:pt x="49532" y="1473"/>
                  </a:cubicBezTo>
                  <a:lnTo>
                    <a:pt x="-2" y="1473"/>
                  </a:lnTo>
                  <a:lnTo>
                    <a:pt x="-2" y="9519"/>
                  </a:lnTo>
                  <a:lnTo>
                    <a:pt x="27203" y="9519"/>
                  </a:lnTo>
                  <a:lnTo>
                    <a:pt x="27203" y="114014"/>
                  </a:lnTo>
                  <a:cubicBezTo>
                    <a:pt x="27203" y="124361"/>
                    <a:pt x="26683" y="132436"/>
                    <a:pt x="24107" y="136791"/>
                  </a:cubicBezTo>
                  <a:cubicBezTo>
                    <a:pt x="21068" y="141813"/>
                    <a:pt x="14773" y="143781"/>
                    <a:pt x="4368" y="143781"/>
                  </a:cubicBezTo>
                  <a:lnTo>
                    <a:pt x="27" y="143781"/>
                  </a:lnTo>
                  <a:lnTo>
                    <a:pt x="27" y="153346"/>
                  </a:lnTo>
                  <a:lnTo>
                    <a:pt x="84697" y="153346"/>
                  </a:lnTo>
                  <a:lnTo>
                    <a:pt x="84697" y="143781"/>
                  </a:lnTo>
                  <a:lnTo>
                    <a:pt x="80167" y="143781"/>
                  </a:lnTo>
                  <a:cubicBezTo>
                    <a:pt x="69010" y="143781"/>
                    <a:pt x="63352" y="141321"/>
                    <a:pt x="60386" y="136372"/>
                  </a:cubicBezTo>
                  <a:cubicBezTo>
                    <a:pt x="57708" y="132030"/>
                    <a:pt x="56507" y="124795"/>
                    <a:pt x="56507" y="114014"/>
                  </a:cubicBezTo>
                  <a:lnTo>
                    <a:pt x="56507" y="59675"/>
                  </a:lnTo>
                  <a:cubicBezTo>
                    <a:pt x="56507" y="41341"/>
                    <a:pt x="70891" y="20459"/>
                    <a:pt x="87142" y="20459"/>
                  </a:cubicBezTo>
                  <a:cubicBezTo>
                    <a:pt x="104102" y="20459"/>
                    <a:pt x="104710" y="45291"/>
                    <a:pt x="122944" y="36377"/>
                  </a:cubicBezTo>
                  <a:cubicBezTo>
                    <a:pt x="135968" y="30053"/>
                    <a:pt x="133073" y="-3"/>
                    <a:pt x="99168" y="-3"/>
                  </a:cubicBezTo>
                </a:path>
              </a:pathLst>
            </a:custGeom>
            <a:grpFill/>
            <a:ln w="1444" cap="flat">
              <a:noFill/>
              <a:prstDash val="solid"/>
              <a:miter/>
            </a:ln>
          </p:spPr>
          <p:txBody>
            <a:bodyPr rtlCol="0" anchor="ctr"/>
            <a:lstStyle/>
            <a:p>
              <a:endParaRPr lang="en-US">
                <a:solidFill>
                  <a:srgbClr val="000000"/>
                </a:solidFill>
              </a:endParaRPr>
            </a:p>
          </p:txBody>
        </p:sp>
        <p:sp>
          <p:nvSpPr>
            <p:cNvPr id="23" name="Freeform: Shape 22">
              <a:extLst>
                <a:ext uri="{FF2B5EF4-FFF2-40B4-BE49-F238E27FC236}">
                  <a16:creationId xmlns:a16="http://schemas.microsoft.com/office/drawing/2014/main" id="{117B0FBA-83AD-4983-8CAA-62EA9B7F72F7}"/>
                </a:ext>
              </a:extLst>
            </p:cNvPr>
            <p:cNvSpPr/>
            <p:nvPr/>
          </p:nvSpPr>
          <p:spPr>
            <a:xfrm>
              <a:off x="10121575" y="6911594"/>
              <a:ext cx="151138" cy="159890"/>
            </a:xfrm>
            <a:custGeom>
              <a:avLst/>
              <a:gdLst>
                <a:gd name="connsiteX0" fmla="*/ 88448 w 151138"/>
                <a:gd name="connsiteY0" fmla="*/ 123927 h 159890"/>
                <a:gd name="connsiteX1" fmla="*/ 87884 w 151138"/>
                <a:gd name="connsiteY1" fmla="*/ 125113 h 159890"/>
                <a:gd name="connsiteX2" fmla="*/ 87262 w 151138"/>
                <a:gd name="connsiteY2" fmla="*/ 125736 h 159890"/>
                <a:gd name="connsiteX3" fmla="*/ 53573 w 151138"/>
                <a:gd name="connsiteY3" fmla="*/ 143955 h 159890"/>
                <a:gd name="connsiteX4" fmla="*/ 29710 w 151138"/>
                <a:gd name="connsiteY4" fmla="*/ 117458 h 159890"/>
                <a:gd name="connsiteX5" fmla="*/ 88448 w 151138"/>
                <a:gd name="connsiteY5" fmla="*/ 75102 h 159890"/>
                <a:gd name="connsiteX6" fmla="*/ 132831 w 151138"/>
                <a:gd name="connsiteY6" fmla="*/ 139961 h 159890"/>
                <a:gd name="connsiteX7" fmla="*/ 120212 w 151138"/>
                <a:gd name="connsiteY7" fmla="*/ 126228 h 159890"/>
                <a:gd name="connsiteX8" fmla="*/ 119706 w 151138"/>
                <a:gd name="connsiteY8" fmla="*/ 106836 h 159890"/>
                <a:gd name="connsiteX9" fmla="*/ 119706 w 151138"/>
                <a:gd name="connsiteY9" fmla="*/ 43294 h 159890"/>
                <a:gd name="connsiteX10" fmla="*/ 109576 w 151138"/>
                <a:gd name="connsiteY10" fmla="*/ 12268 h 159890"/>
                <a:gd name="connsiteX11" fmla="*/ 64817 w 151138"/>
                <a:gd name="connsiteY11" fmla="*/ -3 h 159890"/>
                <a:gd name="connsiteX12" fmla="*/ 18380 w 151138"/>
                <a:gd name="connsiteY12" fmla="*/ 11719 h 159890"/>
                <a:gd name="connsiteX13" fmla="*/ 4965 w 151138"/>
                <a:gd name="connsiteY13" fmla="*/ 36088 h 159890"/>
                <a:gd name="connsiteX14" fmla="*/ 8684 w 151138"/>
                <a:gd name="connsiteY14" fmla="*/ 46217 h 159890"/>
                <a:gd name="connsiteX15" fmla="*/ 17902 w 151138"/>
                <a:gd name="connsiteY15" fmla="*/ 49618 h 159890"/>
                <a:gd name="connsiteX16" fmla="*/ 32836 w 151138"/>
                <a:gd name="connsiteY16" fmla="*/ 33946 h 159890"/>
                <a:gd name="connsiteX17" fmla="*/ 39985 w 151138"/>
                <a:gd name="connsiteY17" fmla="*/ 16422 h 159890"/>
                <a:gd name="connsiteX18" fmla="*/ 60244 w 151138"/>
                <a:gd name="connsiteY18" fmla="*/ 9461 h 159890"/>
                <a:gd name="connsiteX19" fmla="*/ 82573 w 151138"/>
                <a:gd name="connsiteY19" fmla="*/ 18216 h 159890"/>
                <a:gd name="connsiteX20" fmla="*/ 88506 w 151138"/>
                <a:gd name="connsiteY20" fmla="*/ 40386 h 159890"/>
                <a:gd name="connsiteX21" fmla="*/ 88506 w 151138"/>
                <a:gd name="connsiteY21" fmla="*/ 65739 h 159890"/>
                <a:gd name="connsiteX22" fmla="*/ 88 w 151138"/>
                <a:gd name="connsiteY22" fmla="*/ 123319 h 159890"/>
                <a:gd name="connsiteX23" fmla="*/ 39782 w 151138"/>
                <a:gd name="connsiteY23" fmla="*/ 159887 h 159890"/>
                <a:gd name="connsiteX24" fmla="*/ 89418 w 151138"/>
                <a:gd name="connsiteY24" fmla="*/ 134751 h 159890"/>
                <a:gd name="connsiteX25" fmla="*/ 118259 w 151138"/>
                <a:gd name="connsiteY25" fmla="*/ 157991 h 159890"/>
                <a:gd name="connsiteX26" fmla="*/ 151137 w 151138"/>
                <a:gd name="connsiteY26" fmla="*/ 123507 h 159890"/>
                <a:gd name="connsiteX27" fmla="*/ 146043 w 151138"/>
                <a:gd name="connsiteY27" fmla="*/ 123507 h 159890"/>
                <a:gd name="connsiteX28" fmla="*/ 132860 w 151138"/>
                <a:gd name="connsiteY28" fmla="*/ 139961 h 15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138" h="159890">
                  <a:moveTo>
                    <a:pt x="88448" y="123927"/>
                  </a:moveTo>
                  <a:cubicBezTo>
                    <a:pt x="88525" y="124401"/>
                    <a:pt x="88301" y="124873"/>
                    <a:pt x="87884" y="125113"/>
                  </a:cubicBezTo>
                  <a:lnTo>
                    <a:pt x="87262" y="125736"/>
                  </a:lnTo>
                  <a:cubicBezTo>
                    <a:pt x="72791" y="139165"/>
                    <a:pt x="61662" y="143955"/>
                    <a:pt x="53573" y="143955"/>
                  </a:cubicBezTo>
                  <a:cubicBezTo>
                    <a:pt x="32822" y="143955"/>
                    <a:pt x="29710" y="126285"/>
                    <a:pt x="29710" y="117458"/>
                  </a:cubicBezTo>
                  <a:cubicBezTo>
                    <a:pt x="29710" y="89211"/>
                    <a:pt x="67610" y="75102"/>
                    <a:pt x="88448" y="75102"/>
                  </a:cubicBezTo>
                  <a:close/>
                  <a:moveTo>
                    <a:pt x="132831" y="139961"/>
                  </a:moveTo>
                  <a:cubicBezTo>
                    <a:pt x="123786" y="139961"/>
                    <a:pt x="120907" y="134823"/>
                    <a:pt x="120212" y="126228"/>
                  </a:cubicBezTo>
                  <a:lnTo>
                    <a:pt x="119706" y="106836"/>
                  </a:lnTo>
                  <a:lnTo>
                    <a:pt x="119706" y="43294"/>
                  </a:lnTo>
                  <a:cubicBezTo>
                    <a:pt x="119706" y="29590"/>
                    <a:pt x="117535" y="20314"/>
                    <a:pt x="109576" y="12268"/>
                  </a:cubicBezTo>
                  <a:cubicBezTo>
                    <a:pt x="101617" y="4223"/>
                    <a:pt x="86668" y="-3"/>
                    <a:pt x="64817" y="-3"/>
                  </a:cubicBezTo>
                  <a:cubicBezTo>
                    <a:pt x="43863" y="-3"/>
                    <a:pt x="28263" y="4005"/>
                    <a:pt x="18380" y="11719"/>
                  </a:cubicBezTo>
                  <a:cubicBezTo>
                    <a:pt x="8684" y="19200"/>
                    <a:pt x="4965" y="26190"/>
                    <a:pt x="4965" y="36088"/>
                  </a:cubicBezTo>
                  <a:cubicBezTo>
                    <a:pt x="4965" y="40747"/>
                    <a:pt x="6152" y="44003"/>
                    <a:pt x="8684" y="46217"/>
                  </a:cubicBezTo>
                  <a:cubicBezTo>
                    <a:pt x="11195" y="48511"/>
                    <a:pt x="14503" y="49732"/>
                    <a:pt x="17902" y="49618"/>
                  </a:cubicBezTo>
                  <a:cubicBezTo>
                    <a:pt x="26339" y="49618"/>
                    <a:pt x="31085" y="45277"/>
                    <a:pt x="32836" y="33946"/>
                  </a:cubicBezTo>
                  <a:cubicBezTo>
                    <a:pt x="34095" y="25553"/>
                    <a:pt x="35918" y="20763"/>
                    <a:pt x="39985" y="16422"/>
                  </a:cubicBezTo>
                  <a:cubicBezTo>
                    <a:pt x="44254" y="11776"/>
                    <a:pt x="51055" y="9461"/>
                    <a:pt x="60244" y="9461"/>
                  </a:cubicBezTo>
                  <a:cubicBezTo>
                    <a:pt x="70823" y="9461"/>
                    <a:pt x="78376" y="12355"/>
                    <a:pt x="82573" y="18216"/>
                  </a:cubicBezTo>
                  <a:cubicBezTo>
                    <a:pt x="86451" y="23715"/>
                    <a:pt x="88506" y="31168"/>
                    <a:pt x="88506" y="40386"/>
                  </a:cubicBezTo>
                  <a:lnTo>
                    <a:pt x="88506" y="65739"/>
                  </a:lnTo>
                  <a:cubicBezTo>
                    <a:pt x="61358" y="68300"/>
                    <a:pt x="-2734" y="73510"/>
                    <a:pt x="88" y="123319"/>
                  </a:cubicBezTo>
                  <a:cubicBezTo>
                    <a:pt x="1159" y="142797"/>
                    <a:pt x="18003" y="159887"/>
                    <a:pt x="39782" y="159887"/>
                  </a:cubicBezTo>
                  <a:cubicBezTo>
                    <a:pt x="63819" y="159887"/>
                    <a:pt x="79057" y="145937"/>
                    <a:pt x="89418" y="134751"/>
                  </a:cubicBezTo>
                  <a:cubicBezTo>
                    <a:pt x="91068" y="145315"/>
                    <a:pt x="100705" y="157991"/>
                    <a:pt x="118259" y="157991"/>
                  </a:cubicBezTo>
                  <a:cubicBezTo>
                    <a:pt x="137954" y="157991"/>
                    <a:pt x="149762" y="148137"/>
                    <a:pt x="151137" y="123507"/>
                  </a:cubicBezTo>
                  <a:lnTo>
                    <a:pt x="146043" y="123507"/>
                  </a:lnTo>
                  <a:cubicBezTo>
                    <a:pt x="144740" y="134216"/>
                    <a:pt x="138229" y="139961"/>
                    <a:pt x="132860" y="139961"/>
                  </a:cubicBezTo>
                </a:path>
              </a:pathLst>
            </a:custGeom>
            <a:grpFill/>
            <a:ln w="1444" cap="flat">
              <a:noFill/>
              <a:prstDash val="solid"/>
              <a:miter/>
            </a:ln>
          </p:spPr>
          <p:txBody>
            <a:bodyPr rtlCol="0" anchor="ctr"/>
            <a:lstStyle/>
            <a:p>
              <a:endParaRPr lang="en-US">
                <a:solidFill>
                  <a:srgbClr val="000000"/>
                </a:solidFill>
              </a:endParaRPr>
            </a:p>
          </p:txBody>
        </p:sp>
        <p:sp>
          <p:nvSpPr>
            <p:cNvPr id="24" name="Freeform: Shape 23">
              <a:extLst>
                <a:ext uri="{FF2B5EF4-FFF2-40B4-BE49-F238E27FC236}">
                  <a16:creationId xmlns:a16="http://schemas.microsoft.com/office/drawing/2014/main" id="{832FB492-EA32-4B4C-AE53-24B6119341AC}"/>
                </a:ext>
              </a:extLst>
            </p:cNvPr>
            <p:cNvSpPr/>
            <p:nvPr/>
          </p:nvSpPr>
          <p:spPr>
            <a:xfrm>
              <a:off x="10278213" y="6913498"/>
              <a:ext cx="167212" cy="153587"/>
            </a:xfrm>
            <a:custGeom>
              <a:avLst/>
              <a:gdLst>
                <a:gd name="connsiteX0" fmla="*/ 149324 w 167212"/>
                <a:gd name="connsiteY0" fmla="*/ 137117 h 153587"/>
                <a:gd name="connsiteX1" fmla="*/ 167211 w 167212"/>
                <a:gd name="connsiteY1" fmla="*/ 144034 h 153587"/>
                <a:gd name="connsiteX2" fmla="*/ 167211 w 167212"/>
                <a:gd name="connsiteY2" fmla="*/ 153585 h 153587"/>
                <a:gd name="connsiteX3" fmla="*/ 96650 w 167212"/>
                <a:gd name="connsiteY3" fmla="*/ 153585 h 153587"/>
                <a:gd name="connsiteX4" fmla="*/ 96650 w 167212"/>
                <a:gd name="connsiteY4" fmla="*/ 144063 h 153587"/>
                <a:gd name="connsiteX5" fmla="*/ 108357 w 167212"/>
                <a:gd name="connsiteY5" fmla="*/ 140749 h 153587"/>
                <a:gd name="connsiteX6" fmla="*/ 113784 w 167212"/>
                <a:gd name="connsiteY6" fmla="*/ 130069 h 153587"/>
                <a:gd name="connsiteX7" fmla="*/ 114579 w 167212"/>
                <a:gd name="connsiteY7" fmla="*/ 111908 h 153587"/>
                <a:gd name="connsiteX8" fmla="*/ 114579 w 167212"/>
                <a:gd name="connsiteY8" fmla="*/ 62287 h 153587"/>
                <a:gd name="connsiteX9" fmla="*/ 109819 w 167212"/>
                <a:gd name="connsiteY9" fmla="*/ 26906 h 153587"/>
                <a:gd name="connsiteX10" fmla="*/ 89111 w 167212"/>
                <a:gd name="connsiteY10" fmla="*/ 16038 h 153587"/>
                <a:gd name="connsiteX11" fmla="*/ 59590 w 167212"/>
                <a:gd name="connsiteY11" fmla="*/ 32969 h 153587"/>
                <a:gd name="connsiteX12" fmla="*/ 54062 w 167212"/>
                <a:gd name="connsiteY12" fmla="*/ 75977 h 153587"/>
                <a:gd name="connsiteX13" fmla="*/ 54062 w 167212"/>
                <a:gd name="connsiteY13" fmla="*/ 116032 h 153587"/>
                <a:gd name="connsiteX14" fmla="*/ 58258 w 167212"/>
                <a:gd name="connsiteY14" fmla="*/ 137450 h 153587"/>
                <a:gd name="connsiteX15" fmla="*/ 73207 w 167212"/>
                <a:gd name="connsiteY15" fmla="*/ 143961 h 153587"/>
                <a:gd name="connsiteX16" fmla="*/ 73207 w 167212"/>
                <a:gd name="connsiteY16" fmla="*/ 153585 h 153587"/>
                <a:gd name="connsiteX17" fmla="*/ -2 w 167212"/>
                <a:gd name="connsiteY17" fmla="*/ 153585 h 153587"/>
                <a:gd name="connsiteX18" fmla="*/ -2 w 167212"/>
                <a:gd name="connsiteY18" fmla="*/ 144034 h 153587"/>
                <a:gd name="connsiteX19" fmla="*/ 12747 w 167212"/>
                <a:gd name="connsiteY19" fmla="*/ 141892 h 153587"/>
                <a:gd name="connsiteX20" fmla="*/ 21285 w 167212"/>
                <a:gd name="connsiteY20" fmla="*/ 132153 h 153587"/>
                <a:gd name="connsiteX21" fmla="*/ 23065 w 167212"/>
                <a:gd name="connsiteY21" fmla="*/ 114354 h 153587"/>
                <a:gd name="connsiteX22" fmla="*/ 23065 w 167212"/>
                <a:gd name="connsiteY22" fmla="*/ 9714 h 153587"/>
                <a:gd name="connsiteX23" fmla="*/ -2 w 167212"/>
                <a:gd name="connsiteY23" fmla="*/ 9714 h 153587"/>
                <a:gd name="connsiteX24" fmla="*/ -2 w 167212"/>
                <a:gd name="connsiteY24" fmla="*/ 1784 h 153587"/>
                <a:gd name="connsiteX25" fmla="*/ 46160 w 167212"/>
                <a:gd name="connsiteY25" fmla="*/ 1784 h 153587"/>
                <a:gd name="connsiteX26" fmla="*/ 51356 w 167212"/>
                <a:gd name="connsiteY26" fmla="*/ 29279 h 153587"/>
                <a:gd name="connsiteX27" fmla="*/ 53729 w 167212"/>
                <a:gd name="connsiteY27" fmla="*/ 29279 h 153587"/>
                <a:gd name="connsiteX28" fmla="*/ 102294 w 167212"/>
                <a:gd name="connsiteY28" fmla="*/ 4 h 153587"/>
                <a:gd name="connsiteX29" fmla="*/ 124695 w 167212"/>
                <a:gd name="connsiteY29" fmla="*/ 5025 h 153587"/>
                <a:gd name="connsiteX30" fmla="*/ 140005 w 167212"/>
                <a:gd name="connsiteY30" fmla="*/ 20365 h 153587"/>
                <a:gd name="connsiteX31" fmla="*/ 144925 w 167212"/>
                <a:gd name="connsiteY31" fmla="*/ 45761 h 153587"/>
                <a:gd name="connsiteX32" fmla="*/ 144925 w 167212"/>
                <a:gd name="connsiteY32" fmla="*/ 114556 h 153587"/>
                <a:gd name="connsiteX33" fmla="*/ 149266 w 167212"/>
                <a:gd name="connsiteY33" fmla="*/ 137218 h 1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7212" h="153587">
                  <a:moveTo>
                    <a:pt x="149324" y="137117"/>
                  </a:moveTo>
                  <a:cubicBezTo>
                    <a:pt x="152928" y="141863"/>
                    <a:pt x="158239" y="143426"/>
                    <a:pt x="167211" y="144034"/>
                  </a:cubicBezTo>
                  <a:lnTo>
                    <a:pt x="167211" y="153585"/>
                  </a:lnTo>
                  <a:lnTo>
                    <a:pt x="96650" y="153585"/>
                  </a:lnTo>
                  <a:lnTo>
                    <a:pt x="96650" y="144063"/>
                  </a:lnTo>
                  <a:cubicBezTo>
                    <a:pt x="101816" y="143701"/>
                    <a:pt x="105825" y="142543"/>
                    <a:pt x="108357" y="140749"/>
                  </a:cubicBezTo>
                  <a:cubicBezTo>
                    <a:pt x="111888" y="138361"/>
                    <a:pt x="112915" y="134613"/>
                    <a:pt x="113784" y="130069"/>
                  </a:cubicBezTo>
                  <a:cubicBezTo>
                    <a:pt x="114461" y="124041"/>
                    <a:pt x="114727" y="117973"/>
                    <a:pt x="114579" y="111908"/>
                  </a:cubicBezTo>
                  <a:lnTo>
                    <a:pt x="114579" y="62287"/>
                  </a:lnTo>
                  <a:cubicBezTo>
                    <a:pt x="114579" y="50233"/>
                    <a:pt x="113784" y="35053"/>
                    <a:pt x="109819" y="26906"/>
                  </a:cubicBezTo>
                  <a:cubicBezTo>
                    <a:pt x="106259" y="19670"/>
                    <a:pt x="100268" y="16038"/>
                    <a:pt x="89111" y="16038"/>
                  </a:cubicBezTo>
                  <a:cubicBezTo>
                    <a:pt x="76890" y="15760"/>
                    <a:pt x="65521" y="22280"/>
                    <a:pt x="59590" y="32969"/>
                  </a:cubicBezTo>
                  <a:cubicBezTo>
                    <a:pt x="53960" y="42983"/>
                    <a:pt x="54062" y="59161"/>
                    <a:pt x="54062" y="75977"/>
                  </a:cubicBezTo>
                  <a:lnTo>
                    <a:pt x="54062" y="116032"/>
                  </a:lnTo>
                  <a:cubicBezTo>
                    <a:pt x="54062" y="126321"/>
                    <a:pt x="55364" y="133398"/>
                    <a:pt x="58258" y="137450"/>
                  </a:cubicBezTo>
                  <a:cubicBezTo>
                    <a:pt x="60849" y="141313"/>
                    <a:pt x="65856" y="143354"/>
                    <a:pt x="73207" y="143961"/>
                  </a:cubicBezTo>
                  <a:lnTo>
                    <a:pt x="73207" y="153585"/>
                  </a:lnTo>
                  <a:lnTo>
                    <a:pt x="-2" y="153585"/>
                  </a:lnTo>
                  <a:lnTo>
                    <a:pt x="-2" y="144034"/>
                  </a:lnTo>
                  <a:cubicBezTo>
                    <a:pt x="4336" y="144032"/>
                    <a:pt x="8646" y="143309"/>
                    <a:pt x="12747" y="141892"/>
                  </a:cubicBezTo>
                  <a:cubicBezTo>
                    <a:pt x="16993" y="140206"/>
                    <a:pt x="20169" y="136583"/>
                    <a:pt x="21285" y="132153"/>
                  </a:cubicBezTo>
                  <a:cubicBezTo>
                    <a:pt x="22428" y="128275"/>
                    <a:pt x="23065" y="122443"/>
                    <a:pt x="23065" y="114354"/>
                  </a:cubicBezTo>
                  <a:lnTo>
                    <a:pt x="23065" y="9714"/>
                  </a:lnTo>
                  <a:lnTo>
                    <a:pt x="-2" y="9714"/>
                  </a:lnTo>
                  <a:lnTo>
                    <a:pt x="-2" y="1784"/>
                  </a:lnTo>
                  <a:lnTo>
                    <a:pt x="46160" y="1784"/>
                  </a:lnTo>
                  <a:lnTo>
                    <a:pt x="51356" y="29279"/>
                  </a:lnTo>
                  <a:lnTo>
                    <a:pt x="53729" y="29279"/>
                  </a:lnTo>
                  <a:cubicBezTo>
                    <a:pt x="59647" y="17485"/>
                    <a:pt x="72541" y="4"/>
                    <a:pt x="102294" y="4"/>
                  </a:cubicBezTo>
                  <a:cubicBezTo>
                    <a:pt x="110053" y="-126"/>
                    <a:pt x="117733" y="1595"/>
                    <a:pt x="124695" y="5025"/>
                  </a:cubicBezTo>
                  <a:cubicBezTo>
                    <a:pt x="131225" y="8482"/>
                    <a:pt x="136561" y="13828"/>
                    <a:pt x="140005" y="20365"/>
                  </a:cubicBezTo>
                  <a:cubicBezTo>
                    <a:pt x="143695" y="27340"/>
                    <a:pt x="144925" y="35849"/>
                    <a:pt x="144925" y="45761"/>
                  </a:cubicBezTo>
                  <a:lnTo>
                    <a:pt x="144925" y="114556"/>
                  </a:lnTo>
                  <a:cubicBezTo>
                    <a:pt x="144925" y="122298"/>
                    <a:pt x="145678" y="132486"/>
                    <a:pt x="149266" y="137218"/>
                  </a:cubicBezTo>
                </a:path>
              </a:pathLst>
            </a:custGeom>
            <a:grpFill/>
            <a:ln w="1444" cap="flat">
              <a:noFill/>
              <a:prstDash val="solid"/>
              <a:miter/>
            </a:ln>
          </p:spPr>
          <p:txBody>
            <a:bodyPr rtlCol="0" anchor="ctr"/>
            <a:lstStyle/>
            <a:p>
              <a:endParaRPr lang="en-US">
                <a:solidFill>
                  <a:srgbClr val="000000"/>
                </a:solidFill>
              </a:endParaRPr>
            </a:p>
          </p:txBody>
        </p:sp>
        <p:sp>
          <p:nvSpPr>
            <p:cNvPr id="25" name="Freeform: Shape 24">
              <a:extLst>
                <a:ext uri="{FF2B5EF4-FFF2-40B4-BE49-F238E27FC236}">
                  <a16:creationId xmlns:a16="http://schemas.microsoft.com/office/drawing/2014/main" id="{FB166A28-2B84-42D3-B55D-416DF102E259}"/>
                </a:ext>
              </a:extLst>
            </p:cNvPr>
            <p:cNvSpPr/>
            <p:nvPr/>
          </p:nvSpPr>
          <p:spPr>
            <a:xfrm>
              <a:off x="9956653" y="6904420"/>
              <a:ext cx="157127" cy="252568"/>
            </a:xfrm>
            <a:custGeom>
              <a:avLst/>
              <a:gdLst>
                <a:gd name="connsiteX0" fmla="*/ 67028 w 157127"/>
                <a:gd name="connsiteY0" fmla="*/ 111638 h 252568"/>
                <a:gd name="connsiteX1" fmla="*/ 36725 w 157127"/>
                <a:gd name="connsiteY1" fmla="*/ 64491 h 252568"/>
                <a:gd name="connsiteX2" fmla="*/ 67028 w 157127"/>
                <a:gd name="connsiteY2" fmla="*/ 15290 h 252568"/>
                <a:gd name="connsiteX3" fmla="*/ 98083 w 157127"/>
                <a:gd name="connsiteY3" fmla="*/ 63854 h 252568"/>
                <a:gd name="connsiteX4" fmla="*/ 67028 w 157127"/>
                <a:gd name="connsiteY4" fmla="*/ 111609 h 252568"/>
                <a:gd name="connsiteX5" fmla="*/ 139889 w 157127"/>
                <a:gd name="connsiteY5" fmla="*/ 1065 h 252568"/>
                <a:gd name="connsiteX6" fmla="*/ 131062 w 157127"/>
                <a:gd name="connsiteY6" fmla="*/ 13148 h 252568"/>
                <a:gd name="connsiteX7" fmla="*/ 124579 w 157127"/>
                <a:gd name="connsiteY7" fmla="*/ 23900 h 252568"/>
                <a:gd name="connsiteX8" fmla="*/ 114030 w 157127"/>
                <a:gd name="connsiteY8" fmla="*/ 23133 h 252568"/>
                <a:gd name="connsiteX9" fmla="*/ 66275 w 157127"/>
                <a:gd name="connsiteY9" fmla="*/ 7215 h 252568"/>
                <a:gd name="connsiteX10" fmla="*/ 6886 w 157127"/>
                <a:gd name="connsiteY10" fmla="*/ 64491 h 252568"/>
                <a:gd name="connsiteX11" fmla="*/ 45509 w 157127"/>
                <a:gd name="connsiteY11" fmla="*/ 117715 h 252568"/>
                <a:gd name="connsiteX12" fmla="*/ 46721 w 157127"/>
                <a:gd name="connsiteY12" fmla="*/ 119048 h 252568"/>
                <a:gd name="connsiteX13" fmla="*/ 45712 w 157127"/>
                <a:gd name="connsiteY13" fmla="*/ 120233 h 252568"/>
                <a:gd name="connsiteX14" fmla="*/ 2994 w 157127"/>
                <a:gd name="connsiteY14" fmla="*/ 153517 h 252568"/>
                <a:gd name="connsiteX15" fmla="*/ 19939 w 157127"/>
                <a:gd name="connsiteY15" fmla="*/ 177973 h 252568"/>
                <a:gd name="connsiteX16" fmla="*/ 63844 w 157127"/>
                <a:gd name="connsiteY16" fmla="*/ 184933 h 252568"/>
                <a:gd name="connsiteX17" fmla="*/ 99038 w 157127"/>
                <a:gd name="connsiteY17" fmla="*/ 186641 h 252568"/>
                <a:gd name="connsiteX18" fmla="*/ 118284 w 157127"/>
                <a:gd name="connsiteY18" fmla="*/ 193428 h 252568"/>
                <a:gd name="connsiteX19" fmla="*/ 125708 w 157127"/>
                <a:gd name="connsiteY19" fmla="*/ 210388 h 252568"/>
                <a:gd name="connsiteX20" fmla="*/ 109790 w 157127"/>
                <a:gd name="connsiteY20" fmla="*/ 234742 h 252568"/>
                <a:gd name="connsiteX21" fmla="*/ 69633 w 157127"/>
                <a:gd name="connsiteY21" fmla="*/ 243251 h 252568"/>
                <a:gd name="connsiteX22" fmla="*/ 32804 w 157127"/>
                <a:gd name="connsiteY22" fmla="*/ 234945 h 252568"/>
                <a:gd name="connsiteX23" fmla="*/ 25076 w 157127"/>
                <a:gd name="connsiteY23" fmla="*/ 213123 h 252568"/>
                <a:gd name="connsiteX24" fmla="*/ 15931 w 157127"/>
                <a:gd name="connsiteY24" fmla="*/ 197132 h 252568"/>
                <a:gd name="connsiteX25" fmla="*/ 3283 w 157127"/>
                <a:gd name="connsiteY25" fmla="*/ 202921 h 252568"/>
                <a:gd name="connsiteX26" fmla="*/ -2 w 157127"/>
                <a:gd name="connsiteY26" fmla="*/ 216741 h 252568"/>
                <a:gd name="connsiteX27" fmla="*/ 24107 w 157127"/>
                <a:gd name="connsiteY27" fmla="*/ 246377 h 252568"/>
                <a:gd name="connsiteX28" fmla="*/ 65291 w 157127"/>
                <a:gd name="connsiteY28" fmla="*/ 252542 h 252568"/>
                <a:gd name="connsiteX29" fmla="*/ 111772 w 157127"/>
                <a:gd name="connsiteY29" fmla="*/ 243642 h 252568"/>
                <a:gd name="connsiteX30" fmla="*/ 135099 w 157127"/>
                <a:gd name="connsiteY30" fmla="*/ 222572 h 252568"/>
                <a:gd name="connsiteX31" fmla="*/ 141626 w 157127"/>
                <a:gd name="connsiteY31" fmla="*/ 197885 h 252568"/>
                <a:gd name="connsiteX32" fmla="*/ 134723 w 157127"/>
                <a:gd name="connsiteY32" fmla="*/ 171504 h 252568"/>
                <a:gd name="connsiteX33" fmla="*/ 51992 w 157127"/>
                <a:gd name="connsiteY33" fmla="*/ 151245 h 252568"/>
                <a:gd name="connsiteX34" fmla="*/ 24975 w 157127"/>
                <a:gd name="connsiteY34" fmla="*/ 139986 h 252568"/>
                <a:gd name="connsiteX35" fmla="*/ 66131 w 157127"/>
                <a:gd name="connsiteY35" fmla="*/ 120320 h 252568"/>
                <a:gd name="connsiteX36" fmla="*/ 128443 w 157127"/>
                <a:gd name="connsiteY36" fmla="*/ 63030 h 252568"/>
                <a:gd name="connsiteX37" fmla="*/ 122654 w 157127"/>
                <a:gd name="connsiteY37" fmla="*/ 34608 h 252568"/>
                <a:gd name="connsiteX38" fmla="*/ 141206 w 157127"/>
                <a:gd name="connsiteY38" fmla="*/ 34218 h 252568"/>
                <a:gd name="connsiteX39" fmla="*/ 154389 w 157127"/>
                <a:gd name="connsiteY39" fmla="*/ 24160 h 252568"/>
                <a:gd name="connsiteX40" fmla="*/ 156763 w 157127"/>
                <a:gd name="connsiteY40" fmla="*/ 9689 h 252568"/>
                <a:gd name="connsiteX41" fmla="*/ 140020 w 157127"/>
                <a:gd name="connsiteY41" fmla="*/ 1007 h 25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127" h="252568">
                  <a:moveTo>
                    <a:pt x="67028" y="111638"/>
                  </a:moveTo>
                  <a:cubicBezTo>
                    <a:pt x="47752" y="111638"/>
                    <a:pt x="36725" y="104402"/>
                    <a:pt x="36725" y="64491"/>
                  </a:cubicBezTo>
                  <a:cubicBezTo>
                    <a:pt x="36725" y="36302"/>
                    <a:pt x="46378" y="15290"/>
                    <a:pt x="67028" y="15290"/>
                  </a:cubicBezTo>
                  <a:cubicBezTo>
                    <a:pt x="91079" y="15290"/>
                    <a:pt x="98083" y="34362"/>
                    <a:pt x="98083" y="63854"/>
                  </a:cubicBezTo>
                  <a:cubicBezTo>
                    <a:pt x="98083" y="106066"/>
                    <a:pt x="85059" y="111609"/>
                    <a:pt x="67028" y="111609"/>
                  </a:cubicBezTo>
                  <a:moveTo>
                    <a:pt x="139889" y="1065"/>
                  </a:moveTo>
                  <a:cubicBezTo>
                    <a:pt x="135548" y="2512"/>
                    <a:pt x="132654" y="6462"/>
                    <a:pt x="131062" y="13148"/>
                  </a:cubicBezTo>
                  <a:cubicBezTo>
                    <a:pt x="129919" y="19313"/>
                    <a:pt x="127603" y="22872"/>
                    <a:pt x="124579" y="23900"/>
                  </a:cubicBezTo>
                  <a:cubicBezTo>
                    <a:pt x="121555" y="24927"/>
                    <a:pt x="116302" y="24942"/>
                    <a:pt x="114030" y="23133"/>
                  </a:cubicBezTo>
                  <a:cubicBezTo>
                    <a:pt x="106432" y="15897"/>
                    <a:pt x="91846" y="7215"/>
                    <a:pt x="66275" y="7215"/>
                  </a:cubicBezTo>
                  <a:cubicBezTo>
                    <a:pt x="24989" y="7157"/>
                    <a:pt x="6886" y="37242"/>
                    <a:pt x="6886" y="64491"/>
                  </a:cubicBezTo>
                  <a:cubicBezTo>
                    <a:pt x="6886" y="96530"/>
                    <a:pt x="18941" y="112072"/>
                    <a:pt x="45509" y="117715"/>
                  </a:cubicBezTo>
                  <a:cubicBezTo>
                    <a:pt x="46211" y="117749"/>
                    <a:pt x="46754" y="118345"/>
                    <a:pt x="46721" y="119048"/>
                  </a:cubicBezTo>
                  <a:cubicBezTo>
                    <a:pt x="46693" y="119627"/>
                    <a:pt x="46279" y="120113"/>
                    <a:pt x="45712" y="120233"/>
                  </a:cubicBezTo>
                  <a:cubicBezTo>
                    <a:pt x="23065" y="124893"/>
                    <a:pt x="2994" y="131651"/>
                    <a:pt x="2994" y="153517"/>
                  </a:cubicBezTo>
                  <a:cubicBezTo>
                    <a:pt x="2994" y="166743"/>
                    <a:pt x="10417" y="174022"/>
                    <a:pt x="19939" y="177973"/>
                  </a:cubicBezTo>
                  <a:cubicBezTo>
                    <a:pt x="30474" y="182314"/>
                    <a:pt x="45278" y="184600"/>
                    <a:pt x="63844" y="184933"/>
                  </a:cubicBezTo>
                  <a:cubicBezTo>
                    <a:pt x="75597" y="184888"/>
                    <a:pt x="87344" y="185459"/>
                    <a:pt x="99038" y="186641"/>
                  </a:cubicBezTo>
                  <a:cubicBezTo>
                    <a:pt x="107127" y="187567"/>
                    <a:pt x="113509" y="189911"/>
                    <a:pt x="118284" y="193428"/>
                  </a:cubicBezTo>
                  <a:cubicBezTo>
                    <a:pt x="123146" y="197277"/>
                    <a:pt x="125708" y="202964"/>
                    <a:pt x="125708" y="210388"/>
                  </a:cubicBezTo>
                  <a:cubicBezTo>
                    <a:pt x="125708" y="220517"/>
                    <a:pt x="120426" y="228694"/>
                    <a:pt x="109790" y="234742"/>
                  </a:cubicBezTo>
                  <a:cubicBezTo>
                    <a:pt x="99920" y="240328"/>
                    <a:pt x="86404" y="243251"/>
                    <a:pt x="69633" y="243251"/>
                  </a:cubicBezTo>
                  <a:cubicBezTo>
                    <a:pt x="55292" y="243251"/>
                    <a:pt x="43469" y="241717"/>
                    <a:pt x="32804" y="234945"/>
                  </a:cubicBezTo>
                  <a:cubicBezTo>
                    <a:pt x="24975" y="229953"/>
                    <a:pt x="23427" y="220214"/>
                    <a:pt x="25076" y="213123"/>
                  </a:cubicBezTo>
                  <a:cubicBezTo>
                    <a:pt x="26726" y="206032"/>
                    <a:pt x="24049" y="198507"/>
                    <a:pt x="15931" y="197132"/>
                  </a:cubicBezTo>
                  <a:cubicBezTo>
                    <a:pt x="10963" y="196538"/>
                    <a:pt x="6080" y="198772"/>
                    <a:pt x="3283" y="202921"/>
                  </a:cubicBezTo>
                  <a:cubicBezTo>
                    <a:pt x="881" y="206712"/>
                    <a:pt x="-2" y="211299"/>
                    <a:pt x="-2" y="216741"/>
                  </a:cubicBezTo>
                  <a:cubicBezTo>
                    <a:pt x="-2" y="234786"/>
                    <a:pt x="13688" y="243208"/>
                    <a:pt x="24107" y="246377"/>
                  </a:cubicBezTo>
                  <a:cubicBezTo>
                    <a:pt x="37391" y="250733"/>
                    <a:pt x="51314" y="252817"/>
                    <a:pt x="65291" y="252542"/>
                  </a:cubicBezTo>
                  <a:cubicBezTo>
                    <a:pt x="84682" y="252542"/>
                    <a:pt x="100499" y="249488"/>
                    <a:pt x="111772" y="243642"/>
                  </a:cubicBezTo>
                  <a:cubicBezTo>
                    <a:pt x="123045" y="237796"/>
                    <a:pt x="130888" y="230734"/>
                    <a:pt x="135099" y="222572"/>
                  </a:cubicBezTo>
                  <a:cubicBezTo>
                    <a:pt x="139283" y="215010"/>
                    <a:pt x="141526" y="206527"/>
                    <a:pt x="141626" y="197885"/>
                  </a:cubicBezTo>
                  <a:cubicBezTo>
                    <a:pt x="141626" y="186945"/>
                    <a:pt x="139267" y="178045"/>
                    <a:pt x="134723" y="171504"/>
                  </a:cubicBezTo>
                  <a:cubicBezTo>
                    <a:pt x="119977" y="150869"/>
                    <a:pt x="99052" y="153473"/>
                    <a:pt x="51992" y="151245"/>
                  </a:cubicBezTo>
                  <a:cubicBezTo>
                    <a:pt x="29331" y="151245"/>
                    <a:pt x="24975" y="147106"/>
                    <a:pt x="24975" y="139986"/>
                  </a:cubicBezTo>
                  <a:cubicBezTo>
                    <a:pt x="24975" y="129553"/>
                    <a:pt x="33383" y="125515"/>
                    <a:pt x="66131" y="120320"/>
                  </a:cubicBezTo>
                  <a:cubicBezTo>
                    <a:pt x="98300" y="115299"/>
                    <a:pt x="128443" y="103187"/>
                    <a:pt x="128443" y="63030"/>
                  </a:cubicBezTo>
                  <a:cubicBezTo>
                    <a:pt x="128535" y="53254"/>
                    <a:pt x="126563" y="43569"/>
                    <a:pt x="122654" y="34608"/>
                  </a:cubicBezTo>
                  <a:cubicBezTo>
                    <a:pt x="128758" y="36172"/>
                    <a:pt x="135173" y="36037"/>
                    <a:pt x="141206" y="34218"/>
                  </a:cubicBezTo>
                  <a:cubicBezTo>
                    <a:pt x="147718" y="32163"/>
                    <a:pt x="151958" y="28806"/>
                    <a:pt x="154389" y="24160"/>
                  </a:cubicBezTo>
                  <a:cubicBezTo>
                    <a:pt x="156842" y="19760"/>
                    <a:pt x="157681" y="14642"/>
                    <a:pt x="156763" y="9689"/>
                  </a:cubicBezTo>
                  <a:cubicBezTo>
                    <a:pt x="154679" y="428"/>
                    <a:pt x="147979" y="-1511"/>
                    <a:pt x="140020" y="1007"/>
                  </a:cubicBezTo>
                </a:path>
              </a:pathLst>
            </a:custGeom>
            <a:grpFill/>
            <a:ln w="1444" cap="flat">
              <a:noFill/>
              <a:prstDash val="solid"/>
              <a:miter/>
            </a:ln>
          </p:spPr>
          <p:txBody>
            <a:bodyPr rtlCol="0" anchor="ctr"/>
            <a:lstStyle/>
            <a:p>
              <a:endParaRPr lang="en-US">
                <a:solidFill>
                  <a:srgbClr val="000000"/>
                </a:solidFill>
              </a:endParaRPr>
            </a:p>
          </p:txBody>
        </p:sp>
        <p:sp>
          <p:nvSpPr>
            <p:cNvPr id="26" name="Freeform: Shape 25">
              <a:extLst>
                <a:ext uri="{FF2B5EF4-FFF2-40B4-BE49-F238E27FC236}">
                  <a16:creationId xmlns:a16="http://schemas.microsoft.com/office/drawing/2014/main" id="{35163B3A-B499-462E-A9EC-0D802FDFDB1D}"/>
                </a:ext>
              </a:extLst>
            </p:cNvPr>
            <p:cNvSpPr/>
            <p:nvPr/>
          </p:nvSpPr>
          <p:spPr>
            <a:xfrm>
              <a:off x="9008251"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61 w 83830"/>
                <a:gd name="connsiteY8" fmla="*/ 73611 h 105768"/>
                <a:gd name="connsiteX9" fmla="*/ 45336 w 83830"/>
                <a:gd name="connsiteY9" fmla="*/ 33468 h 105768"/>
                <a:gd name="connsiteX10" fmla="*/ 41429 w 83830"/>
                <a:gd name="connsiteY10" fmla="*/ 12457 h 105768"/>
                <a:gd name="connsiteX11" fmla="*/ 36725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61" y="73611"/>
                  </a:moveTo>
                  <a:lnTo>
                    <a:pt x="45336" y="33468"/>
                  </a:lnTo>
                  <a:lnTo>
                    <a:pt x="41429" y="12457"/>
                  </a:lnTo>
                  <a:lnTo>
                    <a:pt x="36725" y="33411"/>
                  </a:lnTo>
                  <a:lnTo>
                    <a:pt x="24208" y="73553"/>
                  </a:lnTo>
                  <a:close/>
                </a:path>
              </a:pathLst>
            </a:custGeom>
            <a:grpFill/>
            <a:ln w="1444" cap="flat">
              <a:noFill/>
              <a:prstDash val="solid"/>
              <a:miter/>
            </a:ln>
          </p:spPr>
          <p:txBody>
            <a:bodyPr rtlCol="0" anchor="ctr"/>
            <a:lstStyle/>
            <a:p>
              <a:endParaRPr lang="en-US">
                <a:solidFill>
                  <a:srgbClr val="000000"/>
                </a:solidFill>
              </a:endParaRPr>
            </a:p>
          </p:txBody>
        </p:sp>
        <p:sp>
          <p:nvSpPr>
            <p:cNvPr id="27" name="Freeform: Shape 26">
              <a:extLst>
                <a:ext uri="{FF2B5EF4-FFF2-40B4-BE49-F238E27FC236}">
                  <a16:creationId xmlns:a16="http://schemas.microsoft.com/office/drawing/2014/main" id="{62BD4F12-46A4-416A-8992-0217827D3ED8}"/>
                </a:ext>
              </a:extLst>
            </p:cNvPr>
            <p:cNvSpPr/>
            <p:nvPr/>
          </p:nvSpPr>
          <p:spPr>
            <a:xfrm>
              <a:off x="9108854" y="7219508"/>
              <a:ext cx="65524" cy="109979"/>
            </a:xfrm>
            <a:custGeom>
              <a:avLst/>
              <a:gdLst>
                <a:gd name="connsiteX0" fmla="*/ 31516 w 65524"/>
                <a:gd name="connsiteY0" fmla="*/ 109977 h 109979"/>
                <a:gd name="connsiteX1" fmla="*/ -2 w 65524"/>
                <a:gd name="connsiteY1" fmla="*/ 102495 h 109979"/>
                <a:gd name="connsiteX2" fmla="*/ 2892 w 65524"/>
                <a:gd name="connsiteY2" fmla="*/ 90918 h 109979"/>
                <a:gd name="connsiteX3" fmla="*/ 29215 w 65524"/>
                <a:gd name="connsiteY3" fmla="*/ 97575 h 109979"/>
                <a:gd name="connsiteX4" fmla="*/ 49691 w 65524"/>
                <a:gd name="connsiteY4" fmla="*/ 80355 h 109979"/>
                <a:gd name="connsiteX5" fmla="*/ 29866 w 65524"/>
                <a:gd name="connsiteY5" fmla="*/ 61832 h 109979"/>
                <a:gd name="connsiteX6" fmla="*/ 779 w 65524"/>
                <a:gd name="connsiteY6" fmla="*/ 29822 h 109979"/>
                <a:gd name="connsiteX7" fmla="*/ 33469 w 65524"/>
                <a:gd name="connsiteY7" fmla="*/ -3 h 109979"/>
                <a:gd name="connsiteX8" fmla="*/ 60964 w 65524"/>
                <a:gd name="connsiteY8" fmla="*/ 5207 h 109979"/>
                <a:gd name="connsiteX9" fmla="*/ 58692 w 65524"/>
                <a:gd name="connsiteY9" fmla="*/ 17550 h 109979"/>
                <a:gd name="connsiteX10" fmla="*/ 34005 w 65524"/>
                <a:gd name="connsiteY10" fmla="*/ 13209 h 109979"/>
                <a:gd name="connsiteX11" fmla="*/ 15960 w 65524"/>
                <a:gd name="connsiteY11" fmla="*/ 28476 h 109979"/>
                <a:gd name="connsiteX12" fmla="*/ 35466 w 65524"/>
                <a:gd name="connsiteY12" fmla="*/ 46521 h 109979"/>
                <a:gd name="connsiteX13" fmla="*/ 65523 w 65524"/>
                <a:gd name="connsiteY13" fmla="*/ 78531 h 109979"/>
                <a:gd name="connsiteX14" fmla="*/ 31516 w 65524"/>
                <a:gd name="connsiteY14" fmla="*/ 109977 h 10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524" h="109979">
                  <a:moveTo>
                    <a:pt x="31516" y="109977"/>
                  </a:moveTo>
                  <a:cubicBezTo>
                    <a:pt x="15916" y="109977"/>
                    <a:pt x="6915" y="106402"/>
                    <a:pt x="-2" y="102495"/>
                  </a:cubicBezTo>
                  <a:lnTo>
                    <a:pt x="2892" y="90918"/>
                  </a:lnTo>
                  <a:cubicBezTo>
                    <a:pt x="11821" y="94811"/>
                    <a:pt x="19143" y="97575"/>
                    <a:pt x="29215" y="97575"/>
                  </a:cubicBezTo>
                  <a:cubicBezTo>
                    <a:pt x="43180" y="97575"/>
                    <a:pt x="49691" y="93841"/>
                    <a:pt x="49691" y="80355"/>
                  </a:cubicBezTo>
                  <a:cubicBezTo>
                    <a:pt x="49691" y="69791"/>
                    <a:pt x="45799" y="66057"/>
                    <a:pt x="29866" y="61832"/>
                  </a:cubicBezTo>
                  <a:cubicBezTo>
                    <a:pt x="10851" y="56637"/>
                    <a:pt x="779" y="50790"/>
                    <a:pt x="779" y="29822"/>
                  </a:cubicBezTo>
                  <a:cubicBezTo>
                    <a:pt x="808" y="10546"/>
                    <a:pt x="12472" y="-3"/>
                    <a:pt x="33469" y="-3"/>
                  </a:cubicBezTo>
                  <a:cubicBezTo>
                    <a:pt x="46493" y="-3"/>
                    <a:pt x="54105" y="2283"/>
                    <a:pt x="60964" y="5207"/>
                  </a:cubicBezTo>
                  <a:lnTo>
                    <a:pt x="58692" y="17550"/>
                  </a:lnTo>
                  <a:cubicBezTo>
                    <a:pt x="50241" y="14786"/>
                    <a:pt x="45046" y="13209"/>
                    <a:pt x="34005" y="13209"/>
                  </a:cubicBezTo>
                  <a:cubicBezTo>
                    <a:pt x="21328" y="13209"/>
                    <a:pt x="15960" y="17102"/>
                    <a:pt x="15960" y="28476"/>
                  </a:cubicBezTo>
                  <a:cubicBezTo>
                    <a:pt x="15960" y="39199"/>
                    <a:pt x="18854" y="42122"/>
                    <a:pt x="35466" y="46521"/>
                  </a:cubicBezTo>
                  <a:cubicBezTo>
                    <a:pt x="53989" y="51557"/>
                    <a:pt x="65523" y="58098"/>
                    <a:pt x="65523" y="78531"/>
                  </a:cubicBezTo>
                  <a:cubicBezTo>
                    <a:pt x="65523" y="98964"/>
                    <a:pt x="53613" y="109977"/>
                    <a:pt x="31516" y="109977"/>
                  </a:cubicBezTo>
                  <a:close/>
                </a:path>
              </a:pathLst>
            </a:custGeom>
            <a:grpFill/>
            <a:ln w="1444" cap="flat">
              <a:noFill/>
              <a:prstDash val="solid"/>
              <a:miter/>
            </a:ln>
          </p:spPr>
          <p:txBody>
            <a:bodyPr rtlCol="0" anchor="ctr"/>
            <a:lstStyle/>
            <a:p>
              <a:endParaRPr lang="en-US">
                <a:solidFill>
                  <a:srgbClr val="000000"/>
                </a:solidFill>
              </a:endParaRPr>
            </a:p>
          </p:txBody>
        </p:sp>
        <p:sp>
          <p:nvSpPr>
            <p:cNvPr id="28" name="Freeform: Shape 27">
              <a:extLst>
                <a:ext uri="{FF2B5EF4-FFF2-40B4-BE49-F238E27FC236}">
                  <a16:creationId xmlns:a16="http://schemas.microsoft.com/office/drawing/2014/main" id="{E83010EA-DFA2-4FC2-8859-1CA44EE44BDB}"/>
                </a:ext>
              </a:extLst>
            </p:cNvPr>
            <p:cNvSpPr/>
            <p:nvPr/>
          </p:nvSpPr>
          <p:spPr>
            <a:xfrm>
              <a:off x="9190977" y="7219436"/>
              <a:ext cx="65495" cy="110052"/>
            </a:xfrm>
            <a:custGeom>
              <a:avLst/>
              <a:gdLst>
                <a:gd name="connsiteX0" fmla="*/ 31530 w 65495"/>
                <a:gd name="connsiteY0" fmla="*/ 110049 h 110052"/>
                <a:gd name="connsiteX1" fmla="*/ -2 w 65495"/>
                <a:gd name="connsiteY1" fmla="*/ 102567 h 110052"/>
                <a:gd name="connsiteX2" fmla="*/ 2892 w 65495"/>
                <a:gd name="connsiteY2" fmla="*/ 90991 h 110052"/>
                <a:gd name="connsiteX3" fmla="*/ 29215 w 65495"/>
                <a:gd name="connsiteY3" fmla="*/ 97647 h 110052"/>
                <a:gd name="connsiteX4" fmla="*/ 49691 w 65495"/>
                <a:gd name="connsiteY4" fmla="*/ 80427 h 110052"/>
                <a:gd name="connsiteX5" fmla="*/ 29866 w 65495"/>
                <a:gd name="connsiteY5" fmla="*/ 61904 h 110052"/>
                <a:gd name="connsiteX6" fmla="*/ 794 w 65495"/>
                <a:gd name="connsiteY6" fmla="*/ 29894 h 110052"/>
                <a:gd name="connsiteX7" fmla="*/ 33441 w 65495"/>
                <a:gd name="connsiteY7" fmla="*/ -3 h 110052"/>
                <a:gd name="connsiteX8" fmla="*/ 60935 w 65495"/>
                <a:gd name="connsiteY8" fmla="*/ 5207 h 110052"/>
                <a:gd name="connsiteX9" fmla="*/ 58678 w 65495"/>
                <a:gd name="connsiteY9" fmla="*/ 17550 h 110052"/>
                <a:gd name="connsiteX10" fmla="*/ 33976 w 65495"/>
                <a:gd name="connsiteY10" fmla="*/ 13209 h 110052"/>
                <a:gd name="connsiteX11" fmla="*/ 15931 w 65495"/>
                <a:gd name="connsiteY11" fmla="*/ 28476 h 110052"/>
                <a:gd name="connsiteX12" fmla="*/ 35438 w 65495"/>
                <a:gd name="connsiteY12" fmla="*/ 46521 h 110052"/>
                <a:gd name="connsiteX13" fmla="*/ 65494 w 65495"/>
                <a:gd name="connsiteY13" fmla="*/ 78531 h 110052"/>
                <a:gd name="connsiteX14" fmla="*/ 31530 w 65495"/>
                <a:gd name="connsiteY14" fmla="*/ 110049 h 11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95" h="110052">
                  <a:moveTo>
                    <a:pt x="31530" y="110049"/>
                  </a:moveTo>
                  <a:cubicBezTo>
                    <a:pt x="15916" y="110049"/>
                    <a:pt x="6930" y="106475"/>
                    <a:pt x="-2" y="102567"/>
                  </a:cubicBezTo>
                  <a:lnTo>
                    <a:pt x="2892" y="90991"/>
                  </a:lnTo>
                  <a:cubicBezTo>
                    <a:pt x="11835" y="94883"/>
                    <a:pt x="19143" y="97647"/>
                    <a:pt x="29215" y="97647"/>
                  </a:cubicBezTo>
                  <a:cubicBezTo>
                    <a:pt x="43194" y="97647"/>
                    <a:pt x="49691" y="93914"/>
                    <a:pt x="49691" y="80427"/>
                  </a:cubicBezTo>
                  <a:cubicBezTo>
                    <a:pt x="49691" y="69863"/>
                    <a:pt x="45799" y="66130"/>
                    <a:pt x="29866" y="61904"/>
                  </a:cubicBezTo>
                  <a:cubicBezTo>
                    <a:pt x="10866" y="56709"/>
                    <a:pt x="794" y="50863"/>
                    <a:pt x="794" y="29894"/>
                  </a:cubicBezTo>
                  <a:cubicBezTo>
                    <a:pt x="794" y="10561"/>
                    <a:pt x="12486" y="-3"/>
                    <a:pt x="33441" y="-3"/>
                  </a:cubicBezTo>
                  <a:cubicBezTo>
                    <a:pt x="46464" y="-3"/>
                    <a:pt x="54076" y="2283"/>
                    <a:pt x="60935" y="5207"/>
                  </a:cubicBezTo>
                  <a:lnTo>
                    <a:pt x="58678" y="17550"/>
                  </a:lnTo>
                  <a:cubicBezTo>
                    <a:pt x="50212" y="14786"/>
                    <a:pt x="45017" y="13209"/>
                    <a:pt x="33976" y="13209"/>
                  </a:cubicBezTo>
                  <a:cubicBezTo>
                    <a:pt x="21299" y="13209"/>
                    <a:pt x="15931" y="17102"/>
                    <a:pt x="15931" y="28476"/>
                  </a:cubicBezTo>
                  <a:cubicBezTo>
                    <a:pt x="15931" y="39199"/>
                    <a:pt x="18825" y="42122"/>
                    <a:pt x="35438" y="46521"/>
                  </a:cubicBezTo>
                  <a:cubicBezTo>
                    <a:pt x="53960" y="51557"/>
                    <a:pt x="65494" y="58098"/>
                    <a:pt x="65494" y="78531"/>
                  </a:cubicBezTo>
                  <a:cubicBezTo>
                    <a:pt x="65494" y="98964"/>
                    <a:pt x="53613" y="110049"/>
                    <a:pt x="31530" y="110049"/>
                  </a:cubicBezTo>
                  <a:close/>
                </a:path>
              </a:pathLst>
            </a:custGeom>
            <a:grpFill/>
            <a:ln w="1444" cap="flat">
              <a:noFill/>
              <a:prstDash val="solid"/>
              <a:miter/>
            </a:ln>
          </p:spPr>
          <p:txBody>
            <a:bodyPr rtlCol="0" anchor="ctr"/>
            <a:lstStyle/>
            <a:p>
              <a:endParaRPr lang="en-US">
                <a:solidFill>
                  <a:srgbClr val="000000"/>
                </a:solidFill>
              </a:endParaRPr>
            </a:p>
          </p:txBody>
        </p:sp>
        <p:sp>
          <p:nvSpPr>
            <p:cNvPr id="29" name="Freeform: Shape 28">
              <a:extLst>
                <a:ext uri="{FF2B5EF4-FFF2-40B4-BE49-F238E27FC236}">
                  <a16:creationId xmlns:a16="http://schemas.microsoft.com/office/drawing/2014/main" id="{D8F18A84-B4D8-43FA-AF25-C1B7B8DBCF6C}"/>
                </a:ext>
              </a:extLst>
            </p:cNvPr>
            <p:cNvSpPr/>
            <p:nvPr/>
          </p:nvSpPr>
          <p:spPr>
            <a:xfrm>
              <a:off x="9278555"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49 w 61747"/>
                <a:gd name="connsiteY4" fmla="*/ 13166 h 105768"/>
                <a:gd name="connsiteX5" fmla="*/ 16249 w 61747"/>
                <a:gd name="connsiteY5" fmla="*/ 45494 h 105768"/>
                <a:gd name="connsiteX6" fmla="*/ 52803 w 61747"/>
                <a:gd name="connsiteY6" fmla="*/ 45494 h 105768"/>
                <a:gd name="connsiteX7" fmla="*/ 52803 w 61747"/>
                <a:gd name="connsiteY7" fmla="*/ 57678 h 105768"/>
                <a:gd name="connsiteX8" fmla="*/ 16249 w 61747"/>
                <a:gd name="connsiteY8" fmla="*/ 57678 h 105768"/>
                <a:gd name="connsiteX9" fmla="*/ 16249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49" y="13166"/>
                  </a:lnTo>
                  <a:lnTo>
                    <a:pt x="16249" y="45494"/>
                  </a:lnTo>
                  <a:lnTo>
                    <a:pt x="52803" y="45494"/>
                  </a:lnTo>
                  <a:lnTo>
                    <a:pt x="52803" y="57678"/>
                  </a:lnTo>
                  <a:lnTo>
                    <a:pt x="16249" y="57678"/>
                  </a:lnTo>
                  <a:lnTo>
                    <a:pt x="16249" y="92930"/>
                  </a:lnTo>
                  <a:lnTo>
                    <a:pt x="61746" y="92930"/>
                  </a:lnTo>
                  <a:lnTo>
                    <a:pt x="61746" y="105766"/>
                  </a:lnTo>
                  <a:close/>
                </a:path>
              </a:pathLst>
            </a:custGeom>
            <a:grpFill/>
            <a:ln w="1444" cap="flat">
              <a:noFill/>
              <a:prstDash val="solid"/>
              <a:miter/>
            </a:ln>
          </p:spPr>
          <p:txBody>
            <a:bodyPr rtlCol="0" anchor="ctr"/>
            <a:lstStyle/>
            <a:p>
              <a:endParaRPr lang="en-US">
                <a:solidFill>
                  <a:srgbClr val="000000"/>
                </a:solidFill>
              </a:endParaRPr>
            </a:p>
          </p:txBody>
        </p:sp>
        <p:sp>
          <p:nvSpPr>
            <p:cNvPr id="30" name="Freeform: Shape 29">
              <a:extLst>
                <a:ext uri="{FF2B5EF4-FFF2-40B4-BE49-F238E27FC236}">
                  <a16:creationId xmlns:a16="http://schemas.microsoft.com/office/drawing/2014/main" id="{1FB9AE43-A2B5-4510-846F-ABFC73EA8C95}"/>
                </a:ext>
              </a:extLst>
            </p:cNvPr>
            <p:cNvSpPr/>
            <p:nvPr/>
          </p:nvSpPr>
          <p:spPr>
            <a:xfrm>
              <a:off x="9355758" y="7221447"/>
              <a:ext cx="70907" cy="105783"/>
            </a:xfrm>
            <a:custGeom>
              <a:avLst/>
              <a:gdLst>
                <a:gd name="connsiteX0" fmla="*/ 27305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305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305" y="13166"/>
                  </a:moveTo>
                  <a:lnTo>
                    <a:pt x="-2" y="13166"/>
                  </a:lnTo>
                  <a:lnTo>
                    <a:pt x="-2" y="-3"/>
                  </a:lnTo>
                  <a:lnTo>
                    <a:pt x="70906" y="-3"/>
                  </a:lnTo>
                  <a:lnTo>
                    <a:pt x="70906" y="13166"/>
                  </a:lnTo>
                  <a:lnTo>
                    <a:pt x="43541" y="13166"/>
                  </a:lnTo>
                  <a:lnTo>
                    <a:pt x="43541" y="105780"/>
                  </a:lnTo>
                  <a:lnTo>
                    <a:pt x="27305" y="105780"/>
                  </a:lnTo>
                  <a:close/>
                </a:path>
              </a:pathLst>
            </a:custGeom>
            <a:grpFill/>
            <a:ln w="1444" cap="flat">
              <a:noFill/>
              <a:prstDash val="solid"/>
              <a:miter/>
            </a:ln>
          </p:spPr>
          <p:txBody>
            <a:bodyPr rtlCol="0" anchor="ctr"/>
            <a:lstStyle/>
            <a:p>
              <a:endParaRPr lang="en-US">
                <a:solidFill>
                  <a:srgbClr val="000000"/>
                </a:solidFill>
              </a:endParaRPr>
            </a:p>
          </p:txBody>
        </p:sp>
        <p:sp>
          <p:nvSpPr>
            <p:cNvPr id="31" name="Freeform: Shape 30">
              <a:extLst>
                <a:ext uri="{FF2B5EF4-FFF2-40B4-BE49-F238E27FC236}">
                  <a16:creationId xmlns:a16="http://schemas.microsoft.com/office/drawing/2014/main" id="{ADEF23EE-B882-40A4-BA64-751D5673A048}"/>
                </a:ext>
              </a:extLst>
            </p:cNvPr>
            <p:cNvSpPr/>
            <p:nvPr/>
          </p:nvSpPr>
          <p:spPr>
            <a:xfrm>
              <a:off x="9489528" y="7221447"/>
              <a:ext cx="92527" cy="105768"/>
            </a:xfrm>
            <a:custGeom>
              <a:avLst/>
              <a:gdLst>
                <a:gd name="connsiteX0" fmla="*/ -2 w 92527"/>
                <a:gd name="connsiteY0" fmla="*/ 105766 h 105768"/>
                <a:gd name="connsiteX1" fmla="*/ -2 w 92527"/>
                <a:gd name="connsiteY1" fmla="*/ -3 h 105768"/>
                <a:gd name="connsiteX2" fmla="*/ 21444 w 92527"/>
                <a:gd name="connsiteY2" fmla="*/ -3 h 105768"/>
                <a:gd name="connsiteX3" fmla="*/ 40937 w 92527"/>
                <a:gd name="connsiteY3" fmla="*/ 70196 h 105768"/>
                <a:gd name="connsiteX4" fmla="*/ 45480 w 92527"/>
                <a:gd name="connsiteY4" fmla="*/ 99442 h 105768"/>
                <a:gd name="connsiteX5" fmla="*/ 50010 w 92527"/>
                <a:gd name="connsiteY5" fmla="*/ 70196 h 105768"/>
                <a:gd name="connsiteX6" fmla="*/ 70269 w 92527"/>
                <a:gd name="connsiteY6" fmla="*/ -3 h 105768"/>
                <a:gd name="connsiteX7" fmla="*/ 92526 w 92527"/>
                <a:gd name="connsiteY7" fmla="*/ -3 h 105768"/>
                <a:gd name="connsiteX8" fmla="*/ 92526 w 92527"/>
                <a:gd name="connsiteY8" fmla="*/ 105766 h 105768"/>
                <a:gd name="connsiteX9" fmla="*/ 76608 w 92527"/>
                <a:gd name="connsiteY9" fmla="*/ 105766 h 105768"/>
                <a:gd name="connsiteX10" fmla="*/ 76608 w 92527"/>
                <a:gd name="connsiteY10" fmla="*/ 53135 h 105768"/>
                <a:gd name="connsiteX11" fmla="*/ 79502 w 92527"/>
                <a:gd name="connsiteY11" fmla="*/ 6335 h 105768"/>
                <a:gd name="connsiteX12" fmla="*/ 72035 w 92527"/>
                <a:gd name="connsiteY12" fmla="*/ 40299 h 105768"/>
                <a:gd name="connsiteX13" fmla="*/ 53020 w 92527"/>
                <a:gd name="connsiteY13" fmla="*/ 105766 h 105768"/>
                <a:gd name="connsiteX14" fmla="*/ 36060 w 92527"/>
                <a:gd name="connsiteY14" fmla="*/ 105766 h 105768"/>
                <a:gd name="connsiteX15" fmla="*/ 17870 w 92527"/>
                <a:gd name="connsiteY15" fmla="*/ 41268 h 105768"/>
                <a:gd name="connsiteX16" fmla="*/ 10938 w 92527"/>
                <a:gd name="connsiteY16" fmla="*/ 6335 h 105768"/>
                <a:gd name="connsiteX17" fmla="*/ 13702 w 92527"/>
                <a:gd name="connsiteY17" fmla="*/ 53294 h 105768"/>
                <a:gd name="connsiteX18" fmla="*/ 13702 w 92527"/>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27" h="105768">
                  <a:moveTo>
                    <a:pt x="-2" y="105766"/>
                  </a:moveTo>
                  <a:lnTo>
                    <a:pt x="-2" y="-3"/>
                  </a:lnTo>
                  <a:lnTo>
                    <a:pt x="21444" y="-3"/>
                  </a:lnTo>
                  <a:lnTo>
                    <a:pt x="40937" y="70196"/>
                  </a:lnTo>
                  <a:lnTo>
                    <a:pt x="45480" y="99442"/>
                  </a:lnTo>
                  <a:lnTo>
                    <a:pt x="50010" y="70196"/>
                  </a:lnTo>
                  <a:lnTo>
                    <a:pt x="70269" y="-3"/>
                  </a:lnTo>
                  <a:lnTo>
                    <a:pt x="92526" y="-3"/>
                  </a:lnTo>
                  <a:lnTo>
                    <a:pt x="92526" y="105766"/>
                  </a:lnTo>
                  <a:lnTo>
                    <a:pt x="76608" y="105766"/>
                  </a:lnTo>
                  <a:lnTo>
                    <a:pt x="76608" y="53135"/>
                  </a:lnTo>
                  <a:lnTo>
                    <a:pt x="79502" y="6335"/>
                  </a:lnTo>
                  <a:lnTo>
                    <a:pt x="72035" y="40299"/>
                  </a:lnTo>
                  <a:lnTo>
                    <a:pt x="53020" y="105766"/>
                  </a:lnTo>
                  <a:lnTo>
                    <a:pt x="36060" y="105766"/>
                  </a:lnTo>
                  <a:lnTo>
                    <a:pt x="17870" y="41268"/>
                  </a:lnTo>
                  <a:lnTo>
                    <a:pt x="10938" y="6335"/>
                  </a:lnTo>
                  <a:lnTo>
                    <a:pt x="13702" y="53294"/>
                  </a:lnTo>
                  <a:lnTo>
                    <a:pt x="13702" y="105766"/>
                  </a:lnTo>
                  <a:close/>
                </a:path>
              </a:pathLst>
            </a:custGeom>
            <a:grpFill/>
            <a:ln w="1444" cap="flat">
              <a:noFill/>
              <a:prstDash val="solid"/>
              <a:miter/>
            </a:ln>
          </p:spPr>
          <p:txBody>
            <a:bodyPr rtlCol="0" anchor="ctr"/>
            <a:lstStyle/>
            <a:p>
              <a:endParaRPr lang="en-US">
                <a:solidFill>
                  <a:srgbClr val="000000"/>
                </a:solidFill>
              </a:endParaRPr>
            </a:p>
          </p:txBody>
        </p:sp>
        <p:sp>
          <p:nvSpPr>
            <p:cNvPr id="32" name="Freeform: Shape 31">
              <a:extLst>
                <a:ext uri="{FF2B5EF4-FFF2-40B4-BE49-F238E27FC236}">
                  <a16:creationId xmlns:a16="http://schemas.microsoft.com/office/drawing/2014/main" id="{7BD17894-2F14-4387-B273-8AB35102744A}"/>
                </a:ext>
              </a:extLst>
            </p:cNvPr>
            <p:cNvSpPr/>
            <p:nvPr/>
          </p:nvSpPr>
          <p:spPr>
            <a:xfrm>
              <a:off x="9602446"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47 w 83830"/>
                <a:gd name="connsiteY8" fmla="*/ 73611 h 105768"/>
                <a:gd name="connsiteX9" fmla="*/ 45336 w 83830"/>
                <a:gd name="connsiteY9" fmla="*/ 33468 h 105768"/>
                <a:gd name="connsiteX10" fmla="*/ 41429 w 83830"/>
                <a:gd name="connsiteY10" fmla="*/ 12457 h 105768"/>
                <a:gd name="connsiteX11" fmla="*/ 36711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47" y="73611"/>
                  </a:moveTo>
                  <a:lnTo>
                    <a:pt x="45336" y="33468"/>
                  </a:lnTo>
                  <a:lnTo>
                    <a:pt x="41429" y="12457"/>
                  </a:lnTo>
                  <a:lnTo>
                    <a:pt x="36711" y="33411"/>
                  </a:lnTo>
                  <a:lnTo>
                    <a:pt x="24208" y="73553"/>
                  </a:lnTo>
                  <a:close/>
                </a:path>
              </a:pathLst>
            </a:custGeom>
            <a:grpFill/>
            <a:ln w="1444" cap="flat">
              <a:noFill/>
              <a:prstDash val="solid"/>
              <a:miter/>
            </a:ln>
          </p:spPr>
          <p:txBody>
            <a:bodyPr rtlCol="0" anchor="ctr"/>
            <a:lstStyle/>
            <a:p>
              <a:endParaRPr lang="en-US">
                <a:solidFill>
                  <a:srgbClr val="000000"/>
                </a:solidFill>
              </a:endParaRPr>
            </a:p>
          </p:txBody>
        </p:sp>
        <p:sp>
          <p:nvSpPr>
            <p:cNvPr id="33" name="Freeform: Shape 32">
              <a:extLst>
                <a:ext uri="{FF2B5EF4-FFF2-40B4-BE49-F238E27FC236}">
                  <a16:creationId xmlns:a16="http://schemas.microsoft.com/office/drawing/2014/main" id="{77C9A72A-34D7-4848-8094-EB84EA0DBCD4}"/>
                </a:ext>
              </a:extLst>
            </p:cNvPr>
            <p:cNvSpPr/>
            <p:nvPr/>
          </p:nvSpPr>
          <p:spPr>
            <a:xfrm>
              <a:off x="9706420" y="7221447"/>
              <a:ext cx="72326" cy="105826"/>
            </a:xfrm>
            <a:custGeom>
              <a:avLst/>
              <a:gdLst>
                <a:gd name="connsiteX0" fmla="*/ -2 w 72326"/>
                <a:gd name="connsiteY0" fmla="*/ 105766 h 105826"/>
                <a:gd name="connsiteX1" fmla="*/ -2 w 72326"/>
                <a:gd name="connsiteY1" fmla="*/ -3 h 105826"/>
                <a:gd name="connsiteX2" fmla="*/ 17884 w 72326"/>
                <a:gd name="connsiteY2" fmla="*/ -3 h 105826"/>
                <a:gd name="connsiteX3" fmla="*/ 50545 w 72326"/>
                <a:gd name="connsiteY3" fmla="*/ 63177 h 105826"/>
                <a:gd name="connsiteX4" fmla="*/ 61760 w 72326"/>
                <a:gd name="connsiteY4" fmla="*/ 93914 h 105826"/>
                <a:gd name="connsiteX5" fmla="*/ 57853 w 72326"/>
                <a:gd name="connsiteY5" fmla="*/ 58170 h 105826"/>
                <a:gd name="connsiteX6" fmla="*/ 57853 w 72326"/>
                <a:gd name="connsiteY6" fmla="*/ -3 h 105826"/>
                <a:gd name="connsiteX7" fmla="*/ 72324 w 72326"/>
                <a:gd name="connsiteY7" fmla="*/ -3 h 105826"/>
                <a:gd name="connsiteX8" fmla="*/ 72324 w 72326"/>
                <a:gd name="connsiteY8" fmla="*/ 105766 h 105826"/>
                <a:gd name="connsiteX9" fmla="*/ 55104 w 72326"/>
                <a:gd name="connsiteY9" fmla="*/ 105766 h 105826"/>
                <a:gd name="connsiteX10" fmla="*/ 20807 w 72326"/>
                <a:gd name="connsiteY10" fmla="*/ 40024 h 105826"/>
                <a:gd name="connsiteX11" fmla="*/ 10678 w 72326"/>
                <a:gd name="connsiteY11" fmla="*/ 10952 h 105826"/>
                <a:gd name="connsiteX12" fmla="*/ 14266 w 72326"/>
                <a:gd name="connsiteY12" fmla="*/ 44741 h 105826"/>
                <a:gd name="connsiteX13" fmla="*/ 14266 w 72326"/>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26" h="105826">
                  <a:moveTo>
                    <a:pt x="-2" y="105766"/>
                  </a:moveTo>
                  <a:lnTo>
                    <a:pt x="-2" y="-3"/>
                  </a:lnTo>
                  <a:lnTo>
                    <a:pt x="17884" y="-3"/>
                  </a:lnTo>
                  <a:lnTo>
                    <a:pt x="50545" y="63177"/>
                  </a:lnTo>
                  <a:lnTo>
                    <a:pt x="61760" y="93914"/>
                  </a:lnTo>
                  <a:lnTo>
                    <a:pt x="57853" y="58170"/>
                  </a:lnTo>
                  <a:lnTo>
                    <a:pt x="57853" y="-3"/>
                  </a:lnTo>
                  <a:lnTo>
                    <a:pt x="72324" y="-3"/>
                  </a:lnTo>
                  <a:lnTo>
                    <a:pt x="72324" y="105766"/>
                  </a:lnTo>
                  <a:lnTo>
                    <a:pt x="55104" y="105766"/>
                  </a:lnTo>
                  <a:lnTo>
                    <a:pt x="20807" y="40024"/>
                  </a:lnTo>
                  <a:lnTo>
                    <a:pt x="10678" y="10952"/>
                  </a:lnTo>
                  <a:lnTo>
                    <a:pt x="14266" y="44741"/>
                  </a:lnTo>
                  <a:lnTo>
                    <a:pt x="14266" y="105823"/>
                  </a:lnTo>
                  <a:close/>
                </a:path>
              </a:pathLst>
            </a:custGeom>
            <a:grpFill/>
            <a:ln w="1444" cap="flat">
              <a:noFill/>
              <a:prstDash val="solid"/>
              <a:miter/>
            </a:ln>
          </p:spPr>
          <p:txBody>
            <a:bodyPr rtlCol="0" anchor="ctr"/>
            <a:lstStyle/>
            <a:p>
              <a:endParaRPr lang="en-US">
                <a:solidFill>
                  <a:srgbClr val="000000"/>
                </a:solidFill>
              </a:endParaRPr>
            </a:p>
          </p:txBody>
        </p:sp>
        <p:sp>
          <p:nvSpPr>
            <p:cNvPr id="34" name="Freeform: Shape 33">
              <a:extLst>
                <a:ext uri="{FF2B5EF4-FFF2-40B4-BE49-F238E27FC236}">
                  <a16:creationId xmlns:a16="http://schemas.microsoft.com/office/drawing/2014/main" id="{4CAE96AA-3876-4123-9095-8071EBE8F077}"/>
                </a:ext>
              </a:extLst>
            </p:cNvPr>
            <p:cNvSpPr/>
            <p:nvPr/>
          </p:nvSpPr>
          <p:spPr>
            <a:xfrm>
              <a:off x="9798904" y="7221447"/>
              <a:ext cx="83830" cy="105768"/>
            </a:xfrm>
            <a:custGeom>
              <a:avLst/>
              <a:gdLst>
                <a:gd name="connsiteX0" fmla="*/ 20605 w 83830"/>
                <a:gd name="connsiteY0" fmla="*/ 84884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12 w 83830"/>
                <a:gd name="connsiteY6" fmla="*/ 105766 h 105768"/>
                <a:gd name="connsiteX7" fmla="*/ 60733 w 83830"/>
                <a:gd name="connsiteY7" fmla="*/ 84884 h 105768"/>
                <a:gd name="connsiteX8" fmla="*/ 57332 w 83830"/>
                <a:gd name="connsiteY8" fmla="*/ 73683 h 105768"/>
                <a:gd name="connsiteX9" fmla="*/ 45307 w 83830"/>
                <a:gd name="connsiteY9" fmla="*/ 33541 h 105768"/>
                <a:gd name="connsiteX10" fmla="*/ 41400 w 83830"/>
                <a:gd name="connsiteY10" fmla="*/ 12529 h 105768"/>
                <a:gd name="connsiteX11" fmla="*/ 36697 w 83830"/>
                <a:gd name="connsiteY11" fmla="*/ 33483 h 105768"/>
                <a:gd name="connsiteX12" fmla="*/ 24179 w 83830"/>
                <a:gd name="connsiteY12" fmla="*/ 73625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05" y="84884"/>
                  </a:moveTo>
                  <a:lnTo>
                    <a:pt x="14136" y="105766"/>
                  </a:lnTo>
                  <a:lnTo>
                    <a:pt x="-2" y="105766"/>
                  </a:lnTo>
                  <a:lnTo>
                    <a:pt x="34280" y="-3"/>
                  </a:lnTo>
                  <a:lnTo>
                    <a:pt x="50198" y="-3"/>
                  </a:lnTo>
                  <a:lnTo>
                    <a:pt x="83829" y="105766"/>
                  </a:lnTo>
                  <a:lnTo>
                    <a:pt x="66912" y="105766"/>
                  </a:lnTo>
                  <a:lnTo>
                    <a:pt x="60733" y="84884"/>
                  </a:lnTo>
                  <a:close/>
                  <a:moveTo>
                    <a:pt x="57332" y="73683"/>
                  </a:moveTo>
                  <a:lnTo>
                    <a:pt x="45307" y="33541"/>
                  </a:lnTo>
                  <a:lnTo>
                    <a:pt x="41400" y="12529"/>
                  </a:lnTo>
                  <a:lnTo>
                    <a:pt x="36697" y="33483"/>
                  </a:lnTo>
                  <a:lnTo>
                    <a:pt x="24179" y="73625"/>
                  </a:lnTo>
                  <a:close/>
                </a:path>
              </a:pathLst>
            </a:custGeom>
            <a:grpFill/>
            <a:ln w="1444" cap="flat">
              <a:noFill/>
              <a:prstDash val="solid"/>
              <a:miter/>
            </a:ln>
          </p:spPr>
          <p:txBody>
            <a:bodyPr rtlCol="0" anchor="ctr"/>
            <a:lstStyle/>
            <a:p>
              <a:endParaRPr lang="en-US">
                <a:solidFill>
                  <a:srgbClr val="000000"/>
                </a:solidFill>
              </a:endParaRPr>
            </a:p>
          </p:txBody>
        </p:sp>
        <p:sp>
          <p:nvSpPr>
            <p:cNvPr id="35" name="Freeform: Shape 34">
              <a:extLst>
                <a:ext uri="{FF2B5EF4-FFF2-40B4-BE49-F238E27FC236}">
                  <a16:creationId xmlns:a16="http://schemas.microsoft.com/office/drawing/2014/main" id="{238D6FBF-063C-4723-B67C-1D72CC05FD62}"/>
                </a:ext>
              </a:extLst>
            </p:cNvPr>
            <p:cNvSpPr/>
            <p:nvPr/>
          </p:nvSpPr>
          <p:spPr>
            <a:xfrm>
              <a:off x="9894543" y="7219490"/>
              <a:ext cx="74786" cy="110012"/>
            </a:xfrm>
            <a:custGeom>
              <a:avLst/>
              <a:gdLst>
                <a:gd name="connsiteX0" fmla="*/ 64654 w 74786"/>
                <a:gd name="connsiteY0" fmla="*/ 99446 h 110012"/>
                <a:gd name="connsiteX1" fmla="*/ 55234 w 74786"/>
                <a:gd name="connsiteY1" fmla="*/ 108708 h 110012"/>
                <a:gd name="connsiteX2" fmla="*/ 42080 w 74786"/>
                <a:gd name="connsiteY2" fmla="*/ 110010 h 110012"/>
                <a:gd name="connsiteX3" fmla="*/ -2 w 74786"/>
                <a:gd name="connsiteY3" fmla="*/ 54600 h 110012"/>
                <a:gd name="connsiteX4" fmla="*/ 43541 w 74786"/>
                <a:gd name="connsiteY4" fmla="*/ 1 h 110012"/>
                <a:gd name="connsiteX5" fmla="*/ 71485 w 74786"/>
                <a:gd name="connsiteY5" fmla="*/ 5370 h 110012"/>
                <a:gd name="connsiteX6" fmla="*/ 69531 w 74786"/>
                <a:gd name="connsiteY6" fmla="*/ 18394 h 110012"/>
                <a:gd name="connsiteX7" fmla="*/ 42731 w 74786"/>
                <a:gd name="connsiteY7" fmla="*/ 13517 h 110012"/>
                <a:gd name="connsiteX8" fmla="*/ 17059 w 74786"/>
                <a:gd name="connsiteY8" fmla="*/ 51388 h 110012"/>
                <a:gd name="connsiteX9" fmla="*/ 17059 w 74786"/>
                <a:gd name="connsiteY9" fmla="*/ 56583 h 110012"/>
                <a:gd name="connsiteX10" fmla="*/ 41920 w 74786"/>
                <a:gd name="connsiteY10" fmla="*/ 97521 h 110012"/>
                <a:gd name="connsiteX11" fmla="*/ 59633 w 74786"/>
                <a:gd name="connsiteY11" fmla="*/ 94077 h 110012"/>
                <a:gd name="connsiteX12" fmla="*/ 59633 w 74786"/>
                <a:gd name="connsiteY12" fmla="*/ 63862 h 110012"/>
                <a:gd name="connsiteX13" fmla="*/ 43368 w 74786"/>
                <a:gd name="connsiteY13" fmla="*/ 63862 h 110012"/>
                <a:gd name="connsiteX14" fmla="*/ 43368 w 74786"/>
                <a:gd name="connsiteY14" fmla="*/ 52285 h 110012"/>
                <a:gd name="connsiteX15" fmla="*/ 74784 w 74786"/>
                <a:gd name="connsiteY15" fmla="*/ 52285 h 110012"/>
                <a:gd name="connsiteX16" fmla="*/ 74784 w 74786"/>
                <a:gd name="connsiteY16" fmla="*/ 108982 h 110012"/>
                <a:gd name="connsiteX17" fmla="*/ 69430 w 74786"/>
                <a:gd name="connsiteY17" fmla="*/ 108982 h 11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786" h="110012">
                  <a:moveTo>
                    <a:pt x="64654" y="99446"/>
                  </a:moveTo>
                  <a:lnTo>
                    <a:pt x="55234" y="108708"/>
                  </a:lnTo>
                  <a:cubicBezTo>
                    <a:pt x="50903" y="109574"/>
                    <a:pt x="46496" y="110010"/>
                    <a:pt x="42080" y="110010"/>
                  </a:cubicBezTo>
                  <a:cubicBezTo>
                    <a:pt x="11213" y="110010"/>
                    <a:pt x="-2" y="86610"/>
                    <a:pt x="-2" y="54600"/>
                  </a:cubicBezTo>
                  <a:cubicBezTo>
                    <a:pt x="-2" y="23575"/>
                    <a:pt x="12675" y="1"/>
                    <a:pt x="43541" y="1"/>
                  </a:cubicBezTo>
                  <a:cubicBezTo>
                    <a:pt x="53121" y="-104"/>
                    <a:pt x="62626" y="1722"/>
                    <a:pt x="71485" y="5370"/>
                  </a:cubicBezTo>
                  <a:lnTo>
                    <a:pt x="69531" y="18394"/>
                  </a:lnTo>
                  <a:cubicBezTo>
                    <a:pt x="59633" y="15500"/>
                    <a:pt x="52311" y="13517"/>
                    <a:pt x="42731" y="13517"/>
                  </a:cubicBezTo>
                  <a:cubicBezTo>
                    <a:pt x="27942" y="13517"/>
                    <a:pt x="17059" y="21317"/>
                    <a:pt x="17059" y="51388"/>
                  </a:cubicBezTo>
                  <a:lnTo>
                    <a:pt x="17059" y="56583"/>
                  </a:lnTo>
                  <a:cubicBezTo>
                    <a:pt x="17059" y="87609"/>
                    <a:pt x="26480" y="97521"/>
                    <a:pt x="41920" y="97521"/>
                  </a:cubicBezTo>
                  <a:cubicBezTo>
                    <a:pt x="48003" y="97647"/>
                    <a:pt x="54041" y="96472"/>
                    <a:pt x="59633" y="94077"/>
                  </a:cubicBezTo>
                  <a:lnTo>
                    <a:pt x="59633" y="63862"/>
                  </a:lnTo>
                  <a:lnTo>
                    <a:pt x="43368" y="63862"/>
                  </a:lnTo>
                  <a:lnTo>
                    <a:pt x="43368" y="52285"/>
                  </a:lnTo>
                  <a:lnTo>
                    <a:pt x="74784" y="52285"/>
                  </a:lnTo>
                  <a:lnTo>
                    <a:pt x="74784" y="108982"/>
                  </a:lnTo>
                  <a:lnTo>
                    <a:pt x="69430" y="108982"/>
                  </a:lnTo>
                  <a:close/>
                </a:path>
              </a:pathLst>
            </a:custGeom>
            <a:grpFill/>
            <a:ln w="1444" cap="flat">
              <a:noFill/>
              <a:prstDash val="solid"/>
              <a:miter/>
            </a:ln>
          </p:spPr>
          <p:txBody>
            <a:bodyPr rtlCol="0" anchor="ctr"/>
            <a:lstStyle/>
            <a:p>
              <a:endParaRPr lang="en-US">
                <a:solidFill>
                  <a:srgbClr val="000000"/>
                </a:solidFill>
              </a:endParaRPr>
            </a:p>
          </p:txBody>
        </p:sp>
        <p:sp>
          <p:nvSpPr>
            <p:cNvPr id="36" name="Freeform: Shape 35">
              <a:extLst>
                <a:ext uri="{FF2B5EF4-FFF2-40B4-BE49-F238E27FC236}">
                  <a16:creationId xmlns:a16="http://schemas.microsoft.com/office/drawing/2014/main" id="{F57B706B-D82A-45B5-A4BE-73FE1AFAA3C4}"/>
                </a:ext>
              </a:extLst>
            </p:cNvPr>
            <p:cNvSpPr/>
            <p:nvPr/>
          </p:nvSpPr>
          <p:spPr>
            <a:xfrm>
              <a:off x="9994972" y="7221447"/>
              <a:ext cx="61805" cy="105768"/>
            </a:xfrm>
            <a:custGeom>
              <a:avLst/>
              <a:gdLst>
                <a:gd name="connsiteX0" fmla="*/ -2 w 61805"/>
                <a:gd name="connsiteY0" fmla="*/ 105766 h 105768"/>
                <a:gd name="connsiteX1" fmla="*/ -2 w 61805"/>
                <a:gd name="connsiteY1" fmla="*/ -3 h 105768"/>
                <a:gd name="connsiteX2" fmla="*/ 58823 w 61805"/>
                <a:gd name="connsiteY2" fmla="*/ -3 h 105768"/>
                <a:gd name="connsiteX3" fmla="*/ 58823 w 61805"/>
                <a:gd name="connsiteY3" fmla="*/ 13166 h 105768"/>
                <a:gd name="connsiteX4" fmla="*/ 16321 w 61805"/>
                <a:gd name="connsiteY4" fmla="*/ 13166 h 105768"/>
                <a:gd name="connsiteX5" fmla="*/ 16321 w 61805"/>
                <a:gd name="connsiteY5" fmla="*/ 45494 h 105768"/>
                <a:gd name="connsiteX6" fmla="*/ 52875 w 61805"/>
                <a:gd name="connsiteY6" fmla="*/ 45494 h 105768"/>
                <a:gd name="connsiteX7" fmla="*/ 52875 w 61805"/>
                <a:gd name="connsiteY7" fmla="*/ 57678 h 105768"/>
                <a:gd name="connsiteX8" fmla="*/ 16321 w 61805"/>
                <a:gd name="connsiteY8" fmla="*/ 57678 h 105768"/>
                <a:gd name="connsiteX9" fmla="*/ 16321 w 61805"/>
                <a:gd name="connsiteY9" fmla="*/ 92930 h 105768"/>
                <a:gd name="connsiteX10" fmla="*/ 61804 w 61805"/>
                <a:gd name="connsiteY10" fmla="*/ 92930 h 105768"/>
                <a:gd name="connsiteX11" fmla="*/ 61804 w 61805"/>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805" h="105768">
                  <a:moveTo>
                    <a:pt x="-2" y="105766"/>
                  </a:moveTo>
                  <a:lnTo>
                    <a:pt x="-2" y="-3"/>
                  </a:lnTo>
                  <a:lnTo>
                    <a:pt x="58823" y="-3"/>
                  </a:lnTo>
                  <a:lnTo>
                    <a:pt x="58823" y="13166"/>
                  </a:lnTo>
                  <a:lnTo>
                    <a:pt x="16321" y="13166"/>
                  </a:lnTo>
                  <a:lnTo>
                    <a:pt x="16321" y="45494"/>
                  </a:lnTo>
                  <a:lnTo>
                    <a:pt x="52875" y="45494"/>
                  </a:lnTo>
                  <a:lnTo>
                    <a:pt x="52875" y="57678"/>
                  </a:lnTo>
                  <a:lnTo>
                    <a:pt x="16321" y="57678"/>
                  </a:lnTo>
                  <a:lnTo>
                    <a:pt x="16321" y="92930"/>
                  </a:lnTo>
                  <a:lnTo>
                    <a:pt x="61804" y="92930"/>
                  </a:lnTo>
                  <a:lnTo>
                    <a:pt x="61804" y="105766"/>
                  </a:lnTo>
                  <a:close/>
                </a:path>
              </a:pathLst>
            </a:custGeom>
            <a:grpFill/>
            <a:ln w="1444" cap="flat">
              <a:noFill/>
              <a:prstDash val="solid"/>
              <a:miter/>
            </a:ln>
          </p:spPr>
          <p:txBody>
            <a:bodyPr rtlCol="0" anchor="ctr"/>
            <a:lstStyle/>
            <a:p>
              <a:endParaRPr lang="en-US">
                <a:solidFill>
                  <a:srgbClr val="000000"/>
                </a:solidFill>
              </a:endParaRPr>
            </a:p>
          </p:txBody>
        </p:sp>
        <p:sp>
          <p:nvSpPr>
            <p:cNvPr id="37" name="Freeform: Shape 36">
              <a:extLst>
                <a:ext uri="{FF2B5EF4-FFF2-40B4-BE49-F238E27FC236}">
                  <a16:creationId xmlns:a16="http://schemas.microsoft.com/office/drawing/2014/main" id="{3604FAA7-8601-4A36-8E3C-FEEC6E7C99D9}"/>
                </a:ext>
              </a:extLst>
            </p:cNvPr>
            <p:cNvSpPr/>
            <p:nvPr/>
          </p:nvSpPr>
          <p:spPr>
            <a:xfrm>
              <a:off x="10078137" y="7221447"/>
              <a:ext cx="92542" cy="105768"/>
            </a:xfrm>
            <a:custGeom>
              <a:avLst/>
              <a:gdLst>
                <a:gd name="connsiteX0" fmla="*/ -2 w 92542"/>
                <a:gd name="connsiteY0" fmla="*/ 105766 h 105768"/>
                <a:gd name="connsiteX1" fmla="*/ -2 w 92542"/>
                <a:gd name="connsiteY1" fmla="*/ -3 h 105768"/>
                <a:gd name="connsiteX2" fmla="*/ 21430 w 92542"/>
                <a:gd name="connsiteY2" fmla="*/ -3 h 105768"/>
                <a:gd name="connsiteX3" fmla="*/ 40922 w 92542"/>
                <a:gd name="connsiteY3" fmla="*/ 70196 h 105768"/>
                <a:gd name="connsiteX4" fmla="*/ 45466 w 92542"/>
                <a:gd name="connsiteY4" fmla="*/ 99442 h 105768"/>
                <a:gd name="connsiteX5" fmla="*/ 50024 w 92542"/>
                <a:gd name="connsiteY5" fmla="*/ 70196 h 105768"/>
                <a:gd name="connsiteX6" fmla="*/ 70284 w 92542"/>
                <a:gd name="connsiteY6" fmla="*/ -3 h 105768"/>
                <a:gd name="connsiteX7" fmla="*/ 92540 w 92542"/>
                <a:gd name="connsiteY7" fmla="*/ -3 h 105768"/>
                <a:gd name="connsiteX8" fmla="*/ 92540 w 92542"/>
                <a:gd name="connsiteY8" fmla="*/ 105766 h 105768"/>
                <a:gd name="connsiteX9" fmla="*/ 76622 w 92542"/>
                <a:gd name="connsiteY9" fmla="*/ 105766 h 105768"/>
                <a:gd name="connsiteX10" fmla="*/ 76622 w 92542"/>
                <a:gd name="connsiteY10" fmla="*/ 53135 h 105768"/>
                <a:gd name="connsiteX11" fmla="*/ 79516 w 92542"/>
                <a:gd name="connsiteY11" fmla="*/ 6335 h 105768"/>
                <a:gd name="connsiteX12" fmla="*/ 72078 w 92542"/>
                <a:gd name="connsiteY12" fmla="*/ 40299 h 105768"/>
                <a:gd name="connsiteX13" fmla="*/ 53078 w 92542"/>
                <a:gd name="connsiteY13" fmla="*/ 105766 h 105768"/>
                <a:gd name="connsiteX14" fmla="*/ 36074 w 92542"/>
                <a:gd name="connsiteY14" fmla="*/ 105766 h 105768"/>
                <a:gd name="connsiteX15" fmla="*/ 17870 w 92542"/>
                <a:gd name="connsiteY15" fmla="*/ 41268 h 105768"/>
                <a:gd name="connsiteX16" fmla="*/ 10895 w 92542"/>
                <a:gd name="connsiteY16" fmla="*/ 6335 h 105768"/>
                <a:gd name="connsiteX17" fmla="*/ 13644 w 92542"/>
                <a:gd name="connsiteY17" fmla="*/ 53294 h 105768"/>
                <a:gd name="connsiteX18" fmla="*/ 13644 w 92542"/>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42" h="105768">
                  <a:moveTo>
                    <a:pt x="-2" y="105766"/>
                  </a:moveTo>
                  <a:lnTo>
                    <a:pt x="-2" y="-3"/>
                  </a:lnTo>
                  <a:lnTo>
                    <a:pt x="21430" y="-3"/>
                  </a:lnTo>
                  <a:lnTo>
                    <a:pt x="40922" y="70196"/>
                  </a:lnTo>
                  <a:lnTo>
                    <a:pt x="45466" y="99442"/>
                  </a:lnTo>
                  <a:lnTo>
                    <a:pt x="50024" y="70196"/>
                  </a:lnTo>
                  <a:lnTo>
                    <a:pt x="70284" y="-3"/>
                  </a:lnTo>
                  <a:lnTo>
                    <a:pt x="92540" y="-3"/>
                  </a:lnTo>
                  <a:lnTo>
                    <a:pt x="92540" y="105766"/>
                  </a:lnTo>
                  <a:lnTo>
                    <a:pt x="76622" y="105766"/>
                  </a:lnTo>
                  <a:lnTo>
                    <a:pt x="76622" y="53135"/>
                  </a:lnTo>
                  <a:lnTo>
                    <a:pt x="79516" y="6335"/>
                  </a:lnTo>
                  <a:lnTo>
                    <a:pt x="72078" y="40299"/>
                  </a:lnTo>
                  <a:lnTo>
                    <a:pt x="53078" y="105766"/>
                  </a:lnTo>
                  <a:lnTo>
                    <a:pt x="36074" y="105766"/>
                  </a:lnTo>
                  <a:lnTo>
                    <a:pt x="17870" y="41268"/>
                  </a:lnTo>
                  <a:lnTo>
                    <a:pt x="10895" y="6335"/>
                  </a:lnTo>
                  <a:lnTo>
                    <a:pt x="13644" y="53294"/>
                  </a:lnTo>
                  <a:lnTo>
                    <a:pt x="13644" y="105766"/>
                  </a:lnTo>
                  <a:close/>
                </a:path>
              </a:pathLst>
            </a:custGeom>
            <a:grpFill/>
            <a:ln w="1444" cap="flat">
              <a:noFill/>
              <a:prstDash val="solid"/>
              <a:miter/>
            </a:ln>
          </p:spPr>
          <p:txBody>
            <a:bodyPr rtlCol="0" anchor="ctr"/>
            <a:lstStyle/>
            <a:p>
              <a:endParaRPr lang="en-US">
                <a:solidFill>
                  <a:srgbClr val="000000"/>
                </a:solidFill>
              </a:endParaRPr>
            </a:p>
          </p:txBody>
        </p:sp>
        <p:sp>
          <p:nvSpPr>
            <p:cNvPr id="38" name="Freeform: Shape 37">
              <a:extLst>
                <a:ext uri="{FF2B5EF4-FFF2-40B4-BE49-F238E27FC236}">
                  <a16:creationId xmlns:a16="http://schemas.microsoft.com/office/drawing/2014/main" id="{23F96BD2-7DCB-474F-B778-2FA504FBEDDF}"/>
                </a:ext>
              </a:extLst>
            </p:cNvPr>
            <p:cNvSpPr/>
            <p:nvPr/>
          </p:nvSpPr>
          <p:spPr>
            <a:xfrm>
              <a:off x="10199216"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63 w 61747"/>
                <a:gd name="connsiteY4" fmla="*/ 13166 h 105768"/>
                <a:gd name="connsiteX5" fmla="*/ 16263 w 61747"/>
                <a:gd name="connsiteY5" fmla="*/ 45494 h 105768"/>
                <a:gd name="connsiteX6" fmla="*/ 52817 w 61747"/>
                <a:gd name="connsiteY6" fmla="*/ 45494 h 105768"/>
                <a:gd name="connsiteX7" fmla="*/ 52817 w 61747"/>
                <a:gd name="connsiteY7" fmla="*/ 57678 h 105768"/>
                <a:gd name="connsiteX8" fmla="*/ 16263 w 61747"/>
                <a:gd name="connsiteY8" fmla="*/ 57678 h 105768"/>
                <a:gd name="connsiteX9" fmla="*/ 16263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63" y="13166"/>
                  </a:lnTo>
                  <a:lnTo>
                    <a:pt x="16263" y="45494"/>
                  </a:lnTo>
                  <a:lnTo>
                    <a:pt x="52817" y="45494"/>
                  </a:lnTo>
                  <a:lnTo>
                    <a:pt x="52817" y="57678"/>
                  </a:lnTo>
                  <a:lnTo>
                    <a:pt x="16263" y="57678"/>
                  </a:lnTo>
                  <a:lnTo>
                    <a:pt x="16263" y="92930"/>
                  </a:lnTo>
                  <a:lnTo>
                    <a:pt x="61746" y="92930"/>
                  </a:lnTo>
                  <a:lnTo>
                    <a:pt x="61746" y="105766"/>
                  </a:lnTo>
                  <a:close/>
                </a:path>
              </a:pathLst>
            </a:custGeom>
            <a:grpFill/>
            <a:ln w="1444" cap="flat">
              <a:noFill/>
              <a:prstDash val="solid"/>
              <a:miter/>
            </a:ln>
          </p:spPr>
          <p:txBody>
            <a:bodyPr rtlCol="0" anchor="ctr"/>
            <a:lstStyle/>
            <a:p>
              <a:endParaRPr lang="en-US">
                <a:solidFill>
                  <a:srgbClr val="000000"/>
                </a:solidFill>
              </a:endParaRPr>
            </a:p>
          </p:txBody>
        </p:sp>
        <p:sp>
          <p:nvSpPr>
            <p:cNvPr id="39" name="Freeform: Shape 38">
              <a:extLst>
                <a:ext uri="{FF2B5EF4-FFF2-40B4-BE49-F238E27FC236}">
                  <a16:creationId xmlns:a16="http://schemas.microsoft.com/office/drawing/2014/main" id="{5B9BCC70-4922-432E-BB5F-1D1DB66DA7D2}"/>
                </a:ext>
              </a:extLst>
            </p:cNvPr>
            <p:cNvSpPr/>
            <p:nvPr/>
          </p:nvSpPr>
          <p:spPr>
            <a:xfrm>
              <a:off x="10282381" y="7221447"/>
              <a:ext cx="72311" cy="105826"/>
            </a:xfrm>
            <a:custGeom>
              <a:avLst/>
              <a:gdLst>
                <a:gd name="connsiteX0" fmla="*/ -2 w 72311"/>
                <a:gd name="connsiteY0" fmla="*/ 105766 h 105826"/>
                <a:gd name="connsiteX1" fmla="*/ -2 w 72311"/>
                <a:gd name="connsiteY1" fmla="*/ -3 h 105826"/>
                <a:gd name="connsiteX2" fmla="*/ 17870 w 72311"/>
                <a:gd name="connsiteY2" fmla="*/ -3 h 105826"/>
                <a:gd name="connsiteX3" fmla="*/ 50531 w 72311"/>
                <a:gd name="connsiteY3" fmla="*/ 63177 h 105826"/>
                <a:gd name="connsiteX4" fmla="*/ 61746 w 72311"/>
                <a:gd name="connsiteY4" fmla="*/ 93914 h 105826"/>
                <a:gd name="connsiteX5" fmla="*/ 57839 w 72311"/>
                <a:gd name="connsiteY5" fmla="*/ 58170 h 105826"/>
                <a:gd name="connsiteX6" fmla="*/ 57839 w 72311"/>
                <a:gd name="connsiteY6" fmla="*/ -3 h 105826"/>
                <a:gd name="connsiteX7" fmla="*/ 72310 w 72311"/>
                <a:gd name="connsiteY7" fmla="*/ -3 h 105826"/>
                <a:gd name="connsiteX8" fmla="*/ 72310 w 72311"/>
                <a:gd name="connsiteY8" fmla="*/ 105766 h 105826"/>
                <a:gd name="connsiteX9" fmla="*/ 55089 w 72311"/>
                <a:gd name="connsiteY9" fmla="*/ 105766 h 105826"/>
                <a:gd name="connsiteX10" fmla="*/ 20793 w 72311"/>
                <a:gd name="connsiteY10" fmla="*/ 40024 h 105826"/>
                <a:gd name="connsiteX11" fmla="*/ 10663 w 72311"/>
                <a:gd name="connsiteY11" fmla="*/ 10952 h 105826"/>
                <a:gd name="connsiteX12" fmla="*/ 14237 w 72311"/>
                <a:gd name="connsiteY12" fmla="*/ 44741 h 105826"/>
                <a:gd name="connsiteX13" fmla="*/ 14237 w 72311"/>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1" h="105826">
                  <a:moveTo>
                    <a:pt x="-2" y="105766"/>
                  </a:moveTo>
                  <a:lnTo>
                    <a:pt x="-2" y="-3"/>
                  </a:lnTo>
                  <a:lnTo>
                    <a:pt x="17870" y="-3"/>
                  </a:lnTo>
                  <a:lnTo>
                    <a:pt x="50531" y="63177"/>
                  </a:lnTo>
                  <a:lnTo>
                    <a:pt x="61746" y="93914"/>
                  </a:lnTo>
                  <a:lnTo>
                    <a:pt x="57839" y="58170"/>
                  </a:lnTo>
                  <a:lnTo>
                    <a:pt x="57839" y="-3"/>
                  </a:lnTo>
                  <a:lnTo>
                    <a:pt x="72310" y="-3"/>
                  </a:lnTo>
                  <a:lnTo>
                    <a:pt x="72310" y="105766"/>
                  </a:lnTo>
                  <a:lnTo>
                    <a:pt x="55089" y="105766"/>
                  </a:lnTo>
                  <a:lnTo>
                    <a:pt x="20793" y="40024"/>
                  </a:lnTo>
                  <a:lnTo>
                    <a:pt x="10663" y="10952"/>
                  </a:lnTo>
                  <a:lnTo>
                    <a:pt x="14237" y="44741"/>
                  </a:lnTo>
                  <a:lnTo>
                    <a:pt x="14237" y="105823"/>
                  </a:lnTo>
                  <a:close/>
                </a:path>
              </a:pathLst>
            </a:custGeom>
            <a:grpFill/>
            <a:ln w="1444" cap="flat">
              <a:noFill/>
              <a:prstDash val="solid"/>
              <a:miter/>
            </a:ln>
          </p:spPr>
          <p:txBody>
            <a:bodyPr rtlCol="0" anchor="ctr"/>
            <a:lstStyle/>
            <a:p>
              <a:endParaRPr lang="en-US">
                <a:solidFill>
                  <a:srgbClr val="000000"/>
                </a:solidFill>
              </a:endParaRPr>
            </a:p>
          </p:txBody>
        </p:sp>
        <p:sp>
          <p:nvSpPr>
            <p:cNvPr id="40" name="Freeform: Shape 39">
              <a:extLst>
                <a:ext uri="{FF2B5EF4-FFF2-40B4-BE49-F238E27FC236}">
                  <a16:creationId xmlns:a16="http://schemas.microsoft.com/office/drawing/2014/main" id="{4C015080-A03B-4DFA-8CA6-C32DEBEF6832}"/>
                </a:ext>
              </a:extLst>
            </p:cNvPr>
            <p:cNvSpPr/>
            <p:nvPr/>
          </p:nvSpPr>
          <p:spPr>
            <a:xfrm>
              <a:off x="10374590" y="7221447"/>
              <a:ext cx="70907" cy="105783"/>
            </a:xfrm>
            <a:custGeom>
              <a:avLst/>
              <a:gdLst>
                <a:gd name="connsiteX0" fmla="*/ 27290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290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290" y="13166"/>
                  </a:moveTo>
                  <a:lnTo>
                    <a:pt x="-2" y="13166"/>
                  </a:lnTo>
                  <a:lnTo>
                    <a:pt x="-2" y="-3"/>
                  </a:lnTo>
                  <a:lnTo>
                    <a:pt x="70906" y="-3"/>
                  </a:lnTo>
                  <a:lnTo>
                    <a:pt x="70906" y="13166"/>
                  </a:lnTo>
                  <a:lnTo>
                    <a:pt x="43541" y="13166"/>
                  </a:lnTo>
                  <a:lnTo>
                    <a:pt x="43541" y="105780"/>
                  </a:lnTo>
                  <a:lnTo>
                    <a:pt x="27290" y="105780"/>
                  </a:lnTo>
                  <a:close/>
                </a:path>
              </a:pathLst>
            </a:custGeom>
            <a:grpFill/>
            <a:ln w="1444" cap="flat">
              <a:noFill/>
              <a:prstDash val="solid"/>
              <a:miter/>
            </a:ln>
          </p:spPr>
          <p:txBody>
            <a:bodyPr rtlCol="0" anchor="ctr"/>
            <a:lstStyle/>
            <a:p>
              <a:endParaRPr lang="en-US">
                <a:solidFill>
                  <a:srgbClr val="000000"/>
                </a:solidFill>
              </a:endParaRPr>
            </a:p>
          </p:txBody>
        </p:sp>
      </p:grpSp>
    </p:spTree>
    <p:extLst>
      <p:ext uri="{BB962C8B-B14F-4D97-AF65-F5344CB8AC3E}">
        <p14:creationId xmlns:p14="http://schemas.microsoft.com/office/powerpoint/2010/main" val="14955988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55B0C33-1FF8-8D45-92A3-4C74289F1F95}"/>
              </a:ext>
            </a:extLst>
          </p:cNvPr>
          <p:cNvSpPr>
            <a:spLocks noGrp="1"/>
          </p:cNvSpPr>
          <p:nvPr>
            <p:ph type="body" sz="quarter" idx="10" hasCustomPrompt="1"/>
          </p:nvPr>
        </p:nvSpPr>
        <p:spPr bwMode="ltGray">
          <a:xfrm>
            <a:off x="640080" y="640080"/>
            <a:ext cx="7863840" cy="5577840"/>
          </a:xfrm>
          <a:prstGeom prst="rect">
            <a:avLst/>
          </a:prstGeom>
        </p:spPr>
        <p:txBody>
          <a:bodyPr anchor="ctr" anchorCtr="0"/>
          <a:lstStyle>
            <a:lvl1pPr marL="0" indent="0" algn="ctr">
              <a:lnSpc>
                <a:spcPct val="95000"/>
              </a:lnSpc>
              <a:spcBef>
                <a:spcPts val="0"/>
              </a:spcBef>
              <a:buFontTx/>
              <a:buNone/>
              <a:defRPr sz="33000">
                <a:solidFill>
                  <a:schemeClr val="bg2"/>
                </a:solidFill>
                <a:latin typeface="+mj-lt"/>
              </a:defRPr>
            </a:lvl1pPr>
            <a:lvl2pPr marL="0" indent="0" algn="ctr">
              <a:lnSpc>
                <a:spcPct val="95000"/>
              </a:lnSpc>
              <a:spcBef>
                <a:spcPts val="0"/>
              </a:spcBef>
              <a:buFontTx/>
              <a:buNone/>
              <a:defRPr sz="33000">
                <a:solidFill>
                  <a:schemeClr val="bg2"/>
                </a:solidFill>
                <a:latin typeface="+mj-lt"/>
              </a:defRPr>
            </a:lvl2pPr>
            <a:lvl3pPr marL="0" indent="0" algn="ctr">
              <a:lnSpc>
                <a:spcPct val="95000"/>
              </a:lnSpc>
              <a:spcBef>
                <a:spcPts val="0"/>
              </a:spcBef>
              <a:buFontTx/>
              <a:buNone/>
              <a:defRPr sz="33000">
                <a:solidFill>
                  <a:schemeClr val="bg2"/>
                </a:solidFill>
                <a:latin typeface="+mj-lt"/>
              </a:defRPr>
            </a:lvl3pPr>
            <a:lvl4pPr marL="0" indent="0" algn="ctr">
              <a:lnSpc>
                <a:spcPct val="95000"/>
              </a:lnSpc>
              <a:spcBef>
                <a:spcPts val="0"/>
              </a:spcBef>
              <a:buFontTx/>
              <a:buNone/>
              <a:defRPr sz="33000">
                <a:solidFill>
                  <a:schemeClr val="bg2"/>
                </a:solidFill>
                <a:latin typeface="+mj-lt"/>
              </a:defRPr>
            </a:lvl4pPr>
            <a:lvl5pPr marL="0" indent="0" algn="ctr">
              <a:lnSpc>
                <a:spcPct val="95000"/>
              </a:lnSpc>
              <a:spcBef>
                <a:spcPts val="0"/>
              </a:spcBef>
              <a:buFontTx/>
              <a:buNone/>
              <a:defRPr sz="33000">
                <a:solidFill>
                  <a:schemeClr val="bg2"/>
                </a:solidFill>
                <a:latin typeface="+mj-lt"/>
              </a:defRPr>
            </a:lvl5pPr>
            <a:lvl6pPr marL="0" indent="0" algn="ctr">
              <a:lnSpc>
                <a:spcPct val="95000"/>
              </a:lnSpc>
              <a:spcBef>
                <a:spcPts val="0"/>
              </a:spcBef>
              <a:buFontTx/>
              <a:buNone/>
              <a:defRPr sz="33000">
                <a:solidFill>
                  <a:schemeClr val="bg2"/>
                </a:solidFill>
                <a:latin typeface="+mj-lt"/>
              </a:defRPr>
            </a:lvl6pPr>
            <a:lvl7pPr marL="0" indent="0" algn="ctr">
              <a:lnSpc>
                <a:spcPct val="95000"/>
              </a:lnSpc>
              <a:spcBef>
                <a:spcPts val="0"/>
              </a:spcBef>
              <a:buFontTx/>
              <a:buNone/>
              <a:defRPr sz="33000">
                <a:solidFill>
                  <a:schemeClr val="bg2"/>
                </a:solidFill>
                <a:latin typeface="+mj-lt"/>
              </a:defRPr>
            </a:lvl7pPr>
            <a:lvl8pPr marL="0" indent="0" algn="ctr">
              <a:lnSpc>
                <a:spcPct val="95000"/>
              </a:lnSpc>
              <a:spcBef>
                <a:spcPts val="0"/>
              </a:spcBef>
              <a:buFontTx/>
              <a:buNone/>
              <a:defRPr sz="33000">
                <a:solidFill>
                  <a:schemeClr val="bg2"/>
                </a:solidFill>
                <a:latin typeface="+mj-lt"/>
              </a:defRPr>
            </a:lvl8pPr>
            <a:lvl9pPr marL="0" indent="0" algn="ctr">
              <a:lnSpc>
                <a:spcPct val="95000"/>
              </a:lnSpc>
              <a:spcBef>
                <a:spcPts val="0"/>
              </a:spcBef>
              <a:buFontTx/>
              <a:buNone/>
              <a:defRPr sz="33000">
                <a:solidFill>
                  <a:schemeClr val="bg2"/>
                </a:solidFill>
                <a:latin typeface="+mj-lt"/>
              </a:defRPr>
            </a:lvl9pPr>
          </a:lstStyle>
          <a:p>
            <a:pPr lvl="0"/>
            <a:r>
              <a:rPr lang="en-US" dirty="0"/>
              <a:t>0</a:t>
            </a:r>
          </a:p>
        </p:txBody>
      </p:sp>
      <p:sp>
        <p:nvSpPr>
          <p:cNvPr id="2" name="Title 2">
            <a:extLst>
              <a:ext uri="{FF2B5EF4-FFF2-40B4-BE49-F238E27FC236}">
                <a16:creationId xmlns:a16="http://schemas.microsoft.com/office/drawing/2014/main" id="{D641D334-3DBF-4D13-804B-67B29A3D48B5}"/>
              </a:ext>
            </a:extLst>
          </p:cNvPr>
          <p:cNvSpPr>
            <a:spLocks noGrp="1"/>
          </p:cNvSpPr>
          <p:nvPr>
            <p:ph type="title" hasCustomPrompt="1"/>
          </p:nvPr>
        </p:nvSpPr>
        <p:spPr>
          <a:xfrm>
            <a:off x="640080" y="2468880"/>
            <a:ext cx="7863840" cy="2011680"/>
          </a:xfrm>
        </p:spPr>
        <p:txBody>
          <a:bodyPr anchor="ctr" anchorCtr="0"/>
          <a:lstStyle>
            <a:lvl1pPr algn="ctr">
              <a:lnSpc>
                <a:spcPct val="90000"/>
              </a:lnSpc>
              <a:defRPr sz="4800">
                <a:solidFill>
                  <a:schemeClr val="tx1"/>
                </a:solidFill>
              </a:defRPr>
            </a:lvl1pPr>
          </a:lstStyle>
          <a:p>
            <a:r>
              <a:rPr lang="en-US" dirty="0"/>
              <a:t>[Section header title]</a:t>
            </a:r>
          </a:p>
        </p:txBody>
      </p:sp>
    </p:spTree>
    <p:extLst>
      <p:ext uri="{BB962C8B-B14F-4D97-AF65-F5344CB8AC3E}">
        <p14:creationId xmlns:p14="http://schemas.microsoft.com/office/powerpoint/2010/main" val="8708143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Referenc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11" name="Content Placeholder 4">
            <a:extLst>
              <a:ext uri="{FF2B5EF4-FFF2-40B4-BE49-F238E27FC236}">
                <a16:creationId xmlns:a16="http://schemas.microsoft.com/office/drawing/2014/main" id="{C797EC87-BDF5-4318-87F3-D31911942750}"/>
              </a:ext>
            </a:extLst>
          </p:cNvPr>
          <p:cNvSpPr>
            <a:spLocks noGrp="1"/>
          </p:cNvSpPr>
          <p:nvPr>
            <p:ph idx="1"/>
          </p:nvPr>
        </p:nvSpPr>
        <p:spPr>
          <a:xfrm>
            <a:off x="761999" y="1186195"/>
            <a:ext cx="8166099" cy="4739475"/>
          </a:xfrm>
          <a:prstGeom prst="rect">
            <a:avLst/>
          </a:prstGeom>
        </p:spPr>
        <p:txBody>
          <a:bodyPr numCol="3" spcCol="180000"/>
          <a:lstStyle>
            <a:lvl1pPr marL="268288" indent="0">
              <a:spcBef>
                <a:spcPts val="1200"/>
              </a:spcBef>
              <a:spcAft>
                <a:spcPts val="200"/>
              </a:spcAft>
              <a:buNone/>
              <a:defRPr sz="1000">
                <a:latin typeface="JPM AM Pro Medium" panose="020B0603030102020003" pitchFamily="34" charset="0"/>
              </a:defRPr>
            </a:lvl1pPr>
            <a:lvl2pPr marL="268288" indent="-268288">
              <a:lnSpc>
                <a:spcPct val="99000"/>
              </a:lnSpc>
              <a:spcBef>
                <a:spcPts val="0"/>
              </a:spcBef>
              <a:buNone/>
              <a:tabLst>
                <a:tab pos="268288" algn="l"/>
              </a:tabLst>
              <a:defRPr sz="1000"/>
            </a:lvl2pPr>
            <a:lvl3pPr marL="358775" indent="-90488">
              <a:lnSpc>
                <a:spcPct val="99000"/>
              </a:lnSpc>
              <a:spcBef>
                <a:spcPts val="0"/>
              </a:spcBef>
              <a:defRPr sz="800"/>
            </a:lvl3pPr>
            <a:lvl4pPr marL="447675" indent="-90488">
              <a:lnSpc>
                <a:spcPct val="99000"/>
              </a:lnSpc>
              <a:spcBef>
                <a:spcPts val="0"/>
              </a:spcBef>
              <a:defRPr sz="800"/>
            </a:lvl4pPr>
            <a:lvl5pPr marL="538163" indent="-87313">
              <a:lnSpc>
                <a:spcPct val="99000"/>
              </a:lnSpc>
              <a:spcBef>
                <a:spcPts val="0"/>
              </a:spcBef>
              <a:defRPr sz="800"/>
            </a:lvl5pPr>
            <a:lvl6pPr marL="539750" indent="-88900">
              <a:lnSpc>
                <a:spcPct val="99000"/>
              </a:lnSpc>
              <a:defRPr sz="700"/>
            </a:lvl6pPr>
            <a:lvl7pPr>
              <a:lnSpc>
                <a:spcPct val="99000"/>
              </a:lnSpc>
              <a:defRPr sz="700"/>
            </a:lvl7pPr>
            <a:lvl8pPr>
              <a:lnSpc>
                <a:spcPct val="99000"/>
              </a:lnSpc>
              <a:defRPr sz="700"/>
            </a:lvl8pPr>
            <a:lvl9pPr>
              <a:lnSpc>
                <a:spcPct val="99000"/>
              </a:lnSpc>
              <a:defRPr sz="700"/>
            </a:lvl9pPr>
          </a:lstStyle>
          <a:p>
            <a:pPr lvl="0"/>
            <a:r>
              <a:rPr lang="en-US" dirty="0"/>
              <a:t>Click to edit Master text styles</a:t>
            </a:r>
          </a:p>
          <a:p>
            <a:pPr lvl="1"/>
            <a:r>
              <a:rPr lang="en-US" dirty="0"/>
              <a:t>	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2FEFA37-A106-4DBA-9E98-76775783A28B}"/>
              </a:ext>
            </a:extLst>
          </p:cNvPr>
          <p:cNvSpPr>
            <a:spLocks noGrp="1"/>
          </p:cNvSpPr>
          <p:nvPr>
            <p:ph type="dt" sz="half" idx="10"/>
          </p:nvPr>
        </p:nvSpPr>
        <p:spPr/>
        <p:txBody>
          <a:bodyPr/>
          <a:lstStyle/>
          <a:p>
            <a:r>
              <a:rPr lang="en-US"/>
              <a:t>GTR</a:t>
            </a:r>
            <a:endParaRPr lang="en-US" dirty="0"/>
          </a:p>
        </p:txBody>
      </p:sp>
    </p:spTree>
    <p:extLst>
      <p:ext uri="{BB962C8B-B14F-4D97-AF65-F5344CB8AC3E}">
        <p14:creationId xmlns:p14="http://schemas.microsoft.com/office/powerpoint/2010/main" val="464957706"/>
      </p:ext>
    </p:extLst>
  </p:cSld>
  <p:clrMapOvr>
    <a:masterClrMapping/>
  </p:clrMapOvr>
  <p:extLst>
    <p:ext uri="{DCECCB84-F9BA-43D5-87BE-67443E8EF086}">
      <p15:sldGuideLst xmlns:p15="http://schemas.microsoft.com/office/powerpoint/2012/main">
        <p15:guide id="1" orient="horz" pos="374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age Referenc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11" name="Content Placeholder 4">
            <a:extLst>
              <a:ext uri="{FF2B5EF4-FFF2-40B4-BE49-F238E27FC236}">
                <a16:creationId xmlns:a16="http://schemas.microsoft.com/office/drawing/2014/main" id="{C797EC87-BDF5-4318-87F3-D31911942750}"/>
              </a:ext>
            </a:extLst>
          </p:cNvPr>
          <p:cNvSpPr>
            <a:spLocks noGrp="1"/>
          </p:cNvSpPr>
          <p:nvPr>
            <p:ph idx="1"/>
          </p:nvPr>
        </p:nvSpPr>
        <p:spPr>
          <a:xfrm>
            <a:off x="761999" y="1186195"/>
            <a:ext cx="8166099" cy="4739475"/>
          </a:xfrm>
          <a:prstGeom prst="rect">
            <a:avLst/>
          </a:prstGeom>
        </p:spPr>
        <p:txBody>
          <a:bodyPr numCol="3" spcCol="180000"/>
          <a:lstStyle>
            <a:lvl1pPr marL="268288" indent="0">
              <a:spcBef>
                <a:spcPts val="1200"/>
              </a:spcBef>
              <a:spcAft>
                <a:spcPts val="200"/>
              </a:spcAft>
              <a:buNone/>
              <a:defRPr sz="1000">
                <a:latin typeface="JPM AM Pro Medium" panose="020B0603030102020003" pitchFamily="34" charset="0"/>
              </a:defRPr>
            </a:lvl1pPr>
            <a:lvl2pPr marL="268288" indent="-268288">
              <a:lnSpc>
                <a:spcPct val="99000"/>
              </a:lnSpc>
              <a:spcBef>
                <a:spcPts val="0"/>
              </a:spcBef>
              <a:buNone/>
              <a:tabLst>
                <a:tab pos="268288" algn="l"/>
              </a:tabLst>
              <a:defRPr sz="1000"/>
            </a:lvl2pPr>
            <a:lvl3pPr marL="358775" indent="-90488">
              <a:lnSpc>
                <a:spcPct val="99000"/>
              </a:lnSpc>
              <a:spcBef>
                <a:spcPts val="0"/>
              </a:spcBef>
              <a:defRPr sz="800"/>
            </a:lvl3pPr>
            <a:lvl4pPr marL="447675" indent="-90488">
              <a:lnSpc>
                <a:spcPct val="99000"/>
              </a:lnSpc>
              <a:spcBef>
                <a:spcPts val="0"/>
              </a:spcBef>
              <a:defRPr sz="800"/>
            </a:lvl4pPr>
            <a:lvl5pPr marL="538163" indent="-87313">
              <a:lnSpc>
                <a:spcPct val="99000"/>
              </a:lnSpc>
              <a:spcBef>
                <a:spcPts val="0"/>
              </a:spcBef>
              <a:defRPr sz="800"/>
            </a:lvl5pPr>
            <a:lvl6pPr marL="539750" indent="-88900">
              <a:lnSpc>
                <a:spcPct val="99000"/>
              </a:lnSpc>
              <a:defRPr sz="700"/>
            </a:lvl6pPr>
            <a:lvl7pPr>
              <a:lnSpc>
                <a:spcPct val="99000"/>
              </a:lnSpc>
              <a:defRPr sz="700"/>
            </a:lvl7pPr>
            <a:lvl8pPr>
              <a:lnSpc>
                <a:spcPct val="99000"/>
              </a:lnSpc>
              <a:defRPr sz="700"/>
            </a:lvl8pPr>
            <a:lvl9pPr>
              <a:lnSpc>
                <a:spcPct val="99000"/>
              </a:lnSpc>
              <a:defRPr sz="700"/>
            </a:lvl9pPr>
          </a:lstStyle>
          <a:p>
            <a:pPr lvl="0"/>
            <a:r>
              <a:rPr lang="en-US" dirty="0"/>
              <a:t>Click to edit Master text styles</a:t>
            </a:r>
          </a:p>
          <a:p>
            <a:pPr lvl="1"/>
            <a:r>
              <a:rPr lang="en-US" dirty="0"/>
              <a:t>	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2FEFA37-A106-4DBA-9E98-76775783A28B}"/>
              </a:ext>
            </a:extLst>
          </p:cNvPr>
          <p:cNvSpPr>
            <a:spLocks noGrp="1"/>
          </p:cNvSpPr>
          <p:nvPr>
            <p:ph type="dt" sz="half" idx="10"/>
          </p:nvPr>
        </p:nvSpPr>
        <p:spPr/>
        <p:txBody>
          <a:bodyPr/>
          <a:lstStyle/>
          <a:p>
            <a:r>
              <a:rPr lang="en-US">
                <a:solidFill>
                  <a:srgbClr val="000000"/>
                </a:solidFill>
              </a:rPr>
              <a:t>GTR</a:t>
            </a:r>
            <a:endParaRPr lang="en-US" dirty="0">
              <a:solidFill>
                <a:srgbClr val="000000"/>
              </a:solidFill>
            </a:endParaRPr>
          </a:p>
        </p:txBody>
      </p:sp>
    </p:spTree>
    <p:extLst>
      <p:ext uri="{BB962C8B-B14F-4D97-AF65-F5344CB8AC3E}">
        <p14:creationId xmlns:p14="http://schemas.microsoft.com/office/powerpoint/2010/main" val="3252289706"/>
      </p:ext>
    </p:extLst>
  </p:cSld>
  <p:clrMapOvr>
    <a:masterClrMapping/>
  </p:clrMapOvr>
  <p:extLst>
    <p:ext uri="{DCECCB84-F9BA-43D5-87BE-67443E8EF086}">
      <p15:sldGuideLst xmlns:p15="http://schemas.microsoft.com/office/powerpoint/2012/main">
        <p15:guide id="1" orient="horz" pos="374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761999" y="1204912"/>
            <a:ext cx="8166099" cy="4576763"/>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a:extLst>
              <a:ext uri="{FF2B5EF4-FFF2-40B4-BE49-F238E27FC236}">
                <a16:creationId xmlns:a16="http://schemas.microsoft.com/office/drawing/2014/main" id="{6CDAFEE2-47D3-4B37-9971-2401DB81B4BD}"/>
              </a:ext>
            </a:extLst>
          </p:cNvPr>
          <p:cNvSpPr>
            <a:spLocks noGrp="1"/>
          </p:cNvSpPr>
          <p:nvPr>
            <p:ph type="dt" sz="half" idx="10"/>
          </p:nvPr>
        </p:nvSpPr>
        <p:spPr/>
        <p:txBody>
          <a:bodyPr/>
          <a:lstStyle/>
          <a:p>
            <a:r>
              <a:rPr lang="en-US">
                <a:solidFill>
                  <a:srgbClr val="000000"/>
                </a:solidFill>
              </a:rPr>
              <a:t>GTR</a:t>
            </a:r>
            <a:endParaRPr lang="en-US" dirty="0">
              <a:solidFill>
                <a:srgbClr val="000000"/>
              </a:solidFill>
            </a:endParaRPr>
          </a:p>
        </p:txBody>
      </p:sp>
      <p:sp>
        <p:nvSpPr>
          <p:cNvPr id="6" name="Text Placeholder 5">
            <a:extLst>
              <a:ext uri="{FF2B5EF4-FFF2-40B4-BE49-F238E27FC236}">
                <a16:creationId xmlns:a16="http://schemas.microsoft.com/office/drawing/2014/main" id="{72BEE28E-7642-4071-9F46-ABA46E4CFC72}"/>
              </a:ext>
            </a:extLst>
          </p:cNvPr>
          <p:cNvSpPr>
            <a:spLocks noGrp="1"/>
          </p:cNvSpPr>
          <p:nvPr>
            <p:ph type="body" sz="quarter" idx="25" hasCustomPrompt="1"/>
          </p:nvPr>
        </p:nvSpPr>
        <p:spPr>
          <a:xfrm>
            <a:off x="761999" y="6561807"/>
            <a:ext cx="6480000"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Tree>
    <p:extLst>
      <p:ext uri="{BB962C8B-B14F-4D97-AF65-F5344CB8AC3E}">
        <p14:creationId xmlns:p14="http://schemas.microsoft.com/office/powerpoint/2010/main" val="1361075974"/>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ub and Conten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761999" y="1609200"/>
            <a:ext cx="8166099" cy="4172475"/>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a:extLst>
              <a:ext uri="{FF2B5EF4-FFF2-40B4-BE49-F238E27FC236}">
                <a16:creationId xmlns:a16="http://schemas.microsoft.com/office/drawing/2014/main" id="{6CDAFEE2-47D3-4B37-9971-2401DB81B4BD}"/>
              </a:ext>
            </a:extLst>
          </p:cNvPr>
          <p:cNvSpPr>
            <a:spLocks noGrp="1"/>
          </p:cNvSpPr>
          <p:nvPr>
            <p:ph type="dt" sz="half" idx="10"/>
          </p:nvPr>
        </p:nvSpPr>
        <p:spPr/>
        <p:txBody>
          <a:bodyPr/>
          <a:lstStyle/>
          <a:p>
            <a:r>
              <a:rPr lang="en-US">
                <a:solidFill>
                  <a:srgbClr val="000000"/>
                </a:solidFill>
              </a:rPr>
              <a:t>GTR</a:t>
            </a:r>
            <a:endParaRPr lang="en-US" dirty="0">
              <a:solidFill>
                <a:srgbClr val="000000"/>
              </a:solidFill>
            </a:endParaRPr>
          </a:p>
        </p:txBody>
      </p:sp>
      <p:sp>
        <p:nvSpPr>
          <p:cNvPr id="6" name="Text Placeholder 5">
            <a:extLst>
              <a:ext uri="{FF2B5EF4-FFF2-40B4-BE49-F238E27FC236}">
                <a16:creationId xmlns:a16="http://schemas.microsoft.com/office/drawing/2014/main" id="{72BEE28E-7642-4071-9F46-ABA46E4CFC72}"/>
              </a:ext>
            </a:extLst>
          </p:cNvPr>
          <p:cNvSpPr>
            <a:spLocks noGrp="1"/>
          </p:cNvSpPr>
          <p:nvPr>
            <p:ph type="body" sz="quarter" idx="25" hasCustomPrompt="1"/>
          </p:nvPr>
        </p:nvSpPr>
        <p:spPr>
          <a:xfrm>
            <a:off x="761999" y="6561807"/>
            <a:ext cx="6480000"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7" name="Subtitle 3">
            <a:extLst>
              <a:ext uri="{FF2B5EF4-FFF2-40B4-BE49-F238E27FC236}">
                <a16:creationId xmlns:a16="http://schemas.microsoft.com/office/drawing/2014/main" id="{15569F94-89F6-4C36-BB9D-62435840DDEF}"/>
              </a:ext>
            </a:extLst>
          </p:cNvPr>
          <p:cNvSpPr>
            <a:spLocks noGrp="1"/>
          </p:cNvSpPr>
          <p:nvPr>
            <p:ph type="subTitle" idx="24" hasCustomPrompt="1"/>
          </p:nvPr>
        </p:nvSpPr>
        <p:spPr>
          <a:xfrm>
            <a:off x="762000" y="1177200"/>
            <a:ext cx="8166100"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Tree>
    <p:extLst>
      <p:ext uri="{BB962C8B-B14F-4D97-AF65-F5344CB8AC3E}">
        <p14:creationId xmlns:p14="http://schemas.microsoft.com/office/powerpoint/2010/main" val="4207892223"/>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GTR">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8" name="Text Placeholder 5">
            <a:extLst>
              <a:ext uri="{FF2B5EF4-FFF2-40B4-BE49-F238E27FC236}">
                <a16:creationId xmlns:a16="http://schemas.microsoft.com/office/drawing/2014/main" id="{97B35C38-AE14-4BF8-8E3E-3EEE27B47985}"/>
              </a:ext>
            </a:extLst>
          </p:cNvPr>
          <p:cNvSpPr>
            <a:spLocks noGrp="1"/>
          </p:cNvSpPr>
          <p:nvPr>
            <p:ph type="body" sz="quarter" idx="25" hasCustomPrompt="1"/>
          </p:nvPr>
        </p:nvSpPr>
        <p:spPr>
          <a:xfrm>
            <a:off x="761998" y="6561807"/>
            <a:ext cx="6488709"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6" name="Date Placeholder 5">
            <a:extLst>
              <a:ext uri="{FF2B5EF4-FFF2-40B4-BE49-F238E27FC236}">
                <a16:creationId xmlns:a16="http://schemas.microsoft.com/office/drawing/2014/main" id="{7ADCA168-2577-4E4C-B807-2A02065DDA9E}"/>
              </a:ext>
            </a:extLst>
          </p:cNvPr>
          <p:cNvSpPr>
            <a:spLocks noGrp="1"/>
          </p:cNvSpPr>
          <p:nvPr>
            <p:ph type="dt" sz="half" idx="26"/>
          </p:nvPr>
        </p:nvSpPr>
        <p:spPr/>
        <p:txBody>
          <a:bodyPr/>
          <a:lstStyle/>
          <a:p>
            <a:r>
              <a:rPr lang="en-US">
                <a:solidFill>
                  <a:srgbClr val="000000"/>
                </a:solidFill>
              </a:rPr>
              <a:t>GTR</a:t>
            </a:r>
            <a:endParaRPr lang="en-US" dirty="0">
              <a:solidFill>
                <a:srgbClr val="000000"/>
              </a:solidFill>
            </a:endParaRPr>
          </a:p>
        </p:txBody>
      </p:sp>
      <p:sp>
        <p:nvSpPr>
          <p:cNvPr id="12" name="Subtitle 3">
            <a:extLst>
              <a:ext uri="{FF2B5EF4-FFF2-40B4-BE49-F238E27FC236}">
                <a16:creationId xmlns:a16="http://schemas.microsoft.com/office/drawing/2014/main" id="{7C83FF75-0DB6-46C0-80D4-5B7AAE175B70}"/>
              </a:ext>
            </a:extLst>
          </p:cNvPr>
          <p:cNvSpPr>
            <a:spLocks noGrp="1"/>
          </p:cNvSpPr>
          <p:nvPr>
            <p:ph type="subTitle" idx="24" hasCustomPrompt="1"/>
          </p:nvPr>
        </p:nvSpPr>
        <p:spPr>
          <a:xfrm>
            <a:off x="762000" y="1177200"/>
            <a:ext cx="5918399"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JPM AM Pro Light" panose="020B0303040103020003" pitchFamily="34" charset="0"/>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
        <p:nvSpPr>
          <p:cNvPr id="13" name="Content Placeholder 4">
            <a:extLst>
              <a:ext uri="{FF2B5EF4-FFF2-40B4-BE49-F238E27FC236}">
                <a16:creationId xmlns:a16="http://schemas.microsoft.com/office/drawing/2014/main" id="{9C08E6D2-FE75-4E74-88DB-EA648C6E98C9}"/>
              </a:ext>
            </a:extLst>
          </p:cNvPr>
          <p:cNvSpPr>
            <a:spLocks noGrp="1"/>
          </p:cNvSpPr>
          <p:nvPr>
            <p:ph idx="1"/>
          </p:nvPr>
        </p:nvSpPr>
        <p:spPr>
          <a:xfrm>
            <a:off x="761999" y="1609725"/>
            <a:ext cx="5918400" cy="417195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Text Placeholder 4">
            <a:extLst>
              <a:ext uri="{FF2B5EF4-FFF2-40B4-BE49-F238E27FC236}">
                <a16:creationId xmlns:a16="http://schemas.microsoft.com/office/drawing/2014/main" id="{5B234F56-E5DE-4E8D-BC5A-A8DADDB0CE51}"/>
              </a:ext>
            </a:extLst>
          </p:cNvPr>
          <p:cNvSpPr>
            <a:spLocks noGrp="1"/>
          </p:cNvSpPr>
          <p:nvPr>
            <p:ph type="body" sz="quarter" idx="28"/>
          </p:nvPr>
        </p:nvSpPr>
        <p:spPr>
          <a:xfrm>
            <a:off x="6864450" y="1204913"/>
            <a:ext cx="2070000" cy="1354944"/>
          </a:xfrm>
          <a:prstGeom prst="rect">
            <a:avLst/>
          </a:prstGeom>
          <a:solidFill>
            <a:schemeClr val="bg2"/>
          </a:solidFill>
        </p:spPr>
        <p:txBody>
          <a:bodyPr lIns="182880" tIns="137160" rIns="183600" bIns="183600">
            <a:spAutoFit/>
          </a:bodyPr>
          <a:lstStyle>
            <a:lvl1pPr>
              <a:spcAft>
                <a:spcPts val="0"/>
              </a:spcAft>
              <a:defRPr sz="1200"/>
            </a:lvl1pPr>
            <a:lvl2pPr>
              <a:spcBef>
                <a:spcPts val="900"/>
              </a:spcBef>
              <a:defRPr/>
            </a:lvl2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089122"/>
      </p:ext>
    </p:extLst>
  </p:cSld>
  <p:clrMapOvr>
    <a:masterClrMapping/>
  </p:clrMapOvr>
  <p:extLst>
    <p:ext uri="{DCECCB84-F9BA-43D5-87BE-67443E8EF086}">
      <p15:sldGuideLst xmlns:p15="http://schemas.microsoft.com/office/powerpoint/2012/main">
        <p15:guide id="1" pos="4323">
          <p15:clr>
            <a:srgbClr val="FBAE40"/>
          </p15:clr>
        </p15:guide>
        <p15:guide id="2" pos="420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two Content v GTR">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6453DA6D-0200-4171-8F75-9F8A2C01F536}"/>
              </a:ext>
            </a:extLst>
          </p:cNvPr>
          <p:cNvSpPr>
            <a:spLocks noGrp="1"/>
          </p:cNvSpPr>
          <p:nvPr>
            <p:ph type="body" idx="12" hasCustomPrompt="1"/>
          </p:nvPr>
        </p:nvSpPr>
        <p:spPr>
          <a:xfrm>
            <a:off x="3905252" y="1178715"/>
            <a:ext cx="2776535" cy="367200"/>
          </a:xfrm>
          <a:prstGeom prst="rect">
            <a:avLst/>
          </a:prstGeom>
        </p:spPr>
        <p:txBody>
          <a:bodyPr anchor="t" anchorCtr="0"/>
          <a:lstStyle>
            <a:lvl1pPr marL="0" indent="0">
              <a:lnSpc>
                <a:spcPct val="99000"/>
              </a:lnSpc>
              <a:spcBef>
                <a:spcPts val="0"/>
              </a:spcBef>
              <a:buNone/>
              <a:defRPr sz="1200" b="0">
                <a:latin typeface="JPM AM Pro Medium" panose="020B0603030102020003" pitchFamily="34" charset="0"/>
              </a:defRPr>
            </a:lvl1pPr>
            <a:lvl2pPr marL="0" indent="0">
              <a:lnSpc>
                <a:spcPct val="99000"/>
              </a:lnSpc>
              <a:spcBef>
                <a:spcPts val="0"/>
              </a:spcBef>
              <a:buNone/>
              <a:defRPr sz="1000" b="0">
                <a:latin typeface="JPM AM Pro Light" panose="020B0303040103020003" pitchFamily="34"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8" name="Text Placeholder 5">
            <a:extLst>
              <a:ext uri="{FF2B5EF4-FFF2-40B4-BE49-F238E27FC236}">
                <a16:creationId xmlns:a16="http://schemas.microsoft.com/office/drawing/2014/main" id="{97B35C38-AE14-4BF8-8E3E-3EEE27B47985}"/>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6" name="Date Placeholder 5">
            <a:extLst>
              <a:ext uri="{FF2B5EF4-FFF2-40B4-BE49-F238E27FC236}">
                <a16:creationId xmlns:a16="http://schemas.microsoft.com/office/drawing/2014/main" id="{7ADCA168-2577-4E4C-B807-2A02065DDA9E}"/>
              </a:ext>
            </a:extLst>
          </p:cNvPr>
          <p:cNvSpPr>
            <a:spLocks noGrp="1"/>
          </p:cNvSpPr>
          <p:nvPr>
            <p:ph type="dt" sz="half" idx="26"/>
          </p:nvPr>
        </p:nvSpPr>
        <p:spPr/>
        <p:txBody>
          <a:bodyPr/>
          <a:lstStyle/>
          <a:p>
            <a:r>
              <a:rPr lang="en-US">
                <a:solidFill>
                  <a:srgbClr val="000000"/>
                </a:solidFill>
              </a:rPr>
              <a:t>GTR</a:t>
            </a:r>
            <a:endParaRPr lang="en-US" dirty="0">
              <a:solidFill>
                <a:srgbClr val="000000"/>
              </a:solidFill>
            </a:endParaRPr>
          </a:p>
        </p:txBody>
      </p:sp>
      <p:sp>
        <p:nvSpPr>
          <p:cNvPr id="12" name="Subtitle 3">
            <a:extLst>
              <a:ext uri="{FF2B5EF4-FFF2-40B4-BE49-F238E27FC236}">
                <a16:creationId xmlns:a16="http://schemas.microsoft.com/office/drawing/2014/main" id="{7C83FF75-0DB6-46C0-80D4-5B7AAE175B70}"/>
              </a:ext>
            </a:extLst>
          </p:cNvPr>
          <p:cNvSpPr>
            <a:spLocks noGrp="1"/>
          </p:cNvSpPr>
          <p:nvPr>
            <p:ph type="subTitle" idx="24" hasCustomPrompt="1"/>
          </p:nvPr>
        </p:nvSpPr>
        <p:spPr>
          <a:xfrm>
            <a:off x="761999" y="1177200"/>
            <a:ext cx="2776535"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JPM AM Pro Light" panose="020B0303040103020003" pitchFamily="34" charset="0"/>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
        <p:nvSpPr>
          <p:cNvPr id="13" name="Content Placeholder 4">
            <a:extLst>
              <a:ext uri="{FF2B5EF4-FFF2-40B4-BE49-F238E27FC236}">
                <a16:creationId xmlns:a16="http://schemas.microsoft.com/office/drawing/2014/main" id="{9C08E6D2-FE75-4E74-88DB-EA648C6E98C9}"/>
              </a:ext>
            </a:extLst>
          </p:cNvPr>
          <p:cNvSpPr>
            <a:spLocks noGrp="1"/>
          </p:cNvSpPr>
          <p:nvPr>
            <p:ph idx="1"/>
          </p:nvPr>
        </p:nvSpPr>
        <p:spPr>
          <a:xfrm>
            <a:off x="762000" y="1609725"/>
            <a:ext cx="2776535" cy="417195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Text Placeholder 4">
            <a:extLst>
              <a:ext uri="{FF2B5EF4-FFF2-40B4-BE49-F238E27FC236}">
                <a16:creationId xmlns:a16="http://schemas.microsoft.com/office/drawing/2014/main" id="{5B234F56-E5DE-4E8D-BC5A-A8DADDB0CE51}"/>
              </a:ext>
            </a:extLst>
          </p:cNvPr>
          <p:cNvSpPr>
            <a:spLocks noGrp="1"/>
          </p:cNvSpPr>
          <p:nvPr>
            <p:ph type="body" sz="quarter" idx="28"/>
          </p:nvPr>
        </p:nvSpPr>
        <p:spPr>
          <a:xfrm>
            <a:off x="6864350" y="1204913"/>
            <a:ext cx="2070100" cy="1539610"/>
          </a:xfrm>
          <a:prstGeom prst="rect">
            <a:avLst/>
          </a:prstGeom>
          <a:solidFill>
            <a:schemeClr val="bg2"/>
          </a:solidFill>
        </p:spPr>
        <p:txBody>
          <a:bodyPr wrap="square" lIns="182880" tIns="137160" rIns="183600" bIns="183600">
            <a:spAutoFit/>
          </a:bodyPr>
          <a:lstStyle>
            <a:lvl1pPr>
              <a:spcAft>
                <a:spcPts val="0"/>
              </a:spcAft>
              <a:defRPr sz="1200"/>
            </a:lvl1pPr>
            <a:lvl2pPr>
              <a:spcBef>
                <a:spcPts val="900"/>
              </a:spcBef>
              <a:defRPr/>
            </a:lvl2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4">
            <a:extLst>
              <a:ext uri="{FF2B5EF4-FFF2-40B4-BE49-F238E27FC236}">
                <a16:creationId xmlns:a16="http://schemas.microsoft.com/office/drawing/2014/main" id="{BED39FDE-1CFD-4CA6-A737-3C73F8DA70CB}"/>
              </a:ext>
            </a:extLst>
          </p:cNvPr>
          <p:cNvSpPr>
            <a:spLocks noGrp="1"/>
          </p:cNvSpPr>
          <p:nvPr>
            <p:ph idx="29"/>
          </p:nvPr>
        </p:nvSpPr>
        <p:spPr>
          <a:xfrm>
            <a:off x="3905252" y="1609725"/>
            <a:ext cx="2776535" cy="417195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8" name="Straight Connector 17">
            <a:extLst>
              <a:ext uri="{FF2B5EF4-FFF2-40B4-BE49-F238E27FC236}">
                <a16:creationId xmlns:a16="http://schemas.microsoft.com/office/drawing/2014/main" id="{DC358BAB-5892-40CE-BE6A-A5BCAD3C83BF}"/>
              </a:ext>
            </a:extLst>
          </p:cNvPr>
          <p:cNvCxnSpPr>
            <a:cxnSpLocks/>
          </p:cNvCxnSpPr>
          <p:nvPr userDrawn="1"/>
        </p:nvCxnSpPr>
        <p:spPr>
          <a:xfrm>
            <a:off x="3721893"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913348879"/>
      </p:ext>
    </p:extLst>
  </p:cSld>
  <p:clrMapOvr>
    <a:masterClrMapping/>
  </p:clrMapOvr>
  <p:extLst>
    <p:ext uri="{DCECCB84-F9BA-43D5-87BE-67443E8EF086}">
      <p15:sldGuideLst xmlns:p15="http://schemas.microsoft.com/office/powerpoint/2012/main">
        <p15:guide id="1" pos="2453">
          <p15:clr>
            <a:srgbClr val="FBAE40"/>
          </p15:clr>
        </p15:guide>
        <p15:guide id="2" pos="2229">
          <p15:clr>
            <a:srgbClr val="FBAE40"/>
          </p15:clr>
        </p15:guide>
        <p15:guide id="3" pos="2339">
          <p15:clr>
            <a:srgbClr val="FBAE40"/>
          </p15:clr>
        </p15:guide>
        <p15:guide id="4" pos="4323">
          <p15:clr>
            <a:srgbClr val="FBAE40"/>
          </p15:clr>
        </p15:guide>
        <p15:guide id="5" pos="420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two Content h GTR">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6453DA6D-0200-4171-8F75-9F8A2C01F536}"/>
              </a:ext>
            </a:extLst>
          </p:cNvPr>
          <p:cNvSpPr>
            <a:spLocks noGrp="1"/>
          </p:cNvSpPr>
          <p:nvPr>
            <p:ph type="body" idx="12" hasCustomPrompt="1"/>
          </p:nvPr>
        </p:nvSpPr>
        <p:spPr>
          <a:xfrm>
            <a:off x="763200" y="3600000"/>
            <a:ext cx="59184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8" name="Text Placeholder 5">
            <a:extLst>
              <a:ext uri="{FF2B5EF4-FFF2-40B4-BE49-F238E27FC236}">
                <a16:creationId xmlns:a16="http://schemas.microsoft.com/office/drawing/2014/main" id="{97B35C38-AE14-4BF8-8E3E-3EEE27B47985}"/>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6" name="Date Placeholder 5">
            <a:extLst>
              <a:ext uri="{FF2B5EF4-FFF2-40B4-BE49-F238E27FC236}">
                <a16:creationId xmlns:a16="http://schemas.microsoft.com/office/drawing/2014/main" id="{7ADCA168-2577-4E4C-B807-2A02065DDA9E}"/>
              </a:ext>
            </a:extLst>
          </p:cNvPr>
          <p:cNvSpPr>
            <a:spLocks noGrp="1"/>
          </p:cNvSpPr>
          <p:nvPr>
            <p:ph type="dt" sz="half" idx="26"/>
          </p:nvPr>
        </p:nvSpPr>
        <p:spPr/>
        <p:txBody>
          <a:bodyPr/>
          <a:lstStyle/>
          <a:p>
            <a:r>
              <a:rPr lang="en-US">
                <a:solidFill>
                  <a:srgbClr val="000000"/>
                </a:solidFill>
              </a:rPr>
              <a:t>GTR</a:t>
            </a:r>
            <a:endParaRPr lang="en-US" dirty="0">
              <a:solidFill>
                <a:srgbClr val="000000"/>
              </a:solidFill>
            </a:endParaRPr>
          </a:p>
        </p:txBody>
      </p:sp>
      <p:sp>
        <p:nvSpPr>
          <p:cNvPr id="12" name="Subtitle 3">
            <a:extLst>
              <a:ext uri="{FF2B5EF4-FFF2-40B4-BE49-F238E27FC236}">
                <a16:creationId xmlns:a16="http://schemas.microsoft.com/office/drawing/2014/main" id="{7C83FF75-0DB6-46C0-80D4-5B7AAE175B70}"/>
              </a:ext>
            </a:extLst>
          </p:cNvPr>
          <p:cNvSpPr>
            <a:spLocks noGrp="1"/>
          </p:cNvSpPr>
          <p:nvPr>
            <p:ph type="subTitle" idx="24" hasCustomPrompt="1"/>
          </p:nvPr>
        </p:nvSpPr>
        <p:spPr>
          <a:xfrm>
            <a:off x="762000" y="1177200"/>
            <a:ext cx="5918400"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
        <p:nvSpPr>
          <p:cNvPr id="13" name="Content Placeholder 4">
            <a:extLst>
              <a:ext uri="{FF2B5EF4-FFF2-40B4-BE49-F238E27FC236}">
                <a16:creationId xmlns:a16="http://schemas.microsoft.com/office/drawing/2014/main" id="{9C08E6D2-FE75-4E74-88DB-EA648C6E98C9}"/>
              </a:ext>
            </a:extLst>
          </p:cNvPr>
          <p:cNvSpPr>
            <a:spLocks noGrp="1"/>
          </p:cNvSpPr>
          <p:nvPr>
            <p:ph idx="1"/>
          </p:nvPr>
        </p:nvSpPr>
        <p:spPr>
          <a:xfrm>
            <a:off x="762001" y="1609725"/>
            <a:ext cx="5918400"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Text Placeholder 4">
            <a:extLst>
              <a:ext uri="{FF2B5EF4-FFF2-40B4-BE49-F238E27FC236}">
                <a16:creationId xmlns:a16="http://schemas.microsoft.com/office/drawing/2014/main" id="{5B234F56-E5DE-4E8D-BC5A-A8DADDB0CE51}"/>
              </a:ext>
            </a:extLst>
          </p:cNvPr>
          <p:cNvSpPr>
            <a:spLocks noGrp="1"/>
          </p:cNvSpPr>
          <p:nvPr>
            <p:ph type="body" sz="quarter" idx="28"/>
          </p:nvPr>
        </p:nvSpPr>
        <p:spPr>
          <a:xfrm>
            <a:off x="6864350" y="1204913"/>
            <a:ext cx="2070100" cy="1539610"/>
          </a:xfrm>
          <a:prstGeom prst="rect">
            <a:avLst/>
          </a:prstGeom>
          <a:solidFill>
            <a:schemeClr val="bg2"/>
          </a:solidFill>
        </p:spPr>
        <p:txBody>
          <a:bodyPr wrap="square" lIns="182880" tIns="137160" rIns="183600" bIns="183600">
            <a:spAutoFit/>
          </a:bodyPr>
          <a:lstStyle>
            <a:lvl1pPr>
              <a:spcAft>
                <a:spcPts val="0"/>
              </a:spcAft>
              <a:defRPr sz="1200"/>
            </a:lvl1pPr>
            <a:lvl2pPr>
              <a:spcBef>
                <a:spcPts val="900"/>
              </a:spcBef>
              <a:defRPr/>
            </a:lvl2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4">
            <a:extLst>
              <a:ext uri="{FF2B5EF4-FFF2-40B4-BE49-F238E27FC236}">
                <a16:creationId xmlns:a16="http://schemas.microsoft.com/office/drawing/2014/main" id="{BED39FDE-1CFD-4CA6-A737-3C73F8DA70CB}"/>
              </a:ext>
            </a:extLst>
          </p:cNvPr>
          <p:cNvSpPr>
            <a:spLocks noGrp="1"/>
          </p:cNvSpPr>
          <p:nvPr>
            <p:ph idx="29"/>
          </p:nvPr>
        </p:nvSpPr>
        <p:spPr>
          <a:xfrm>
            <a:off x="763200" y="4059011"/>
            <a:ext cx="5918400"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6" name="Straight Connector 15">
            <a:extLst>
              <a:ext uri="{FF2B5EF4-FFF2-40B4-BE49-F238E27FC236}">
                <a16:creationId xmlns:a16="http://schemas.microsoft.com/office/drawing/2014/main" id="{D39139FA-6909-4FC7-AFEC-F2E0A1D0897A}"/>
              </a:ext>
            </a:extLst>
          </p:cNvPr>
          <p:cNvCxnSpPr>
            <a:cxnSpLocks/>
          </p:cNvCxnSpPr>
          <p:nvPr userDrawn="1"/>
        </p:nvCxnSpPr>
        <p:spPr>
          <a:xfrm flipH="1">
            <a:off x="772738" y="3508189"/>
            <a:ext cx="5918400"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4089548985"/>
      </p:ext>
    </p:extLst>
  </p:cSld>
  <p:clrMapOvr>
    <a:masterClrMapping/>
  </p:clrMapOvr>
  <p:extLst>
    <p:ext uri="{DCECCB84-F9BA-43D5-87BE-67443E8EF086}">
      <p15:sldGuideLst xmlns:p15="http://schemas.microsoft.com/office/powerpoint/2012/main">
        <p15:guide id="1" orient="horz" pos="2207">
          <p15:clr>
            <a:srgbClr val="FBAE40"/>
          </p15:clr>
        </p15:guide>
        <p15:guide id="2" pos="4323">
          <p15:clr>
            <a:srgbClr val="FBAE40"/>
          </p15:clr>
        </p15:guide>
        <p15:guide id="3" pos="420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three Content a GTR">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6453DA6D-0200-4171-8F75-9F8A2C01F536}"/>
              </a:ext>
            </a:extLst>
          </p:cNvPr>
          <p:cNvSpPr>
            <a:spLocks noGrp="1"/>
          </p:cNvSpPr>
          <p:nvPr>
            <p:ph type="body" idx="12" hasCustomPrompt="1"/>
          </p:nvPr>
        </p:nvSpPr>
        <p:spPr>
          <a:xfrm>
            <a:off x="3905250" y="1178715"/>
            <a:ext cx="2776539"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8" name="Text Placeholder 5">
            <a:extLst>
              <a:ext uri="{FF2B5EF4-FFF2-40B4-BE49-F238E27FC236}">
                <a16:creationId xmlns:a16="http://schemas.microsoft.com/office/drawing/2014/main" id="{97B35C38-AE14-4BF8-8E3E-3EEE27B47985}"/>
              </a:ext>
            </a:extLst>
          </p:cNvPr>
          <p:cNvSpPr>
            <a:spLocks noGrp="1"/>
          </p:cNvSpPr>
          <p:nvPr>
            <p:ph type="body" sz="quarter" idx="25" hasCustomPrompt="1"/>
          </p:nvPr>
        </p:nvSpPr>
        <p:spPr>
          <a:xfrm>
            <a:off x="761999" y="6561807"/>
            <a:ext cx="6480000"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6" name="Date Placeholder 5">
            <a:extLst>
              <a:ext uri="{FF2B5EF4-FFF2-40B4-BE49-F238E27FC236}">
                <a16:creationId xmlns:a16="http://schemas.microsoft.com/office/drawing/2014/main" id="{7ADCA168-2577-4E4C-B807-2A02065DDA9E}"/>
              </a:ext>
            </a:extLst>
          </p:cNvPr>
          <p:cNvSpPr>
            <a:spLocks noGrp="1"/>
          </p:cNvSpPr>
          <p:nvPr>
            <p:ph type="dt" sz="half" idx="26"/>
          </p:nvPr>
        </p:nvSpPr>
        <p:spPr/>
        <p:txBody>
          <a:bodyPr/>
          <a:lstStyle/>
          <a:p>
            <a:r>
              <a:rPr lang="en-US">
                <a:solidFill>
                  <a:srgbClr val="000000"/>
                </a:solidFill>
              </a:rPr>
              <a:t>GTR</a:t>
            </a:r>
            <a:endParaRPr lang="en-US" dirty="0">
              <a:solidFill>
                <a:srgbClr val="000000"/>
              </a:solidFill>
            </a:endParaRPr>
          </a:p>
        </p:txBody>
      </p:sp>
      <p:sp>
        <p:nvSpPr>
          <p:cNvPr id="12" name="Subtitle 3">
            <a:extLst>
              <a:ext uri="{FF2B5EF4-FFF2-40B4-BE49-F238E27FC236}">
                <a16:creationId xmlns:a16="http://schemas.microsoft.com/office/drawing/2014/main" id="{7C83FF75-0DB6-46C0-80D4-5B7AAE175B70}"/>
              </a:ext>
            </a:extLst>
          </p:cNvPr>
          <p:cNvSpPr>
            <a:spLocks noGrp="1"/>
          </p:cNvSpPr>
          <p:nvPr>
            <p:ph type="subTitle" idx="24" hasCustomPrompt="1"/>
          </p:nvPr>
        </p:nvSpPr>
        <p:spPr>
          <a:xfrm>
            <a:off x="761999" y="1177200"/>
            <a:ext cx="2776539"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
        <p:nvSpPr>
          <p:cNvPr id="13" name="Content Placeholder 4">
            <a:extLst>
              <a:ext uri="{FF2B5EF4-FFF2-40B4-BE49-F238E27FC236}">
                <a16:creationId xmlns:a16="http://schemas.microsoft.com/office/drawing/2014/main" id="{9C08E6D2-FE75-4E74-88DB-EA648C6E98C9}"/>
              </a:ext>
            </a:extLst>
          </p:cNvPr>
          <p:cNvSpPr>
            <a:spLocks noGrp="1"/>
          </p:cNvSpPr>
          <p:nvPr>
            <p:ph idx="1"/>
          </p:nvPr>
        </p:nvSpPr>
        <p:spPr>
          <a:xfrm>
            <a:off x="762000" y="1609725"/>
            <a:ext cx="2776539"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Text Placeholder 4">
            <a:extLst>
              <a:ext uri="{FF2B5EF4-FFF2-40B4-BE49-F238E27FC236}">
                <a16:creationId xmlns:a16="http://schemas.microsoft.com/office/drawing/2014/main" id="{5B234F56-E5DE-4E8D-BC5A-A8DADDB0CE51}"/>
              </a:ext>
            </a:extLst>
          </p:cNvPr>
          <p:cNvSpPr>
            <a:spLocks noGrp="1"/>
          </p:cNvSpPr>
          <p:nvPr>
            <p:ph type="body" sz="quarter" idx="28"/>
          </p:nvPr>
        </p:nvSpPr>
        <p:spPr>
          <a:xfrm>
            <a:off x="6864350" y="1204913"/>
            <a:ext cx="2070099" cy="1539610"/>
          </a:xfrm>
          <a:prstGeom prst="rect">
            <a:avLst/>
          </a:prstGeom>
          <a:solidFill>
            <a:schemeClr val="bg2"/>
          </a:solidFill>
        </p:spPr>
        <p:txBody>
          <a:bodyPr wrap="square" lIns="182880" tIns="137160" rIns="183600" bIns="183600">
            <a:spAutoFit/>
          </a:bodyPr>
          <a:lstStyle>
            <a:lvl1pPr>
              <a:spcAft>
                <a:spcPts val="0"/>
              </a:spcAft>
              <a:defRPr sz="1200"/>
            </a:lvl1pPr>
            <a:lvl2pPr>
              <a:spcBef>
                <a:spcPts val="900"/>
              </a:spcBef>
              <a:defRPr/>
            </a:lvl2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4">
            <a:extLst>
              <a:ext uri="{FF2B5EF4-FFF2-40B4-BE49-F238E27FC236}">
                <a16:creationId xmlns:a16="http://schemas.microsoft.com/office/drawing/2014/main" id="{BED39FDE-1CFD-4CA6-A737-3C73F8DA70CB}"/>
              </a:ext>
            </a:extLst>
          </p:cNvPr>
          <p:cNvSpPr>
            <a:spLocks noGrp="1"/>
          </p:cNvSpPr>
          <p:nvPr>
            <p:ph idx="29"/>
          </p:nvPr>
        </p:nvSpPr>
        <p:spPr>
          <a:xfrm>
            <a:off x="3905250" y="1609725"/>
            <a:ext cx="2776539"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6" name="Straight Connector 15">
            <a:extLst>
              <a:ext uri="{FF2B5EF4-FFF2-40B4-BE49-F238E27FC236}">
                <a16:creationId xmlns:a16="http://schemas.microsoft.com/office/drawing/2014/main" id="{D39139FA-6909-4FC7-AFEC-F2E0A1D0897A}"/>
              </a:ext>
            </a:extLst>
          </p:cNvPr>
          <p:cNvCxnSpPr>
            <a:cxnSpLocks/>
          </p:cNvCxnSpPr>
          <p:nvPr userDrawn="1"/>
        </p:nvCxnSpPr>
        <p:spPr>
          <a:xfrm flipH="1">
            <a:off x="772738" y="3508189"/>
            <a:ext cx="5918400"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17" name="Text Placeholder 2">
            <a:extLst>
              <a:ext uri="{FF2B5EF4-FFF2-40B4-BE49-F238E27FC236}">
                <a16:creationId xmlns:a16="http://schemas.microsoft.com/office/drawing/2014/main" id="{C800C397-0D3E-4449-B376-0401F32FA69F}"/>
              </a:ext>
            </a:extLst>
          </p:cNvPr>
          <p:cNvSpPr>
            <a:spLocks noGrp="1"/>
          </p:cNvSpPr>
          <p:nvPr>
            <p:ph type="body" idx="30" hasCustomPrompt="1"/>
          </p:nvPr>
        </p:nvSpPr>
        <p:spPr>
          <a:xfrm>
            <a:off x="763200" y="3600000"/>
            <a:ext cx="59184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20" name="Content Placeholder 4">
            <a:extLst>
              <a:ext uri="{FF2B5EF4-FFF2-40B4-BE49-F238E27FC236}">
                <a16:creationId xmlns:a16="http://schemas.microsoft.com/office/drawing/2014/main" id="{0C421E96-65EA-4375-B8E4-33F392C35EA1}"/>
              </a:ext>
            </a:extLst>
          </p:cNvPr>
          <p:cNvSpPr>
            <a:spLocks noGrp="1"/>
          </p:cNvSpPr>
          <p:nvPr>
            <p:ph idx="31"/>
          </p:nvPr>
        </p:nvSpPr>
        <p:spPr>
          <a:xfrm>
            <a:off x="763200" y="4059011"/>
            <a:ext cx="5918400"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5" name="Straight Connector 14">
            <a:extLst>
              <a:ext uri="{FF2B5EF4-FFF2-40B4-BE49-F238E27FC236}">
                <a16:creationId xmlns:a16="http://schemas.microsoft.com/office/drawing/2014/main" id="{600445D0-3C9F-48D5-959E-CED51643EF95}"/>
              </a:ext>
            </a:extLst>
          </p:cNvPr>
          <p:cNvCxnSpPr>
            <a:cxnSpLocks/>
          </p:cNvCxnSpPr>
          <p:nvPr userDrawn="1"/>
        </p:nvCxnSpPr>
        <p:spPr>
          <a:xfrm>
            <a:off x="3721893" y="1204913"/>
            <a:ext cx="0" cy="220821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3927631727"/>
      </p:ext>
    </p:extLst>
  </p:cSld>
  <p:clrMapOvr>
    <a:masterClrMapping/>
  </p:clrMapOvr>
  <p:extLst>
    <p:ext uri="{DCECCB84-F9BA-43D5-87BE-67443E8EF086}">
      <p15:sldGuideLst xmlns:p15="http://schemas.microsoft.com/office/powerpoint/2012/main">
        <p15:guide id="1" pos="2228">
          <p15:clr>
            <a:srgbClr val="FBAE40"/>
          </p15:clr>
        </p15:guide>
        <p15:guide id="2" pos="2459">
          <p15:clr>
            <a:srgbClr val="FBAE40"/>
          </p15:clr>
        </p15:guide>
        <p15:guide id="3" pos="2344">
          <p15:clr>
            <a:srgbClr val="FBAE40"/>
          </p15:clr>
        </p15:guide>
        <p15:guide id="4" orient="horz" pos="2204">
          <p15:clr>
            <a:srgbClr val="FBAE40"/>
          </p15:clr>
        </p15:guide>
        <p15:guide id="5" pos="4323">
          <p15:clr>
            <a:srgbClr val="FBAE40"/>
          </p15:clr>
        </p15:guide>
        <p15:guide id="6" pos="420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three Content b GTR">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6453DA6D-0200-4171-8F75-9F8A2C01F536}"/>
              </a:ext>
            </a:extLst>
          </p:cNvPr>
          <p:cNvSpPr>
            <a:spLocks noGrp="1"/>
          </p:cNvSpPr>
          <p:nvPr>
            <p:ph type="body" idx="12" hasCustomPrompt="1"/>
          </p:nvPr>
        </p:nvSpPr>
        <p:spPr>
          <a:xfrm>
            <a:off x="3906000" y="3600000"/>
            <a:ext cx="27756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8" name="Text Placeholder 5">
            <a:extLst>
              <a:ext uri="{FF2B5EF4-FFF2-40B4-BE49-F238E27FC236}">
                <a16:creationId xmlns:a16="http://schemas.microsoft.com/office/drawing/2014/main" id="{97B35C38-AE14-4BF8-8E3E-3EEE27B47985}"/>
              </a:ext>
            </a:extLst>
          </p:cNvPr>
          <p:cNvSpPr>
            <a:spLocks noGrp="1"/>
          </p:cNvSpPr>
          <p:nvPr>
            <p:ph type="body" sz="quarter" idx="25" hasCustomPrompt="1"/>
          </p:nvPr>
        </p:nvSpPr>
        <p:spPr>
          <a:xfrm>
            <a:off x="762000" y="6561807"/>
            <a:ext cx="6489700"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6" name="Date Placeholder 5">
            <a:extLst>
              <a:ext uri="{FF2B5EF4-FFF2-40B4-BE49-F238E27FC236}">
                <a16:creationId xmlns:a16="http://schemas.microsoft.com/office/drawing/2014/main" id="{7ADCA168-2577-4E4C-B807-2A02065DDA9E}"/>
              </a:ext>
            </a:extLst>
          </p:cNvPr>
          <p:cNvSpPr>
            <a:spLocks noGrp="1"/>
          </p:cNvSpPr>
          <p:nvPr>
            <p:ph type="dt" sz="half" idx="26"/>
          </p:nvPr>
        </p:nvSpPr>
        <p:spPr/>
        <p:txBody>
          <a:bodyPr/>
          <a:lstStyle/>
          <a:p>
            <a:r>
              <a:rPr lang="en-US">
                <a:solidFill>
                  <a:srgbClr val="000000"/>
                </a:solidFill>
              </a:rPr>
              <a:t>GTR</a:t>
            </a:r>
            <a:endParaRPr lang="en-US" dirty="0">
              <a:solidFill>
                <a:srgbClr val="000000"/>
              </a:solidFill>
            </a:endParaRPr>
          </a:p>
        </p:txBody>
      </p:sp>
      <p:sp>
        <p:nvSpPr>
          <p:cNvPr id="12" name="Subtitle 3">
            <a:extLst>
              <a:ext uri="{FF2B5EF4-FFF2-40B4-BE49-F238E27FC236}">
                <a16:creationId xmlns:a16="http://schemas.microsoft.com/office/drawing/2014/main" id="{7C83FF75-0DB6-46C0-80D4-5B7AAE175B70}"/>
              </a:ext>
            </a:extLst>
          </p:cNvPr>
          <p:cNvSpPr>
            <a:spLocks noGrp="1"/>
          </p:cNvSpPr>
          <p:nvPr>
            <p:ph type="subTitle" idx="24" hasCustomPrompt="1"/>
          </p:nvPr>
        </p:nvSpPr>
        <p:spPr>
          <a:xfrm>
            <a:off x="763200" y="1177200"/>
            <a:ext cx="5918400"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
        <p:nvSpPr>
          <p:cNvPr id="13" name="Content Placeholder 4">
            <a:extLst>
              <a:ext uri="{FF2B5EF4-FFF2-40B4-BE49-F238E27FC236}">
                <a16:creationId xmlns:a16="http://schemas.microsoft.com/office/drawing/2014/main" id="{9C08E6D2-FE75-4E74-88DB-EA648C6E98C9}"/>
              </a:ext>
            </a:extLst>
          </p:cNvPr>
          <p:cNvSpPr>
            <a:spLocks noGrp="1"/>
          </p:cNvSpPr>
          <p:nvPr>
            <p:ph idx="1"/>
          </p:nvPr>
        </p:nvSpPr>
        <p:spPr>
          <a:xfrm>
            <a:off x="763200" y="1609725"/>
            <a:ext cx="5918400"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Text Placeholder 4">
            <a:extLst>
              <a:ext uri="{FF2B5EF4-FFF2-40B4-BE49-F238E27FC236}">
                <a16:creationId xmlns:a16="http://schemas.microsoft.com/office/drawing/2014/main" id="{5B234F56-E5DE-4E8D-BC5A-A8DADDB0CE51}"/>
              </a:ext>
            </a:extLst>
          </p:cNvPr>
          <p:cNvSpPr>
            <a:spLocks noGrp="1"/>
          </p:cNvSpPr>
          <p:nvPr>
            <p:ph type="body" sz="quarter" idx="28"/>
          </p:nvPr>
        </p:nvSpPr>
        <p:spPr>
          <a:xfrm>
            <a:off x="6864350" y="1204913"/>
            <a:ext cx="2070100" cy="1539610"/>
          </a:xfrm>
          <a:prstGeom prst="rect">
            <a:avLst/>
          </a:prstGeom>
          <a:solidFill>
            <a:schemeClr val="bg2"/>
          </a:solidFill>
        </p:spPr>
        <p:txBody>
          <a:bodyPr wrap="square" lIns="182880" tIns="137160" rIns="183600" bIns="183600">
            <a:spAutoFit/>
          </a:bodyPr>
          <a:lstStyle>
            <a:lvl1pPr>
              <a:spcAft>
                <a:spcPts val="0"/>
              </a:spcAft>
              <a:defRPr sz="1200"/>
            </a:lvl1pPr>
            <a:lvl2pPr>
              <a:spcBef>
                <a:spcPts val="900"/>
              </a:spcBef>
              <a:defRPr/>
            </a:lvl2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4">
            <a:extLst>
              <a:ext uri="{FF2B5EF4-FFF2-40B4-BE49-F238E27FC236}">
                <a16:creationId xmlns:a16="http://schemas.microsoft.com/office/drawing/2014/main" id="{BED39FDE-1CFD-4CA6-A737-3C73F8DA70CB}"/>
              </a:ext>
            </a:extLst>
          </p:cNvPr>
          <p:cNvSpPr>
            <a:spLocks noGrp="1"/>
          </p:cNvSpPr>
          <p:nvPr>
            <p:ph idx="29"/>
          </p:nvPr>
        </p:nvSpPr>
        <p:spPr>
          <a:xfrm>
            <a:off x="3906000" y="4059011"/>
            <a:ext cx="2775600"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6" name="Straight Connector 15">
            <a:extLst>
              <a:ext uri="{FF2B5EF4-FFF2-40B4-BE49-F238E27FC236}">
                <a16:creationId xmlns:a16="http://schemas.microsoft.com/office/drawing/2014/main" id="{D39139FA-6909-4FC7-AFEC-F2E0A1D0897A}"/>
              </a:ext>
            </a:extLst>
          </p:cNvPr>
          <p:cNvCxnSpPr>
            <a:cxnSpLocks/>
          </p:cNvCxnSpPr>
          <p:nvPr userDrawn="1"/>
        </p:nvCxnSpPr>
        <p:spPr>
          <a:xfrm flipH="1">
            <a:off x="772738" y="3508189"/>
            <a:ext cx="5918400"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17" name="Text Placeholder 2">
            <a:extLst>
              <a:ext uri="{FF2B5EF4-FFF2-40B4-BE49-F238E27FC236}">
                <a16:creationId xmlns:a16="http://schemas.microsoft.com/office/drawing/2014/main" id="{C800C397-0D3E-4449-B376-0401F32FA69F}"/>
              </a:ext>
            </a:extLst>
          </p:cNvPr>
          <p:cNvSpPr>
            <a:spLocks noGrp="1"/>
          </p:cNvSpPr>
          <p:nvPr>
            <p:ph type="body" idx="30" hasCustomPrompt="1"/>
          </p:nvPr>
        </p:nvSpPr>
        <p:spPr>
          <a:xfrm>
            <a:off x="763200" y="3600000"/>
            <a:ext cx="27756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20" name="Content Placeholder 4">
            <a:extLst>
              <a:ext uri="{FF2B5EF4-FFF2-40B4-BE49-F238E27FC236}">
                <a16:creationId xmlns:a16="http://schemas.microsoft.com/office/drawing/2014/main" id="{0C421E96-65EA-4375-B8E4-33F392C35EA1}"/>
              </a:ext>
            </a:extLst>
          </p:cNvPr>
          <p:cNvSpPr>
            <a:spLocks noGrp="1"/>
          </p:cNvSpPr>
          <p:nvPr>
            <p:ph idx="31"/>
          </p:nvPr>
        </p:nvSpPr>
        <p:spPr>
          <a:xfrm>
            <a:off x="763200" y="4059011"/>
            <a:ext cx="2775600"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5" name="Straight Connector 14">
            <a:extLst>
              <a:ext uri="{FF2B5EF4-FFF2-40B4-BE49-F238E27FC236}">
                <a16:creationId xmlns:a16="http://schemas.microsoft.com/office/drawing/2014/main" id="{418094DB-3E8A-4FD6-B3BA-07233C5BFD27}"/>
              </a:ext>
            </a:extLst>
          </p:cNvPr>
          <p:cNvCxnSpPr>
            <a:cxnSpLocks/>
          </p:cNvCxnSpPr>
          <p:nvPr userDrawn="1"/>
        </p:nvCxnSpPr>
        <p:spPr>
          <a:xfrm>
            <a:off x="3721893" y="3600000"/>
            <a:ext cx="0" cy="2181675"/>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903821541"/>
      </p:ext>
    </p:extLst>
  </p:cSld>
  <p:clrMapOvr>
    <a:masterClrMapping/>
  </p:clrMapOvr>
  <p:extLst>
    <p:ext uri="{DCECCB84-F9BA-43D5-87BE-67443E8EF086}">
      <p15:sldGuideLst xmlns:p15="http://schemas.microsoft.com/office/powerpoint/2012/main">
        <p15:guide id="1" orient="horz" pos="2204">
          <p15:clr>
            <a:srgbClr val="FBAE40"/>
          </p15:clr>
        </p15:guide>
        <p15:guide id="2" pos="2344">
          <p15:clr>
            <a:srgbClr val="FBAE40"/>
          </p15:clr>
        </p15:guide>
        <p15:guide id="3" pos="2234">
          <p15:clr>
            <a:srgbClr val="FBAE40"/>
          </p15:clr>
        </p15:guide>
        <p15:guide id="4" pos="2454">
          <p15:clr>
            <a:srgbClr val="FBAE40"/>
          </p15:clr>
        </p15:guide>
        <p15:guide id="5" pos="4323">
          <p15:clr>
            <a:srgbClr val="FBAE40"/>
          </p15:clr>
        </p15:guide>
        <p15:guide id="6" pos="420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three Content c GTR">
    <p:spTree>
      <p:nvGrpSpPr>
        <p:cNvPr id="1" name=""/>
        <p:cNvGrpSpPr/>
        <p:nvPr/>
      </p:nvGrpSpPr>
      <p:grpSpPr>
        <a:xfrm>
          <a:off x="0" y="0"/>
          <a:ext cx="0" cy="0"/>
          <a:chOff x="0" y="0"/>
          <a:chExt cx="0" cy="0"/>
        </a:xfrm>
      </p:grpSpPr>
      <p:sp>
        <p:nvSpPr>
          <p:cNvPr id="13" name="Content Placeholder 4">
            <a:extLst>
              <a:ext uri="{FF2B5EF4-FFF2-40B4-BE49-F238E27FC236}">
                <a16:creationId xmlns:a16="http://schemas.microsoft.com/office/drawing/2014/main" id="{9C08E6D2-FE75-4E74-88DB-EA648C6E98C9}"/>
              </a:ext>
            </a:extLst>
          </p:cNvPr>
          <p:cNvSpPr>
            <a:spLocks noGrp="1"/>
          </p:cNvSpPr>
          <p:nvPr>
            <p:ph idx="1"/>
          </p:nvPr>
        </p:nvSpPr>
        <p:spPr>
          <a:xfrm>
            <a:off x="762001" y="1609725"/>
            <a:ext cx="2775600" cy="417195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ntent Placeholder 4">
            <a:extLst>
              <a:ext uri="{FF2B5EF4-FFF2-40B4-BE49-F238E27FC236}">
                <a16:creationId xmlns:a16="http://schemas.microsoft.com/office/drawing/2014/main" id="{BED39FDE-1CFD-4CA6-A737-3C73F8DA70CB}"/>
              </a:ext>
            </a:extLst>
          </p:cNvPr>
          <p:cNvSpPr>
            <a:spLocks noGrp="1"/>
          </p:cNvSpPr>
          <p:nvPr>
            <p:ph idx="29"/>
          </p:nvPr>
        </p:nvSpPr>
        <p:spPr>
          <a:xfrm>
            <a:off x="3906188" y="1609725"/>
            <a:ext cx="2775600"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1" name="Text Placeholder 2">
            <a:extLst>
              <a:ext uri="{FF2B5EF4-FFF2-40B4-BE49-F238E27FC236}">
                <a16:creationId xmlns:a16="http://schemas.microsoft.com/office/drawing/2014/main" id="{EBE0E99B-94D9-4010-A205-4AAAC270A052}"/>
              </a:ext>
            </a:extLst>
          </p:cNvPr>
          <p:cNvSpPr>
            <a:spLocks noGrp="1"/>
          </p:cNvSpPr>
          <p:nvPr>
            <p:ph type="body" idx="30" hasCustomPrompt="1"/>
          </p:nvPr>
        </p:nvSpPr>
        <p:spPr>
          <a:xfrm>
            <a:off x="3906188" y="3600000"/>
            <a:ext cx="27756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22" name="Content Placeholder 4">
            <a:extLst>
              <a:ext uri="{FF2B5EF4-FFF2-40B4-BE49-F238E27FC236}">
                <a16:creationId xmlns:a16="http://schemas.microsoft.com/office/drawing/2014/main" id="{71E4F858-255A-4D12-ADA9-94CEF2EF3470}"/>
              </a:ext>
            </a:extLst>
          </p:cNvPr>
          <p:cNvSpPr>
            <a:spLocks noGrp="1"/>
          </p:cNvSpPr>
          <p:nvPr>
            <p:ph idx="31"/>
          </p:nvPr>
        </p:nvSpPr>
        <p:spPr>
          <a:xfrm>
            <a:off x="3906188" y="4059011"/>
            <a:ext cx="2775600"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6" name="Straight Connector 15">
            <a:extLst>
              <a:ext uri="{FF2B5EF4-FFF2-40B4-BE49-F238E27FC236}">
                <a16:creationId xmlns:a16="http://schemas.microsoft.com/office/drawing/2014/main" id="{B303446C-4D83-424F-828E-5BDE1EAD7B23}"/>
              </a:ext>
            </a:extLst>
          </p:cNvPr>
          <p:cNvCxnSpPr>
            <a:cxnSpLocks/>
          </p:cNvCxnSpPr>
          <p:nvPr userDrawn="1"/>
        </p:nvCxnSpPr>
        <p:spPr>
          <a:xfrm flipH="1">
            <a:off x="3906188" y="3508189"/>
            <a:ext cx="2775600"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19" name="Text Placeholder 2">
            <a:extLst>
              <a:ext uri="{FF2B5EF4-FFF2-40B4-BE49-F238E27FC236}">
                <a16:creationId xmlns:a16="http://schemas.microsoft.com/office/drawing/2014/main" id="{6453DA6D-0200-4171-8F75-9F8A2C01F536}"/>
              </a:ext>
            </a:extLst>
          </p:cNvPr>
          <p:cNvSpPr>
            <a:spLocks noGrp="1"/>
          </p:cNvSpPr>
          <p:nvPr>
            <p:ph type="body" idx="12" hasCustomPrompt="1"/>
          </p:nvPr>
        </p:nvSpPr>
        <p:spPr>
          <a:xfrm>
            <a:off x="3906188" y="1178715"/>
            <a:ext cx="27756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8" name="Text Placeholder 5">
            <a:extLst>
              <a:ext uri="{FF2B5EF4-FFF2-40B4-BE49-F238E27FC236}">
                <a16:creationId xmlns:a16="http://schemas.microsoft.com/office/drawing/2014/main" id="{97B35C38-AE14-4BF8-8E3E-3EEE27B47985}"/>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6" name="Date Placeholder 5">
            <a:extLst>
              <a:ext uri="{FF2B5EF4-FFF2-40B4-BE49-F238E27FC236}">
                <a16:creationId xmlns:a16="http://schemas.microsoft.com/office/drawing/2014/main" id="{7ADCA168-2577-4E4C-B807-2A02065DDA9E}"/>
              </a:ext>
            </a:extLst>
          </p:cNvPr>
          <p:cNvSpPr>
            <a:spLocks noGrp="1"/>
          </p:cNvSpPr>
          <p:nvPr>
            <p:ph type="dt" sz="half" idx="26"/>
          </p:nvPr>
        </p:nvSpPr>
        <p:spPr/>
        <p:txBody>
          <a:bodyPr/>
          <a:lstStyle/>
          <a:p>
            <a:r>
              <a:rPr lang="en-US">
                <a:solidFill>
                  <a:srgbClr val="000000"/>
                </a:solidFill>
              </a:rPr>
              <a:t>GTR</a:t>
            </a:r>
            <a:endParaRPr lang="en-US" dirty="0">
              <a:solidFill>
                <a:srgbClr val="000000"/>
              </a:solidFill>
            </a:endParaRPr>
          </a:p>
        </p:txBody>
      </p:sp>
      <p:sp>
        <p:nvSpPr>
          <p:cNvPr id="12" name="Subtitle 3">
            <a:extLst>
              <a:ext uri="{FF2B5EF4-FFF2-40B4-BE49-F238E27FC236}">
                <a16:creationId xmlns:a16="http://schemas.microsoft.com/office/drawing/2014/main" id="{7C83FF75-0DB6-46C0-80D4-5B7AAE175B70}"/>
              </a:ext>
            </a:extLst>
          </p:cNvPr>
          <p:cNvSpPr>
            <a:spLocks noGrp="1"/>
          </p:cNvSpPr>
          <p:nvPr>
            <p:ph type="subTitle" idx="24" hasCustomPrompt="1"/>
          </p:nvPr>
        </p:nvSpPr>
        <p:spPr>
          <a:xfrm>
            <a:off x="762000" y="1177200"/>
            <a:ext cx="2775600"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
        <p:nvSpPr>
          <p:cNvPr id="5" name="Text Placeholder 4">
            <a:extLst>
              <a:ext uri="{FF2B5EF4-FFF2-40B4-BE49-F238E27FC236}">
                <a16:creationId xmlns:a16="http://schemas.microsoft.com/office/drawing/2014/main" id="{5B234F56-E5DE-4E8D-BC5A-A8DADDB0CE51}"/>
              </a:ext>
            </a:extLst>
          </p:cNvPr>
          <p:cNvSpPr>
            <a:spLocks noGrp="1"/>
          </p:cNvSpPr>
          <p:nvPr>
            <p:ph type="body" sz="quarter" idx="28"/>
          </p:nvPr>
        </p:nvSpPr>
        <p:spPr>
          <a:xfrm>
            <a:off x="6864350" y="1204913"/>
            <a:ext cx="2070099" cy="1539610"/>
          </a:xfrm>
          <a:prstGeom prst="rect">
            <a:avLst/>
          </a:prstGeom>
          <a:solidFill>
            <a:schemeClr val="bg2"/>
          </a:solidFill>
        </p:spPr>
        <p:txBody>
          <a:bodyPr wrap="square" lIns="182880" tIns="137160" rIns="183600" bIns="183600">
            <a:spAutoFit/>
          </a:bodyPr>
          <a:lstStyle>
            <a:lvl1pPr>
              <a:spcAft>
                <a:spcPts val="0"/>
              </a:spcAft>
              <a:defRPr sz="1200"/>
            </a:lvl1pPr>
            <a:lvl2pPr>
              <a:spcBef>
                <a:spcPts val="900"/>
              </a:spcBef>
              <a:defRPr/>
            </a:lvl2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0D4037A4-7624-421A-8522-5A51E6234B40}"/>
              </a:ext>
            </a:extLst>
          </p:cNvPr>
          <p:cNvCxnSpPr>
            <a:cxnSpLocks/>
          </p:cNvCxnSpPr>
          <p:nvPr userDrawn="1"/>
        </p:nvCxnSpPr>
        <p:spPr>
          <a:xfrm>
            <a:off x="3721893"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2030144448"/>
      </p:ext>
    </p:extLst>
  </p:cSld>
  <p:clrMapOvr>
    <a:masterClrMapping/>
  </p:clrMapOvr>
  <p:extLst>
    <p:ext uri="{DCECCB84-F9BA-43D5-87BE-67443E8EF086}">
      <p15:sldGuideLst xmlns:p15="http://schemas.microsoft.com/office/powerpoint/2012/main">
        <p15:guide id="1" orient="horz" pos="2205">
          <p15:clr>
            <a:srgbClr val="FBAE40"/>
          </p15:clr>
        </p15:guide>
        <p15:guide id="2" pos="2342">
          <p15:clr>
            <a:srgbClr val="FBAE40"/>
          </p15:clr>
        </p15:guide>
        <p15:guide id="3" pos="2233">
          <p15:clr>
            <a:srgbClr val="FBAE40"/>
          </p15:clr>
        </p15:guide>
        <p15:guide id="4" pos="2452">
          <p15:clr>
            <a:srgbClr val="FBAE40"/>
          </p15:clr>
        </p15:guide>
        <p15:guide id="5" pos="4208">
          <p15:clr>
            <a:srgbClr val="FBAE40"/>
          </p15:clr>
        </p15:guide>
        <p15:guide id="6" pos="432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three Content d GTR">
    <p:spTree>
      <p:nvGrpSpPr>
        <p:cNvPr id="1" name=""/>
        <p:cNvGrpSpPr/>
        <p:nvPr/>
      </p:nvGrpSpPr>
      <p:grpSpPr>
        <a:xfrm>
          <a:off x="0" y="0"/>
          <a:ext cx="0" cy="0"/>
          <a:chOff x="0" y="0"/>
          <a:chExt cx="0" cy="0"/>
        </a:xfrm>
      </p:grpSpPr>
      <p:sp>
        <p:nvSpPr>
          <p:cNvPr id="13" name="Content Placeholder 4">
            <a:extLst>
              <a:ext uri="{FF2B5EF4-FFF2-40B4-BE49-F238E27FC236}">
                <a16:creationId xmlns:a16="http://schemas.microsoft.com/office/drawing/2014/main" id="{9C08E6D2-FE75-4E74-88DB-EA648C6E98C9}"/>
              </a:ext>
            </a:extLst>
          </p:cNvPr>
          <p:cNvSpPr>
            <a:spLocks noGrp="1"/>
          </p:cNvSpPr>
          <p:nvPr>
            <p:ph idx="1"/>
          </p:nvPr>
        </p:nvSpPr>
        <p:spPr>
          <a:xfrm>
            <a:off x="762001" y="1609725"/>
            <a:ext cx="2775600"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ntent Placeholder 4">
            <a:extLst>
              <a:ext uri="{FF2B5EF4-FFF2-40B4-BE49-F238E27FC236}">
                <a16:creationId xmlns:a16="http://schemas.microsoft.com/office/drawing/2014/main" id="{BED39FDE-1CFD-4CA6-A737-3C73F8DA70CB}"/>
              </a:ext>
            </a:extLst>
          </p:cNvPr>
          <p:cNvSpPr>
            <a:spLocks noGrp="1"/>
          </p:cNvSpPr>
          <p:nvPr>
            <p:ph idx="29"/>
          </p:nvPr>
        </p:nvSpPr>
        <p:spPr>
          <a:xfrm>
            <a:off x="3906188" y="1609725"/>
            <a:ext cx="2775600" cy="41724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1" name="Text Placeholder 2">
            <a:extLst>
              <a:ext uri="{FF2B5EF4-FFF2-40B4-BE49-F238E27FC236}">
                <a16:creationId xmlns:a16="http://schemas.microsoft.com/office/drawing/2014/main" id="{EBE0E99B-94D9-4010-A205-4AAAC270A052}"/>
              </a:ext>
            </a:extLst>
          </p:cNvPr>
          <p:cNvSpPr>
            <a:spLocks noGrp="1"/>
          </p:cNvSpPr>
          <p:nvPr>
            <p:ph type="body" idx="30" hasCustomPrompt="1"/>
          </p:nvPr>
        </p:nvSpPr>
        <p:spPr>
          <a:xfrm>
            <a:off x="762001" y="3600000"/>
            <a:ext cx="27756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22" name="Content Placeholder 4">
            <a:extLst>
              <a:ext uri="{FF2B5EF4-FFF2-40B4-BE49-F238E27FC236}">
                <a16:creationId xmlns:a16="http://schemas.microsoft.com/office/drawing/2014/main" id="{71E4F858-255A-4D12-ADA9-94CEF2EF3470}"/>
              </a:ext>
            </a:extLst>
          </p:cNvPr>
          <p:cNvSpPr>
            <a:spLocks noGrp="1"/>
          </p:cNvSpPr>
          <p:nvPr>
            <p:ph idx="31"/>
          </p:nvPr>
        </p:nvSpPr>
        <p:spPr>
          <a:xfrm>
            <a:off x="762001" y="4059011"/>
            <a:ext cx="2775600"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6" name="Straight Connector 15">
            <a:extLst>
              <a:ext uri="{FF2B5EF4-FFF2-40B4-BE49-F238E27FC236}">
                <a16:creationId xmlns:a16="http://schemas.microsoft.com/office/drawing/2014/main" id="{B303446C-4D83-424F-828E-5BDE1EAD7B23}"/>
              </a:ext>
            </a:extLst>
          </p:cNvPr>
          <p:cNvCxnSpPr>
            <a:cxnSpLocks/>
          </p:cNvCxnSpPr>
          <p:nvPr userDrawn="1"/>
        </p:nvCxnSpPr>
        <p:spPr>
          <a:xfrm flipH="1">
            <a:off x="762000" y="3508189"/>
            <a:ext cx="2775600"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19" name="Text Placeholder 2">
            <a:extLst>
              <a:ext uri="{FF2B5EF4-FFF2-40B4-BE49-F238E27FC236}">
                <a16:creationId xmlns:a16="http://schemas.microsoft.com/office/drawing/2014/main" id="{6453DA6D-0200-4171-8F75-9F8A2C01F536}"/>
              </a:ext>
            </a:extLst>
          </p:cNvPr>
          <p:cNvSpPr>
            <a:spLocks noGrp="1"/>
          </p:cNvSpPr>
          <p:nvPr>
            <p:ph type="body" idx="12" hasCustomPrompt="1"/>
          </p:nvPr>
        </p:nvSpPr>
        <p:spPr>
          <a:xfrm>
            <a:off x="3906188" y="1178715"/>
            <a:ext cx="27756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8" name="Text Placeholder 5">
            <a:extLst>
              <a:ext uri="{FF2B5EF4-FFF2-40B4-BE49-F238E27FC236}">
                <a16:creationId xmlns:a16="http://schemas.microsoft.com/office/drawing/2014/main" id="{97B35C38-AE14-4BF8-8E3E-3EEE27B47985}"/>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6" name="Date Placeholder 5">
            <a:extLst>
              <a:ext uri="{FF2B5EF4-FFF2-40B4-BE49-F238E27FC236}">
                <a16:creationId xmlns:a16="http://schemas.microsoft.com/office/drawing/2014/main" id="{7ADCA168-2577-4E4C-B807-2A02065DDA9E}"/>
              </a:ext>
            </a:extLst>
          </p:cNvPr>
          <p:cNvSpPr>
            <a:spLocks noGrp="1"/>
          </p:cNvSpPr>
          <p:nvPr>
            <p:ph type="dt" sz="half" idx="26"/>
          </p:nvPr>
        </p:nvSpPr>
        <p:spPr/>
        <p:txBody>
          <a:bodyPr/>
          <a:lstStyle/>
          <a:p>
            <a:r>
              <a:rPr lang="en-US">
                <a:solidFill>
                  <a:srgbClr val="000000"/>
                </a:solidFill>
              </a:rPr>
              <a:t>GTR</a:t>
            </a:r>
            <a:endParaRPr lang="en-US" dirty="0">
              <a:solidFill>
                <a:srgbClr val="000000"/>
              </a:solidFill>
            </a:endParaRPr>
          </a:p>
        </p:txBody>
      </p:sp>
      <p:sp>
        <p:nvSpPr>
          <p:cNvPr id="12" name="Subtitle 3">
            <a:extLst>
              <a:ext uri="{FF2B5EF4-FFF2-40B4-BE49-F238E27FC236}">
                <a16:creationId xmlns:a16="http://schemas.microsoft.com/office/drawing/2014/main" id="{7C83FF75-0DB6-46C0-80D4-5B7AAE175B70}"/>
              </a:ext>
            </a:extLst>
          </p:cNvPr>
          <p:cNvSpPr>
            <a:spLocks noGrp="1"/>
          </p:cNvSpPr>
          <p:nvPr>
            <p:ph type="subTitle" idx="24" hasCustomPrompt="1"/>
          </p:nvPr>
        </p:nvSpPr>
        <p:spPr>
          <a:xfrm>
            <a:off x="762000" y="1177200"/>
            <a:ext cx="2775600"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
        <p:nvSpPr>
          <p:cNvPr id="5" name="Text Placeholder 4">
            <a:extLst>
              <a:ext uri="{FF2B5EF4-FFF2-40B4-BE49-F238E27FC236}">
                <a16:creationId xmlns:a16="http://schemas.microsoft.com/office/drawing/2014/main" id="{5B234F56-E5DE-4E8D-BC5A-A8DADDB0CE51}"/>
              </a:ext>
            </a:extLst>
          </p:cNvPr>
          <p:cNvSpPr>
            <a:spLocks noGrp="1"/>
          </p:cNvSpPr>
          <p:nvPr>
            <p:ph type="body" sz="quarter" idx="28"/>
          </p:nvPr>
        </p:nvSpPr>
        <p:spPr>
          <a:xfrm>
            <a:off x="6864350" y="1204913"/>
            <a:ext cx="2070100" cy="1539610"/>
          </a:xfrm>
          <a:prstGeom prst="rect">
            <a:avLst/>
          </a:prstGeom>
          <a:solidFill>
            <a:schemeClr val="bg2"/>
          </a:solidFill>
        </p:spPr>
        <p:txBody>
          <a:bodyPr wrap="square" lIns="182880" tIns="137160" rIns="183600" bIns="183600">
            <a:spAutoFit/>
          </a:bodyPr>
          <a:lstStyle>
            <a:lvl1pPr>
              <a:spcAft>
                <a:spcPts val="0"/>
              </a:spcAft>
              <a:defRPr sz="1200"/>
            </a:lvl1pPr>
            <a:lvl2pPr>
              <a:spcBef>
                <a:spcPts val="900"/>
              </a:spcBef>
              <a:defRPr/>
            </a:lvl2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2E1707C6-EBA3-4599-A471-E86D355AEDA9}"/>
              </a:ext>
            </a:extLst>
          </p:cNvPr>
          <p:cNvCxnSpPr>
            <a:cxnSpLocks/>
          </p:cNvCxnSpPr>
          <p:nvPr userDrawn="1"/>
        </p:nvCxnSpPr>
        <p:spPr>
          <a:xfrm>
            <a:off x="3721893"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3699047845"/>
      </p:ext>
    </p:extLst>
  </p:cSld>
  <p:clrMapOvr>
    <a:masterClrMapping/>
  </p:clrMapOvr>
  <p:extLst>
    <p:ext uri="{DCECCB84-F9BA-43D5-87BE-67443E8EF086}">
      <p15:sldGuideLst xmlns:p15="http://schemas.microsoft.com/office/powerpoint/2012/main">
        <p15:guide id="1" pos="2342">
          <p15:clr>
            <a:srgbClr val="FBAE40"/>
          </p15:clr>
        </p15:guide>
        <p15:guide id="2" orient="horz" pos="2205">
          <p15:clr>
            <a:srgbClr val="FBAE40"/>
          </p15:clr>
        </p15:guide>
        <p15:guide id="3" pos="2233">
          <p15:clr>
            <a:srgbClr val="FBAE40"/>
          </p15:clr>
        </p15:guide>
        <p15:guide id="4" pos="2452">
          <p15:clr>
            <a:srgbClr val="FBAE40"/>
          </p15:clr>
        </p15:guide>
        <p15:guide id="5" pos="4208">
          <p15:clr>
            <a:srgbClr val="FBAE40"/>
          </p15:clr>
        </p15:guide>
        <p15:guide id="6" pos="432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761999" y="1204912"/>
            <a:ext cx="8166099" cy="4576763"/>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a:extLst>
              <a:ext uri="{FF2B5EF4-FFF2-40B4-BE49-F238E27FC236}">
                <a16:creationId xmlns:a16="http://schemas.microsoft.com/office/drawing/2014/main" id="{6CDAFEE2-47D3-4B37-9971-2401DB81B4BD}"/>
              </a:ext>
            </a:extLst>
          </p:cNvPr>
          <p:cNvSpPr>
            <a:spLocks noGrp="1"/>
          </p:cNvSpPr>
          <p:nvPr>
            <p:ph type="dt" sz="half" idx="10"/>
          </p:nvPr>
        </p:nvSpPr>
        <p:spPr/>
        <p:txBody>
          <a:bodyPr/>
          <a:lstStyle/>
          <a:p>
            <a:r>
              <a:rPr lang="en-US"/>
              <a:t>GTR</a:t>
            </a:r>
            <a:endParaRPr lang="en-US" dirty="0"/>
          </a:p>
        </p:txBody>
      </p:sp>
      <p:sp>
        <p:nvSpPr>
          <p:cNvPr id="6" name="Text Placeholder 5">
            <a:extLst>
              <a:ext uri="{FF2B5EF4-FFF2-40B4-BE49-F238E27FC236}">
                <a16:creationId xmlns:a16="http://schemas.microsoft.com/office/drawing/2014/main" id="{72BEE28E-7642-4071-9F46-ABA46E4CFC72}"/>
              </a:ext>
            </a:extLst>
          </p:cNvPr>
          <p:cNvSpPr>
            <a:spLocks noGrp="1"/>
          </p:cNvSpPr>
          <p:nvPr>
            <p:ph type="body" sz="quarter" idx="25" hasCustomPrompt="1"/>
          </p:nvPr>
        </p:nvSpPr>
        <p:spPr>
          <a:xfrm>
            <a:off x="761999" y="6561807"/>
            <a:ext cx="6480000"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Tree>
    <p:extLst>
      <p:ext uri="{BB962C8B-B14F-4D97-AF65-F5344CB8AC3E}">
        <p14:creationId xmlns:p14="http://schemas.microsoft.com/office/powerpoint/2010/main" val="3615826038"/>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GTR">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B36ABA3-C946-594C-B7B7-768B3BD4951B}"/>
              </a:ext>
            </a:extLst>
          </p:cNvPr>
          <p:cNvSpPr>
            <a:spLocks noGrp="1"/>
          </p:cNvSpPr>
          <p:nvPr>
            <p:ph type="title" hasCustomPrompt="1"/>
          </p:nvPr>
        </p:nvSpPr>
        <p:spPr/>
        <p:txBody>
          <a:bodyPr/>
          <a:lstStyle/>
          <a:p>
            <a:r>
              <a:rPr lang="en-US" dirty="0"/>
              <a:t>[Slide title]</a:t>
            </a:r>
          </a:p>
        </p:txBody>
      </p:sp>
      <p:sp>
        <p:nvSpPr>
          <p:cNvPr id="11" name="Content Placeholder 4">
            <a:extLst>
              <a:ext uri="{FF2B5EF4-FFF2-40B4-BE49-F238E27FC236}">
                <a16:creationId xmlns:a16="http://schemas.microsoft.com/office/drawing/2014/main" id="{876044BF-46F2-4BB3-BE72-4436505AFF37}"/>
              </a:ext>
            </a:extLst>
          </p:cNvPr>
          <p:cNvSpPr>
            <a:spLocks noGrp="1"/>
          </p:cNvSpPr>
          <p:nvPr>
            <p:ph sz="half" idx="1"/>
          </p:nvPr>
        </p:nvSpPr>
        <p:spPr>
          <a:xfrm>
            <a:off x="762000" y="1204913"/>
            <a:ext cx="3996000" cy="4576762"/>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Content Placeholder 5">
            <a:extLst>
              <a:ext uri="{FF2B5EF4-FFF2-40B4-BE49-F238E27FC236}">
                <a16:creationId xmlns:a16="http://schemas.microsoft.com/office/drawing/2014/main" id="{0B138350-59E9-44BB-A1A8-B291728AC2CB}"/>
              </a:ext>
            </a:extLst>
          </p:cNvPr>
          <p:cNvSpPr>
            <a:spLocks noGrp="1"/>
          </p:cNvSpPr>
          <p:nvPr>
            <p:ph sz="half" idx="2"/>
          </p:nvPr>
        </p:nvSpPr>
        <p:spPr>
          <a:xfrm>
            <a:off x="4929188" y="1204913"/>
            <a:ext cx="3996000" cy="4576762"/>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Text Placeholder 5">
            <a:extLst>
              <a:ext uri="{FF2B5EF4-FFF2-40B4-BE49-F238E27FC236}">
                <a16:creationId xmlns:a16="http://schemas.microsoft.com/office/drawing/2014/main" id="{D003691D-F5F4-4325-9164-CE8ED5D01686}"/>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2" name="Date Placeholder 1">
            <a:extLst>
              <a:ext uri="{FF2B5EF4-FFF2-40B4-BE49-F238E27FC236}">
                <a16:creationId xmlns:a16="http://schemas.microsoft.com/office/drawing/2014/main" id="{9EE698FF-0D99-4AE4-88F9-F7FB7BEA56ED}"/>
              </a:ext>
            </a:extLst>
          </p:cNvPr>
          <p:cNvSpPr>
            <a:spLocks noGrp="1"/>
          </p:cNvSpPr>
          <p:nvPr>
            <p:ph type="dt" sz="half" idx="26"/>
          </p:nvPr>
        </p:nvSpPr>
        <p:spPr/>
        <p:txBody>
          <a:bodyPr/>
          <a:lstStyle/>
          <a:p>
            <a:r>
              <a:rPr lang="en-US">
                <a:solidFill>
                  <a:srgbClr val="000000"/>
                </a:solidFill>
              </a:rPr>
              <a:t>GTR</a:t>
            </a:r>
            <a:endParaRPr lang="en-US" dirty="0">
              <a:solidFill>
                <a:srgbClr val="000000"/>
              </a:solidFill>
            </a:endParaRPr>
          </a:p>
        </p:txBody>
      </p:sp>
    </p:spTree>
    <p:extLst>
      <p:ext uri="{BB962C8B-B14F-4D97-AF65-F5344CB8AC3E}">
        <p14:creationId xmlns:p14="http://schemas.microsoft.com/office/powerpoint/2010/main" val="2947853531"/>
      </p:ext>
    </p:extLst>
  </p:cSld>
  <p:clrMapOvr>
    <a:masterClrMapping/>
  </p:clrMapOvr>
  <p:extLst>
    <p:ext uri="{DCECCB84-F9BA-43D5-87BE-67443E8EF086}">
      <p15:sldGuideLst xmlns:p15="http://schemas.microsoft.com/office/powerpoint/2012/main">
        <p15:guide id="1" pos="3001">
          <p15:clr>
            <a:srgbClr val="FBAE40"/>
          </p15:clr>
        </p15:guide>
        <p15:guide id="2" pos="309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subs GTR">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B36ABA3-C946-594C-B7B7-768B3BD4951B}"/>
              </a:ext>
            </a:extLst>
          </p:cNvPr>
          <p:cNvSpPr>
            <a:spLocks noGrp="1"/>
          </p:cNvSpPr>
          <p:nvPr>
            <p:ph type="title" hasCustomPrompt="1"/>
          </p:nvPr>
        </p:nvSpPr>
        <p:spPr/>
        <p:txBody>
          <a:bodyPr/>
          <a:lstStyle/>
          <a:p>
            <a:r>
              <a:rPr lang="en-US" dirty="0"/>
              <a:t>[Slide title]</a:t>
            </a:r>
          </a:p>
        </p:txBody>
      </p:sp>
      <p:sp>
        <p:nvSpPr>
          <p:cNvPr id="11" name="Content Placeholder 4">
            <a:extLst>
              <a:ext uri="{FF2B5EF4-FFF2-40B4-BE49-F238E27FC236}">
                <a16:creationId xmlns:a16="http://schemas.microsoft.com/office/drawing/2014/main" id="{876044BF-46F2-4BB3-BE72-4436505AFF37}"/>
              </a:ext>
            </a:extLst>
          </p:cNvPr>
          <p:cNvSpPr>
            <a:spLocks noGrp="1"/>
          </p:cNvSpPr>
          <p:nvPr>
            <p:ph sz="half" idx="1"/>
          </p:nvPr>
        </p:nvSpPr>
        <p:spPr>
          <a:xfrm>
            <a:off x="761999" y="1609200"/>
            <a:ext cx="3996000" cy="4172475"/>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Content Placeholder 5">
            <a:extLst>
              <a:ext uri="{FF2B5EF4-FFF2-40B4-BE49-F238E27FC236}">
                <a16:creationId xmlns:a16="http://schemas.microsoft.com/office/drawing/2014/main" id="{0B138350-59E9-44BB-A1A8-B291728AC2CB}"/>
              </a:ext>
            </a:extLst>
          </p:cNvPr>
          <p:cNvSpPr>
            <a:spLocks noGrp="1"/>
          </p:cNvSpPr>
          <p:nvPr>
            <p:ph sz="half" idx="2"/>
          </p:nvPr>
        </p:nvSpPr>
        <p:spPr>
          <a:xfrm>
            <a:off x="4929188" y="1609200"/>
            <a:ext cx="3996000" cy="4172475"/>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Text Placeholder 5">
            <a:extLst>
              <a:ext uri="{FF2B5EF4-FFF2-40B4-BE49-F238E27FC236}">
                <a16:creationId xmlns:a16="http://schemas.microsoft.com/office/drawing/2014/main" id="{D003691D-F5F4-4325-9164-CE8ED5D01686}"/>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2" name="Date Placeholder 1">
            <a:extLst>
              <a:ext uri="{FF2B5EF4-FFF2-40B4-BE49-F238E27FC236}">
                <a16:creationId xmlns:a16="http://schemas.microsoft.com/office/drawing/2014/main" id="{9EE698FF-0D99-4AE4-88F9-F7FB7BEA56ED}"/>
              </a:ext>
            </a:extLst>
          </p:cNvPr>
          <p:cNvSpPr>
            <a:spLocks noGrp="1"/>
          </p:cNvSpPr>
          <p:nvPr>
            <p:ph type="dt" sz="half" idx="26"/>
          </p:nvPr>
        </p:nvSpPr>
        <p:spPr/>
        <p:txBody>
          <a:bodyPr/>
          <a:lstStyle/>
          <a:p>
            <a:r>
              <a:rPr lang="en-US">
                <a:solidFill>
                  <a:srgbClr val="000000"/>
                </a:solidFill>
              </a:rPr>
              <a:t>GTR</a:t>
            </a:r>
            <a:endParaRPr lang="en-US" dirty="0">
              <a:solidFill>
                <a:srgbClr val="000000"/>
              </a:solidFill>
            </a:endParaRPr>
          </a:p>
        </p:txBody>
      </p:sp>
      <p:sp>
        <p:nvSpPr>
          <p:cNvPr id="9" name="Text Placeholder 2">
            <a:extLst>
              <a:ext uri="{FF2B5EF4-FFF2-40B4-BE49-F238E27FC236}">
                <a16:creationId xmlns:a16="http://schemas.microsoft.com/office/drawing/2014/main" id="{907AC2D9-88F0-4EF2-899D-2B54BFA5A5E8}"/>
              </a:ext>
            </a:extLst>
          </p:cNvPr>
          <p:cNvSpPr>
            <a:spLocks noGrp="1"/>
          </p:cNvSpPr>
          <p:nvPr>
            <p:ph type="body" idx="28" hasCustomPrompt="1"/>
          </p:nvPr>
        </p:nvSpPr>
        <p:spPr>
          <a:xfrm>
            <a:off x="762000" y="1178715"/>
            <a:ext cx="39960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10" name="Text Placeholder 2">
            <a:extLst>
              <a:ext uri="{FF2B5EF4-FFF2-40B4-BE49-F238E27FC236}">
                <a16:creationId xmlns:a16="http://schemas.microsoft.com/office/drawing/2014/main" id="{D88FC5C8-9289-4753-8327-D7081972E377}"/>
              </a:ext>
            </a:extLst>
          </p:cNvPr>
          <p:cNvSpPr>
            <a:spLocks noGrp="1"/>
          </p:cNvSpPr>
          <p:nvPr>
            <p:ph type="body" idx="12" hasCustomPrompt="1"/>
          </p:nvPr>
        </p:nvSpPr>
        <p:spPr>
          <a:xfrm>
            <a:off x="4929188" y="1178715"/>
            <a:ext cx="39960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Tree>
    <p:extLst>
      <p:ext uri="{BB962C8B-B14F-4D97-AF65-F5344CB8AC3E}">
        <p14:creationId xmlns:p14="http://schemas.microsoft.com/office/powerpoint/2010/main" val="1106304333"/>
      </p:ext>
    </p:extLst>
  </p:cSld>
  <p:clrMapOvr>
    <a:masterClrMapping/>
  </p:clrMapOvr>
  <p:extLst>
    <p:ext uri="{DCECCB84-F9BA-43D5-87BE-67443E8EF086}">
      <p15:sldGuideLst xmlns:p15="http://schemas.microsoft.com/office/powerpoint/2012/main">
        <p15:guide id="1" pos="3000">
          <p15:clr>
            <a:srgbClr val="FBAE40"/>
          </p15:clr>
        </p15:guide>
        <p15:guide id="2" pos="309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sub">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B36ABA3-C946-594C-B7B7-768B3BD4951B}"/>
              </a:ext>
            </a:extLst>
          </p:cNvPr>
          <p:cNvSpPr>
            <a:spLocks noGrp="1"/>
          </p:cNvSpPr>
          <p:nvPr>
            <p:ph type="title" hasCustomPrompt="1"/>
          </p:nvPr>
        </p:nvSpPr>
        <p:spPr/>
        <p:txBody>
          <a:bodyPr/>
          <a:lstStyle/>
          <a:p>
            <a:r>
              <a:rPr lang="en-US" dirty="0"/>
              <a:t>[Slide title]</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762000" y="1731600"/>
            <a:ext cx="4013200" cy="4050075"/>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ntent Placeholder 5">
            <a:extLst>
              <a:ext uri="{FF2B5EF4-FFF2-40B4-BE49-F238E27FC236}">
                <a16:creationId xmlns:a16="http://schemas.microsoft.com/office/drawing/2014/main" id="{CFF30D3B-DD55-43C0-9A96-3AC11E01121D}"/>
              </a:ext>
            </a:extLst>
          </p:cNvPr>
          <p:cNvSpPr>
            <a:spLocks noGrp="1"/>
          </p:cNvSpPr>
          <p:nvPr>
            <p:ph sz="half" idx="2"/>
          </p:nvPr>
        </p:nvSpPr>
        <p:spPr>
          <a:xfrm>
            <a:off x="4929188" y="1731600"/>
            <a:ext cx="3998912" cy="4050075"/>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Subtitle 3">
            <a:extLst>
              <a:ext uri="{FF2B5EF4-FFF2-40B4-BE49-F238E27FC236}">
                <a16:creationId xmlns:a16="http://schemas.microsoft.com/office/drawing/2014/main" id="{D8989E4F-680B-46AE-8CFC-F80C3AD0D4AB}"/>
              </a:ext>
            </a:extLst>
          </p:cNvPr>
          <p:cNvSpPr>
            <a:spLocks noGrp="1"/>
          </p:cNvSpPr>
          <p:nvPr>
            <p:ph type="subTitle" idx="24" hasCustomPrompt="1"/>
          </p:nvPr>
        </p:nvSpPr>
        <p:spPr>
          <a:xfrm>
            <a:off x="762000" y="1177200"/>
            <a:ext cx="8166100"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
        <p:nvSpPr>
          <p:cNvPr id="10" name="Text Placeholder 5">
            <a:extLst>
              <a:ext uri="{FF2B5EF4-FFF2-40B4-BE49-F238E27FC236}">
                <a16:creationId xmlns:a16="http://schemas.microsoft.com/office/drawing/2014/main" id="{ABA8149A-522E-493C-8BB6-47599FB96BC9}"/>
              </a:ext>
            </a:extLst>
          </p:cNvPr>
          <p:cNvSpPr>
            <a:spLocks noGrp="1"/>
          </p:cNvSpPr>
          <p:nvPr>
            <p:ph type="body" sz="quarter" idx="27"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cxnSp>
        <p:nvCxnSpPr>
          <p:cNvPr id="13" name="Straight Connector 12">
            <a:extLst>
              <a:ext uri="{FF2B5EF4-FFF2-40B4-BE49-F238E27FC236}">
                <a16:creationId xmlns:a16="http://schemas.microsoft.com/office/drawing/2014/main" id="{1A3D6984-6F02-456A-BC1F-C8845EEA01EE}"/>
              </a:ext>
            </a:extLst>
          </p:cNvPr>
          <p:cNvCxnSpPr>
            <a:cxnSpLocks/>
          </p:cNvCxnSpPr>
          <p:nvPr userDrawn="1"/>
        </p:nvCxnSpPr>
        <p:spPr>
          <a:xfrm>
            <a:off x="4853940" y="1736725"/>
            <a:ext cx="0" cy="404495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5" name="Date Placeholder 4">
            <a:extLst>
              <a:ext uri="{FF2B5EF4-FFF2-40B4-BE49-F238E27FC236}">
                <a16:creationId xmlns:a16="http://schemas.microsoft.com/office/drawing/2014/main" id="{7037DC94-3405-4B13-AAE7-0F0109CBB133}"/>
              </a:ext>
            </a:extLst>
          </p:cNvPr>
          <p:cNvSpPr>
            <a:spLocks noGrp="1"/>
          </p:cNvSpPr>
          <p:nvPr>
            <p:ph type="dt" sz="half" idx="28"/>
          </p:nvPr>
        </p:nvSpPr>
        <p:spPr/>
        <p:txBody>
          <a:bodyPr/>
          <a:lstStyle/>
          <a:p>
            <a:r>
              <a:rPr lang="en-US">
                <a:solidFill>
                  <a:srgbClr val="000000"/>
                </a:solidFill>
              </a:rPr>
              <a:t>GTR</a:t>
            </a:r>
            <a:endParaRPr lang="en-US" dirty="0">
              <a:solidFill>
                <a:srgbClr val="000000"/>
              </a:solidFill>
            </a:endParaRPr>
          </a:p>
        </p:txBody>
      </p:sp>
    </p:spTree>
    <p:extLst>
      <p:ext uri="{BB962C8B-B14F-4D97-AF65-F5344CB8AC3E}">
        <p14:creationId xmlns:p14="http://schemas.microsoft.com/office/powerpoint/2010/main" val="3926249759"/>
      </p:ext>
    </p:extLst>
  </p:cSld>
  <p:clrMapOvr>
    <a:masterClrMapping/>
  </p:clrMapOvr>
  <p:extLst>
    <p:ext uri="{DCECCB84-F9BA-43D5-87BE-67443E8EF086}">
      <p15:sldGuideLst xmlns:p15="http://schemas.microsoft.com/office/powerpoint/2012/main">
        <p15:guide id="1" orient="horz" pos="1104">
          <p15:clr>
            <a:srgbClr val="FBAE40"/>
          </p15:clr>
        </p15:guide>
        <p15:guide id="2" pos="3105">
          <p15:clr>
            <a:srgbClr val="FBAE40"/>
          </p15:clr>
        </p15:guide>
        <p15:guide id="3" pos="3012">
          <p15:clr>
            <a:srgbClr val="FBAE40"/>
          </p15:clr>
        </p15:guide>
        <p15:guide id="4" pos="305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6838E5-1113-4286-AD76-A09EFD068DC5}"/>
              </a:ext>
            </a:extLst>
          </p:cNvPr>
          <p:cNvSpPr>
            <a:spLocks noGrp="1"/>
          </p:cNvSpPr>
          <p:nvPr>
            <p:ph type="body" idx="1" hasCustomPrompt="1"/>
          </p:nvPr>
        </p:nvSpPr>
        <p:spPr>
          <a:xfrm>
            <a:off x="762000" y="1178715"/>
            <a:ext cx="40132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p>
            <a:r>
              <a:rPr lang="en-US"/>
              <a:t>Click to edit Master title style</a:t>
            </a:r>
          </a:p>
        </p:txBody>
      </p:sp>
      <p:sp>
        <p:nvSpPr>
          <p:cNvPr id="9" name="Text Placeholder 2">
            <a:extLst>
              <a:ext uri="{FF2B5EF4-FFF2-40B4-BE49-F238E27FC236}">
                <a16:creationId xmlns:a16="http://schemas.microsoft.com/office/drawing/2014/main" id="{F104D609-A886-4908-B0E9-731BFF35F349}"/>
              </a:ext>
            </a:extLst>
          </p:cNvPr>
          <p:cNvSpPr>
            <a:spLocks noGrp="1"/>
          </p:cNvSpPr>
          <p:nvPr>
            <p:ph type="body" idx="12" hasCustomPrompt="1"/>
          </p:nvPr>
        </p:nvSpPr>
        <p:spPr>
          <a:xfrm>
            <a:off x="4929188" y="1178715"/>
            <a:ext cx="3998912"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762000" y="1729739"/>
            <a:ext cx="4013199" cy="4051935"/>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Content Placeholder 5">
            <a:extLst>
              <a:ext uri="{FF2B5EF4-FFF2-40B4-BE49-F238E27FC236}">
                <a16:creationId xmlns:a16="http://schemas.microsoft.com/office/drawing/2014/main" id="{DB454EE6-A290-4EBF-94B1-531D21645F4B}"/>
              </a:ext>
            </a:extLst>
          </p:cNvPr>
          <p:cNvSpPr>
            <a:spLocks noGrp="1"/>
          </p:cNvSpPr>
          <p:nvPr>
            <p:ph sz="half" idx="2"/>
          </p:nvPr>
        </p:nvSpPr>
        <p:spPr>
          <a:xfrm>
            <a:off x="4929188" y="1729739"/>
            <a:ext cx="3998912" cy="4051935"/>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9"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cxnSp>
        <p:nvCxnSpPr>
          <p:cNvPr id="11" name="Straight Connector 10">
            <a:extLst>
              <a:ext uri="{FF2B5EF4-FFF2-40B4-BE49-F238E27FC236}">
                <a16:creationId xmlns:a16="http://schemas.microsoft.com/office/drawing/2014/main" id="{DF291E99-97CE-4FD0-B234-8980931C4B13}"/>
              </a:ext>
            </a:extLst>
          </p:cNvPr>
          <p:cNvCxnSpPr>
            <a:cxnSpLocks/>
          </p:cNvCxnSpPr>
          <p:nvPr userDrawn="1"/>
        </p:nvCxnSpPr>
        <p:spPr>
          <a:xfrm>
            <a:off x="4853940"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4" name="Date Placeholder 3">
            <a:extLst>
              <a:ext uri="{FF2B5EF4-FFF2-40B4-BE49-F238E27FC236}">
                <a16:creationId xmlns:a16="http://schemas.microsoft.com/office/drawing/2014/main" id="{33B8BB08-D373-41BB-8CED-E90B314AF987}"/>
              </a:ext>
            </a:extLst>
          </p:cNvPr>
          <p:cNvSpPr>
            <a:spLocks noGrp="1"/>
          </p:cNvSpPr>
          <p:nvPr>
            <p:ph type="dt" sz="half" idx="26"/>
          </p:nvPr>
        </p:nvSpPr>
        <p:spPr/>
        <p:txBody>
          <a:bodyPr/>
          <a:lstStyle/>
          <a:p>
            <a:r>
              <a:rPr lang="en-US">
                <a:solidFill>
                  <a:srgbClr val="000000"/>
                </a:solidFill>
              </a:rPr>
              <a:t>GTR</a:t>
            </a:r>
            <a:endParaRPr lang="en-US" dirty="0">
              <a:solidFill>
                <a:srgbClr val="000000"/>
              </a:solidFill>
            </a:endParaRPr>
          </a:p>
        </p:txBody>
      </p:sp>
    </p:spTree>
    <p:extLst>
      <p:ext uri="{BB962C8B-B14F-4D97-AF65-F5344CB8AC3E}">
        <p14:creationId xmlns:p14="http://schemas.microsoft.com/office/powerpoint/2010/main" val="1324659697"/>
      </p:ext>
    </p:extLst>
  </p:cSld>
  <p:clrMapOvr>
    <a:masterClrMapping/>
  </p:clrMapOvr>
  <p:extLst>
    <p:ext uri="{DCECCB84-F9BA-43D5-87BE-67443E8EF086}">
      <p15:sldGuideLst xmlns:p15="http://schemas.microsoft.com/office/powerpoint/2012/main">
        <p15:guide id="1" pos="3099">
          <p15:clr>
            <a:srgbClr val="FBAE40"/>
          </p15:clr>
        </p15:guide>
        <p15:guide id="2" pos="3056">
          <p15:clr>
            <a:srgbClr val="FBAE40"/>
          </p15:clr>
        </p15:guide>
        <p15:guide id="3" pos="301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horizontal">
    <p:spTree>
      <p:nvGrpSpPr>
        <p:cNvPr id="1" name=""/>
        <p:cNvGrpSpPr/>
        <p:nvPr/>
      </p:nvGrpSpPr>
      <p:grpSpPr>
        <a:xfrm>
          <a:off x="0" y="0"/>
          <a:ext cx="0" cy="0"/>
          <a:chOff x="0" y="0"/>
          <a:chExt cx="0" cy="0"/>
        </a:xfrm>
      </p:grpSpPr>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762000" y="1204913"/>
            <a:ext cx="8166100" cy="21420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Content Placeholder 5">
            <a:extLst>
              <a:ext uri="{FF2B5EF4-FFF2-40B4-BE49-F238E27FC236}">
                <a16:creationId xmlns:a16="http://schemas.microsoft.com/office/drawing/2014/main" id="{DB454EE6-A290-4EBF-94B1-531D21645F4B}"/>
              </a:ext>
            </a:extLst>
          </p:cNvPr>
          <p:cNvSpPr>
            <a:spLocks noGrp="1"/>
          </p:cNvSpPr>
          <p:nvPr>
            <p:ph sz="half" idx="2"/>
          </p:nvPr>
        </p:nvSpPr>
        <p:spPr>
          <a:xfrm>
            <a:off x="761999" y="3639675"/>
            <a:ext cx="8192115" cy="21420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p>
            <a:r>
              <a:rPr lang="en-US"/>
              <a:t>Click to edit Master title style</a:t>
            </a:r>
          </a:p>
        </p:txBody>
      </p:sp>
      <p:sp>
        <p:nvSpPr>
          <p:cNvPr id="11" name="Text Placeholder 5">
            <a:extLst>
              <a:ext uri="{FF2B5EF4-FFF2-40B4-BE49-F238E27FC236}">
                <a16:creationId xmlns:a16="http://schemas.microsoft.com/office/drawing/2014/main" id="{3B1E2AD2-57BE-4F63-B372-CD5B57864F98}"/>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6" name="Date Placeholder 5">
            <a:extLst>
              <a:ext uri="{FF2B5EF4-FFF2-40B4-BE49-F238E27FC236}">
                <a16:creationId xmlns:a16="http://schemas.microsoft.com/office/drawing/2014/main" id="{CD632B6A-75EA-44AD-BAAD-A101046157C1}"/>
              </a:ext>
            </a:extLst>
          </p:cNvPr>
          <p:cNvSpPr>
            <a:spLocks noGrp="1"/>
          </p:cNvSpPr>
          <p:nvPr>
            <p:ph type="dt" sz="half" idx="26"/>
          </p:nvPr>
        </p:nvSpPr>
        <p:spPr/>
        <p:txBody>
          <a:bodyPr/>
          <a:lstStyle/>
          <a:p>
            <a:r>
              <a:rPr lang="en-US">
                <a:solidFill>
                  <a:srgbClr val="000000"/>
                </a:solidFill>
              </a:rPr>
              <a:t>GTR</a:t>
            </a:r>
            <a:endParaRPr lang="en-US" dirty="0">
              <a:solidFill>
                <a:srgbClr val="000000"/>
              </a:solidFill>
            </a:endParaRPr>
          </a:p>
        </p:txBody>
      </p:sp>
      <p:cxnSp>
        <p:nvCxnSpPr>
          <p:cNvPr id="9" name="Straight Connector 8">
            <a:extLst>
              <a:ext uri="{FF2B5EF4-FFF2-40B4-BE49-F238E27FC236}">
                <a16:creationId xmlns:a16="http://schemas.microsoft.com/office/drawing/2014/main" id="{C63EEDC0-E5D5-4AF5-A3A5-A770BB78DA2D}"/>
              </a:ext>
            </a:extLst>
          </p:cNvPr>
          <p:cNvCxnSpPr>
            <a:cxnSpLocks/>
          </p:cNvCxnSpPr>
          <p:nvPr userDrawn="1"/>
        </p:nvCxnSpPr>
        <p:spPr>
          <a:xfrm>
            <a:off x="762000" y="3429667"/>
            <a:ext cx="8166099"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79104480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x3">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61CDEA8B-9143-4BE1-A3FB-F2F1E4DD2944}"/>
              </a:ext>
            </a:extLst>
          </p:cNvPr>
          <p:cNvSpPr>
            <a:spLocks noGrp="1"/>
          </p:cNvSpPr>
          <p:nvPr>
            <p:ph sz="half" idx="2"/>
          </p:nvPr>
        </p:nvSpPr>
        <p:spPr>
          <a:xfrm>
            <a:off x="4927600" y="3639674"/>
            <a:ext cx="4006800" cy="21420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p>
            <a:r>
              <a:rPr lang="en-US"/>
              <a:t>Click to edit Master title style</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762000" y="1204913"/>
            <a:ext cx="4013200" cy="4576761"/>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9"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cxnSp>
        <p:nvCxnSpPr>
          <p:cNvPr id="20" name="Straight Connector 19">
            <a:extLst>
              <a:ext uri="{FF2B5EF4-FFF2-40B4-BE49-F238E27FC236}">
                <a16:creationId xmlns:a16="http://schemas.microsoft.com/office/drawing/2014/main" id="{BF430E9F-9A3F-4049-ABCF-4F32AB7F1776}"/>
              </a:ext>
            </a:extLst>
          </p:cNvPr>
          <p:cNvCxnSpPr>
            <a:cxnSpLocks/>
          </p:cNvCxnSpPr>
          <p:nvPr userDrawn="1"/>
        </p:nvCxnSpPr>
        <p:spPr>
          <a:xfrm>
            <a:off x="4853940"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14" name="Content Placeholder 4">
            <a:extLst>
              <a:ext uri="{FF2B5EF4-FFF2-40B4-BE49-F238E27FC236}">
                <a16:creationId xmlns:a16="http://schemas.microsoft.com/office/drawing/2014/main" id="{F2256986-AD51-4BDF-A7FD-D895439CAED1}"/>
              </a:ext>
            </a:extLst>
          </p:cNvPr>
          <p:cNvSpPr>
            <a:spLocks noGrp="1"/>
          </p:cNvSpPr>
          <p:nvPr>
            <p:ph sz="half" idx="29"/>
          </p:nvPr>
        </p:nvSpPr>
        <p:spPr>
          <a:xfrm>
            <a:off x="4927601" y="1204913"/>
            <a:ext cx="4006800" cy="21420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Date Placeholder 2">
            <a:extLst>
              <a:ext uri="{FF2B5EF4-FFF2-40B4-BE49-F238E27FC236}">
                <a16:creationId xmlns:a16="http://schemas.microsoft.com/office/drawing/2014/main" id="{C3EE23D2-AD18-4F3D-B446-CABAE768E42C}"/>
              </a:ext>
            </a:extLst>
          </p:cNvPr>
          <p:cNvSpPr>
            <a:spLocks noGrp="1"/>
          </p:cNvSpPr>
          <p:nvPr>
            <p:ph type="dt" sz="half" idx="30"/>
          </p:nvPr>
        </p:nvSpPr>
        <p:spPr/>
        <p:txBody>
          <a:bodyPr/>
          <a:lstStyle/>
          <a:p>
            <a:r>
              <a:rPr lang="en-US">
                <a:solidFill>
                  <a:srgbClr val="000000"/>
                </a:solidFill>
              </a:rPr>
              <a:t>GTR</a:t>
            </a:r>
            <a:endParaRPr lang="en-US" dirty="0">
              <a:solidFill>
                <a:srgbClr val="000000"/>
              </a:solidFill>
            </a:endParaRPr>
          </a:p>
        </p:txBody>
      </p:sp>
    </p:spTree>
    <p:extLst>
      <p:ext uri="{BB962C8B-B14F-4D97-AF65-F5344CB8AC3E}">
        <p14:creationId xmlns:p14="http://schemas.microsoft.com/office/powerpoint/2010/main" val="3603018050"/>
      </p:ext>
    </p:extLst>
  </p:cSld>
  <p:clrMapOvr>
    <a:masterClrMapping/>
  </p:clrMapOvr>
  <p:extLst>
    <p:ext uri="{DCECCB84-F9BA-43D5-87BE-67443E8EF086}">
      <p15:sldGuideLst xmlns:p15="http://schemas.microsoft.com/office/powerpoint/2012/main">
        <p15:guide id="1" pos="3061">
          <p15:clr>
            <a:srgbClr val="FBAE40"/>
          </p15:clr>
        </p15:guide>
        <p15:guide id="2" orient="horz" pos="216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x3 alt">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61CDEA8B-9143-4BE1-A3FB-F2F1E4DD2944}"/>
              </a:ext>
            </a:extLst>
          </p:cNvPr>
          <p:cNvSpPr>
            <a:spLocks noGrp="1"/>
          </p:cNvSpPr>
          <p:nvPr>
            <p:ph sz="half" idx="2"/>
          </p:nvPr>
        </p:nvSpPr>
        <p:spPr>
          <a:xfrm>
            <a:off x="763200" y="3630770"/>
            <a:ext cx="4006800" cy="21420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p>
            <a:r>
              <a:rPr lang="en-US"/>
              <a:t>Click to edit Master title style</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4948237" y="1204913"/>
            <a:ext cx="3986213" cy="4576761"/>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9"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4" name="Content Placeholder 4">
            <a:extLst>
              <a:ext uri="{FF2B5EF4-FFF2-40B4-BE49-F238E27FC236}">
                <a16:creationId xmlns:a16="http://schemas.microsoft.com/office/drawing/2014/main" id="{F2256986-AD51-4BDF-A7FD-D895439CAED1}"/>
              </a:ext>
            </a:extLst>
          </p:cNvPr>
          <p:cNvSpPr>
            <a:spLocks noGrp="1"/>
          </p:cNvSpPr>
          <p:nvPr>
            <p:ph sz="half" idx="29"/>
          </p:nvPr>
        </p:nvSpPr>
        <p:spPr>
          <a:xfrm>
            <a:off x="763200" y="1204913"/>
            <a:ext cx="4006800" cy="21420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0" name="Straight Connector 9">
            <a:extLst>
              <a:ext uri="{FF2B5EF4-FFF2-40B4-BE49-F238E27FC236}">
                <a16:creationId xmlns:a16="http://schemas.microsoft.com/office/drawing/2014/main" id="{50815EDA-2E40-40F9-960A-65C78C7451A4}"/>
              </a:ext>
            </a:extLst>
          </p:cNvPr>
          <p:cNvCxnSpPr>
            <a:cxnSpLocks/>
          </p:cNvCxnSpPr>
          <p:nvPr userDrawn="1"/>
        </p:nvCxnSpPr>
        <p:spPr>
          <a:xfrm>
            <a:off x="4853940"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3" name="Date Placeholder 2">
            <a:extLst>
              <a:ext uri="{FF2B5EF4-FFF2-40B4-BE49-F238E27FC236}">
                <a16:creationId xmlns:a16="http://schemas.microsoft.com/office/drawing/2014/main" id="{9BCD69BC-37B6-466D-850A-EBE9C30A3022}"/>
              </a:ext>
            </a:extLst>
          </p:cNvPr>
          <p:cNvSpPr>
            <a:spLocks noGrp="1"/>
          </p:cNvSpPr>
          <p:nvPr>
            <p:ph type="dt" sz="half" idx="30"/>
          </p:nvPr>
        </p:nvSpPr>
        <p:spPr/>
        <p:txBody>
          <a:bodyPr/>
          <a:lstStyle/>
          <a:p>
            <a:r>
              <a:rPr lang="en-US">
                <a:solidFill>
                  <a:srgbClr val="000000"/>
                </a:solidFill>
              </a:rPr>
              <a:t>GTR</a:t>
            </a:r>
            <a:endParaRPr lang="en-US" dirty="0">
              <a:solidFill>
                <a:srgbClr val="000000"/>
              </a:solidFill>
            </a:endParaRPr>
          </a:p>
        </p:txBody>
      </p:sp>
    </p:spTree>
    <p:extLst>
      <p:ext uri="{BB962C8B-B14F-4D97-AF65-F5344CB8AC3E}">
        <p14:creationId xmlns:p14="http://schemas.microsoft.com/office/powerpoint/2010/main" val="2785720556"/>
      </p:ext>
    </p:extLst>
  </p:cSld>
  <p:clrMapOvr>
    <a:masterClrMapping/>
  </p:clrMapOvr>
  <p:extLst>
    <p:ext uri="{DCECCB84-F9BA-43D5-87BE-67443E8EF086}">
      <p15:sldGuideLst xmlns:p15="http://schemas.microsoft.com/office/powerpoint/2012/main">
        <p15:guide id="1" pos="3056">
          <p15:clr>
            <a:srgbClr val="FBAE40"/>
          </p15:clr>
        </p15:guide>
        <p15:guide id="2" orient="horz" pos="216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horizontal Subheadin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6838E5-1113-4286-AD76-A09EFD068DC5}"/>
              </a:ext>
            </a:extLst>
          </p:cNvPr>
          <p:cNvSpPr>
            <a:spLocks noGrp="1"/>
          </p:cNvSpPr>
          <p:nvPr>
            <p:ph type="body" idx="1" hasCustomPrompt="1"/>
          </p:nvPr>
        </p:nvSpPr>
        <p:spPr>
          <a:xfrm>
            <a:off x="762000" y="1177200"/>
            <a:ext cx="81661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p>
            <a:r>
              <a:rPr lang="en-US"/>
              <a:t>Click to edit Master title style</a:t>
            </a:r>
          </a:p>
        </p:txBody>
      </p:sp>
      <p:sp>
        <p:nvSpPr>
          <p:cNvPr id="9" name="Text Placeholder 2">
            <a:extLst>
              <a:ext uri="{FF2B5EF4-FFF2-40B4-BE49-F238E27FC236}">
                <a16:creationId xmlns:a16="http://schemas.microsoft.com/office/drawing/2014/main" id="{F104D609-A886-4908-B0E9-731BFF35F349}"/>
              </a:ext>
            </a:extLst>
          </p:cNvPr>
          <p:cNvSpPr>
            <a:spLocks noGrp="1"/>
          </p:cNvSpPr>
          <p:nvPr>
            <p:ph type="body" idx="12" hasCustomPrompt="1"/>
          </p:nvPr>
        </p:nvSpPr>
        <p:spPr>
          <a:xfrm>
            <a:off x="761999" y="3600000"/>
            <a:ext cx="8192115"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762000" y="1562101"/>
            <a:ext cx="8166100" cy="17964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Content Placeholder 5">
            <a:extLst>
              <a:ext uri="{FF2B5EF4-FFF2-40B4-BE49-F238E27FC236}">
                <a16:creationId xmlns:a16="http://schemas.microsoft.com/office/drawing/2014/main" id="{DB454EE6-A290-4EBF-94B1-531D21645F4B}"/>
              </a:ext>
            </a:extLst>
          </p:cNvPr>
          <p:cNvSpPr>
            <a:spLocks noGrp="1"/>
          </p:cNvSpPr>
          <p:nvPr>
            <p:ph sz="half" idx="2"/>
          </p:nvPr>
        </p:nvSpPr>
        <p:spPr>
          <a:xfrm>
            <a:off x="761999" y="3974500"/>
            <a:ext cx="8192115" cy="17964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Text Placeholder 5">
            <a:extLst>
              <a:ext uri="{FF2B5EF4-FFF2-40B4-BE49-F238E27FC236}">
                <a16:creationId xmlns:a16="http://schemas.microsoft.com/office/drawing/2014/main" id="{3B1E2AD2-57BE-4F63-B372-CD5B57864F98}"/>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6" name="Date Placeholder 5">
            <a:extLst>
              <a:ext uri="{FF2B5EF4-FFF2-40B4-BE49-F238E27FC236}">
                <a16:creationId xmlns:a16="http://schemas.microsoft.com/office/drawing/2014/main" id="{CD632B6A-75EA-44AD-BAAD-A101046157C1}"/>
              </a:ext>
            </a:extLst>
          </p:cNvPr>
          <p:cNvSpPr>
            <a:spLocks noGrp="1"/>
          </p:cNvSpPr>
          <p:nvPr>
            <p:ph type="dt" sz="half" idx="26"/>
          </p:nvPr>
        </p:nvSpPr>
        <p:spPr/>
        <p:txBody>
          <a:bodyPr/>
          <a:lstStyle/>
          <a:p>
            <a:r>
              <a:rPr lang="en-US">
                <a:solidFill>
                  <a:srgbClr val="000000"/>
                </a:solidFill>
              </a:rPr>
              <a:t>GTR</a:t>
            </a:r>
            <a:endParaRPr lang="en-US" dirty="0">
              <a:solidFill>
                <a:srgbClr val="000000"/>
              </a:solidFill>
            </a:endParaRPr>
          </a:p>
        </p:txBody>
      </p:sp>
      <p:cxnSp>
        <p:nvCxnSpPr>
          <p:cNvPr id="14" name="Straight Connector 13">
            <a:extLst>
              <a:ext uri="{FF2B5EF4-FFF2-40B4-BE49-F238E27FC236}">
                <a16:creationId xmlns:a16="http://schemas.microsoft.com/office/drawing/2014/main" id="{7F226B79-B695-48BB-B93D-B9E4632D47D9}"/>
              </a:ext>
            </a:extLst>
          </p:cNvPr>
          <p:cNvCxnSpPr>
            <a:cxnSpLocks/>
          </p:cNvCxnSpPr>
          <p:nvPr userDrawn="1"/>
        </p:nvCxnSpPr>
        <p:spPr>
          <a:xfrm>
            <a:off x="762000" y="3429000"/>
            <a:ext cx="8166099"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392638881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ison x3 Subheadin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6838E5-1113-4286-AD76-A09EFD068DC5}"/>
              </a:ext>
            </a:extLst>
          </p:cNvPr>
          <p:cNvSpPr>
            <a:spLocks noGrp="1"/>
          </p:cNvSpPr>
          <p:nvPr>
            <p:ph type="body" idx="1" hasCustomPrompt="1"/>
          </p:nvPr>
        </p:nvSpPr>
        <p:spPr>
          <a:xfrm>
            <a:off x="762000" y="1178715"/>
            <a:ext cx="3986213"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p>
            <a:r>
              <a:rPr lang="en-US"/>
              <a:t>Click to edit Master title style</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762000" y="1562101"/>
            <a:ext cx="3986213" cy="4219573"/>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9"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1" name="Text Placeholder 2">
            <a:extLst>
              <a:ext uri="{FF2B5EF4-FFF2-40B4-BE49-F238E27FC236}">
                <a16:creationId xmlns:a16="http://schemas.microsoft.com/office/drawing/2014/main" id="{BF9E5E8E-6E78-4078-A322-02BD3988E53E}"/>
              </a:ext>
            </a:extLst>
          </p:cNvPr>
          <p:cNvSpPr>
            <a:spLocks noGrp="1"/>
          </p:cNvSpPr>
          <p:nvPr>
            <p:ph type="body" idx="28" hasCustomPrompt="1"/>
          </p:nvPr>
        </p:nvSpPr>
        <p:spPr>
          <a:xfrm>
            <a:off x="4927601" y="1177200"/>
            <a:ext cx="4006849"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13" name="Text Placeholder 2">
            <a:extLst>
              <a:ext uri="{FF2B5EF4-FFF2-40B4-BE49-F238E27FC236}">
                <a16:creationId xmlns:a16="http://schemas.microsoft.com/office/drawing/2014/main" id="{1DF4E786-3174-4997-9CE8-1C8217276794}"/>
              </a:ext>
            </a:extLst>
          </p:cNvPr>
          <p:cNvSpPr>
            <a:spLocks noGrp="1"/>
          </p:cNvSpPr>
          <p:nvPr>
            <p:ph type="body" idx="12" hasCustomPrompt="1"/>
          </p:nvPr>
        </p:nvSpPr>
        <p:spPr>
          <a:xfrm>
            <a:off x="4927600" y="3600000"/>
            <a:ext cx="40068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14" name="Content Placeholder 4">
            <a:extLst>
              <a:ext uri="{FF2B5EF4-FFF2-40B4-BE49-F238E27FC236}">
                <a16:creationId xmlns:a16="http://schemas.microsoft.com/office/drawing/2014/main" id="{F2256986-AD51-4BDF-A7FD-D895439CAED1}"/>
              </a:ext>
            </a:extLst>
          </p:cNvPr>
          <p:cNvSpPr>
            <a:spLocks noGrp="1"/>
          </p:cNvSpPr>
          <p:nvPr>
            <p:ph sz="half" idx="29"/>
          </p:nvPr>
        </p:nvSpPr>
        <p:spPr>
          <a:xfrm>
            <a:off x="4927601" y="1562101"/>
            <a:ext cx="4006800" cy="17964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5" name="Content Placeholder 5">
            <a:extLst>
              <a:ext uri="{FF2B5EF4-FFF2-40B4-BE49-F238E27FC236}">
                <a16:creationId xmlns:a16="http://schemas.microsoft.com/office/drawing/2014/main" id="{61CDEA8B-9143-4BE1-A3FB-F2F1E4DD2944}"/>
              </a:ext>
            </a:extLst>
          </p:cNvPr>
          <p:cNvSpPr>
            <a:spLocks noGrp="1"/>
          </p:cNvSpPr>
          <p:nvPr>
            <p:ph sz="half" idx="2"/>
          </p:nvPr>
        </p:nvSpPr>
        <p:spPr>
          <a:xfrm>
            <a:off x="4927600" y="3974500"/>
            <a:ext cx="4006800" cy="17964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6" name="Straight Connector 15">
            <a:extLst>
              <a:ext uri="{FF2B5EF4-FFF2-40B4-BE49-F238E27FC236}">
                <a16:creationId xmlns:a16="http://schemas.microsoft.com/office/drawing/2014/main" id="{17AEFF2D-A130-4F31-981D-8C1173BA81E9}"/>
              </a:ext>
            </a:extLst>
          </p:cNvPr>
          <p:cNvCxnSpPr>
            <a:cxnSpLocks/>
          </p:cNvCxnSpPr>
          <p:nvPr userDrawn="1"/>
        </p:nvCxnSpPr>
        <p:spPr>
          <a:xfrm>
            <a:off x="4927600" y="3429000"/>
            <a:ext cx="4000499"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cxnSp>
        <p:nvCxnSpPr>
          <p:cNvPr id="18" name="Straight Connector 17">
            <a:extLst>
              <a:ext uri="{FF2B5EF4-FFF2-40B4-BE49-F238E27FC236}">
                <a16:creationId xmlns:a16="http://schemas.microsoft.com/office/drawing/2014/main" id="{EE80ABB0-C108-4410-AA5B-1C6EA9241E1D}"/>
              </a:ext>
            </a:extLst>
          </p:cNvPr>
          <p:cNvCxnSpPr>
            <a:cxnSpLocks/>
          </p:cNvCxnSpPr>
          <p:nvPr userDrawn="1"/>
        </p:nvCxnSpPr>
        <p:spPr>
          <a:xfrm>
            <a:off x="4853940"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4" name="Date Placeholder 3">
            <a:extLst>
              <a:ext uri="{FF2B5EF4-FFF2-40B4-BE49-F238E27FC236}">
                <a16:creationId xmlns:a16="http://schemas.microsoft.com/office/drawing/2014/main" id="{CE34CD0D-895D-4CE7-8A58-75AAFDB24F0B}"/>
              </a:ext>
            </a:extLst>
          </p:cNvPr>
          <p:cNvSpPr>
            <a:spLocks noGrp="1"/>
          </p:cNvSpPr>
          <p:nvPr>
            <p:ph type="dt" sz="half" idx="30"/>
          </p:nvPr>
        </p:nvSpPr>
        <p:spPr/>
        <p:txBody>
          <a:bodyPr/>
          <a:lstStyle/>
          <a:p>
            <a:r>
              <a:rPr lang="en-US">
                <a:solidFill>
                  <a:srgbClr val="000000"/>
                </a:solidFill>
              </a:rPr>
              <a:t>GTR</a:t>
            </a:r>
            <a:endParaRPr lang="en-US" dirty="0">
              <a:solidFill>
                <a:srgbClr val="000000"/>
              </a:solidFill>
            </a:endParaRPr>
          </a:p>
        </p:txBody>
      </p:sp>
    </p:spTree>
    <p:extLst>
      <p:ext uri="{BB962C8B-B14F-4D97-AF65-F5344CB8AC3E}">
        <p14:creationId xmlns:p14="http://schemas.microsoft.com/office/powerpoint/2010/main" val="1592614924"/>
      </p:ext>
    </p:extLst>
  </p:cSld>
  <p:clrMapOvr>
    <a:masterClrMapping/>
  </p:clrMapOvr>
  <p:extLst>
    <p:ext uri="{DCECCB84-F9BA-43D5-87BE-67443E8EF086}">
      <p15:sldGuideLst xmlns:p15="http://schemas.microsoft.com/office/powerpoint/2012/main">
        <p15:guide id="1" orient="horz" pos="2160">
          <p15:clr>
            <a:srgbClr val="FBAE40"/>
          </p15:clr>
        </p15:guide>
        <p15:guide id="2" pos="305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mparison x3 alt Subheadin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6838E5-1113-4286-AD76-A09EFD068DC5}"/>
              </a:ext>
            </a:extLst>
          </p:cNvPr>
          <p:cNvSpPr>
            <a:spLocks noGrp="1"/>
          </p:cNvSpPr>
          <p:nvPr>
            <p:ph type="body" idx="1" hasCustomPrompt="1"/>
          </p:nvPr>
        </p:nvSpPr>
        <p:spPr>
          <a:xfrm>
            <a:off x="4948237" y="1178715"/>
            <a:ext cx="3986213"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p>
            <a:r>
              <a:rPr lang="en-US"/>
              <a:t>Click to edit Master title style</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4948237" y="1562101"/>
            <a:ext cx="3986213" cy="4219573"/>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9"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1" name="Text Placeholder 2">
            <a:extLst>
              <a:ext uri="{FF2B5EF4-FFF2-40B4-BE49-F238E27FC236}">
                <a16:creationId xmlns:a16="http://schemas.microsoft.com/office/drawing/2014/main" id="{BF9E5E8E-6E78-4078-A322-02BD3988E53E}"/>
              </a:ext>
            </a:extLst>
          </p:cNvPr>
          <p:cNvSpPr>
            <a:spLocks noGrp="1"/>
          </p:cNvSpPr>
          <p:nvPr>
            <p:ph type="body" idx="28" hasCustomPrompt="1"/>
          </p:nvPr>
        </p:nvSpPr>
        <p:spPr>
          <a:xfrm>
            <a:off x="763200" y="1177200"/>
            <a:ext cx="4006849"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13" name="Text Placeholder 2">
            <a:extLst>
              <a:ext uri="{FF2B5EF4-FFF2-40B4-BE49-F238E27FC236}">
                <a16:creationId xmlns:a16="http://schemas.microsoft.com/office/drawing/2014/main" id="{1DF4E786-3174-4997-9CE8-1C8217276794}"/>
              </a:ext>
            </a:extLst>
          </p:cNvPr>
          <p:cNvSpPr>
            <a:spLocks noGrp="1"/>
          </p:cNvSpPr>
          <p:nvPr>
            <p:ph type="body" idx="12" hasCustomPrompt="1"/>
          </p:nvPr>
        </p:nvSpPr>
        <p:spPr>
          <a:xfrm>
            <a:off x="763200" y="3600000"/>
            <a:ext cx="40068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14" name="Content Placeholder 4">
            <a:extLst>
              <a:ext uri="{FF2B5EF4-FFF2-40B4-BE49-F238E27FC236}">
                <a16:creationId xmlns:a16="http://schemas.microsoft.com/office/drawing/2014/main" id="{F2256986-AD51-4BDF-A7FD-D895439CAED1}"/>
              </a:ext>
            </a:extLst>
          </p:cNvPr>
          <p:cNvSpPr>
            <a:spLocks noGrp="1"/>
          </p:cNvSpPr>
          <p:nvPr>
            <p:ph sz="half" idx="29"/>
          </p:nvPr>
        </p:nvSpPr>
        <p:spPr>
          <a:xfrm>
            <a:off x="763200" y="1562101"/>
            <a:ext cx="4006800" cy="17964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5" name="Content Placeholder 5">
            <a:extLst>
              <a:ext uri="{FF2B5EF4-FFF2-40B4-BE49-F238E27FC236}">
                <a16:creationId xmlns:a16="http://schemas.microsoft.com/office/drawing/2014/main" id="{61CDEA8B-9143-4BE1-A3FB-F2F1E4DD2944}"/>
              </a:ext>
            </a:extLst>
          </p:cNvPr>
          <p:cNvSpPr>
            <a:spLocks noGrp="1"/>
          </p:cNvSpPr>
          <p:nvPr>
            <p:ph sz="half" idx="2"/>
          </p:nvPr>
        </p:nvSpPr>
        <p:spPr>
          <a:xfrm>
            <a:off x="763200" y="3985275"/>
            <a:ext cx="4006800" cy="17964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6" name="Straight Connector 15">
            <a:extLst>
              <a:ext uri="{FF2B5EF4-FFF2-40B4-BE49-F238E27FC236}">
                <a16:creationId xmlns:a16="http://schemas.microsoft.com/office/drawing/2014/main" id="{6EABDE0B-46E4-4C95-99AA-D47A462051F0}"/>
              </a:ext>
            </a:extLst>
          </p:cNvPr>
          <p:cNvCxnSpPr>
            <a:cxnSpLocks/>
          </p:cNvCxnSpPr>
          <p:nvPr userDrawn="1"/>
        </p:nvCxnSpPr>
        <p:spPr>
          <a:xfrm>
            <a:off x="4853940"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4" name="Date Placeholder 3">
            <a:extLst>
              <a:ext uri="{FF2B5EF4-FFF2-40B4-BE49-F238E27FC236}">
                <a16:creationId xmlns:a16="http://schemas.microsoft.com/office/drawing/2014/main" id="{45D67CD4-7BF4-4DFB-A2CC-18BA37703DCB}"/>
              </a:ext>
            </a:extLst>
          </p:cNvPr>
          <p:cNvSpPr>
            <a:spLocks noGrp="1"/>
          </p:cNvSpPr>
          <p:nvPr>
            <p:ph type="dt" sz="half" idx="30"/>
          </p:nvPr>
        </p:nvSpPr>
        <p:spPr/>
        <p:txBody>
          <a:bodyPr/>
          <a:lstStyle/>
          <a:p>
            <a:r>
              <a:rPr lang="en-US">
                <a:solidFill>
                  <a:srgbClr val="000000"/>
                </a:solidFill>
              </a:rPr>
              <a:t>GTR</a:t>
            </a:r>
            <a:endParaRPr lang="en-US" dirty="0">
              <a:solidFill>
                <a:srgbClr val="000000"/>
              </a:solidFill>
            </a:endParaRPr>
          </a:p>
        </p:txBody>
      </p:sp>
      <p:cxnSp>
        <p:nvCxnSpPr>
          <p:cNvPr id="18" name="Straight Connector 17">
            <a:extLst>
              <a:ext uri="{FF2B5EF4-FFF2-40B4-BE49-F238E27FC236}">
                <a16:creationId xmlns:a16="http://schemas.microsoft.com/office/drawing/2014/main" id="{3CAF3631-06A6-49F3-84C7-51ABD5EA827F}"/>
              </a:ext>
            </a:extLst>
          </p:cNvPr>
          <p:cNvCxnSpPr>
            <a:cxnSpLocks/>
          </p:cNvCxnSpPr>
          <p:nvPr userDrawn="1"/>
        </p:nvCxnSpPr>
        <p:spPr>
          <a:xfrm>
            <a:off x="762000" y="3432154"/>
            <a:ext cx="4008000"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41011620"/>
      </p:ext>
    </p:extLst>
  </p:cSld>
  <p:clrMapOvr>
    <a:masterClrMapping/>
  </p:clrMapOvr>
  <p:extLst>
    <p:ext uri="{DCECCB84-F9BA-43D5-87BE-67443E8EF086}">
      <p15:sldGuideLst xmlns:p15="http://schemas.microsoft.com/office/powerpoint/2012/main">
        <p15:guide id="1" orient="horz" pos="2160">
          <p15:clr>
            <a:srgbClr val="FBAE40"/>
          </p15:clr>
        </p15:guide>
        <p15:guide id="2" pos="305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 and Conten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761999" y="1609200"/>
            <a:ext cx="8166099" cy="4172475"/>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a:extLst>
              <a:ext uri="{FF2B5EF4-FFF2-40B4-BE49-F238E27FC236}">
                <a16:creationId xmlns:a16="http://schemas.microsoft.com/office/drawing/2014/main" id="{6CDAFEE2-47D3-4B37-9971-2401DB81B4BD}"/>
              </a:ext>
            </a:extLst>
          </p:cNvPr>
          <p:cNvSpPr>
            <a:spLocks noGrp="1"/>
          </p:cNvSpPr>
          <p:nvPr>
            <p:ph type="dt" sz="half" idx="10"/>
          </p:nvPr>
        </p:nvSpPr>
        <p:spPr/>
        <p:txBody>
          <a:bodyPr/>
          <a:lstStyle/>
          <a:p>
            <a:r>
              <a:rPr lang="en-US"/>
              <a:t>GTR</a:t>
            </a:r>
            <a:endParaRPr lang="en-US" dirty="0"/>
          </a:p>
        </p:txBody>
      </p:sp>
      <p:sp>
        <p:nvSpPr>
          <p:cNvPr id="6" name="Text Placeholder 5">
            <a:extLst>
              <a:ext uri="{FF2B5EF4-FFF2-40B4-BE49-F238E27FC236}">
                <a16:creationId xmlns:a16="http://schemas.microsoft.com/office/drawing/2014/main" id="{72BEE28E-7642-4071-9F46-ABA46E4CFC72}"/>
              </a:ext>
            </a:extLst>
          </p:cNvPr>
          <p:cNvSpPr>
            <a:spLocks noGrp="1"/>
          </p:cNvSpPr>
          <p:nvPr>
            <p:ph type="body" sz="quarter" idx="25" hasCustomPrompt="1"/>
          </p:nvPr>
        </p:nvSpPr>
        <p:spPr>
          <a:xfrm>
            <a:off x="761999" y="6561807"/>
            <a:ext cx="6480000"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7" name="Subtitle 3">
            <a:extLst>
              <a:ext uri="{FF2B5EF4-FFF2-40B4-BE49-F238E27FC236}">
                <a16:creationId xmlns:a16="http://schemas.microsoft.com/office/drawing/2014/main" id="{15569F94-89F6-4C36-BB9D-62435840DDEF}"/>
              </a:ext>
            </a:extLst>
          </p:cNvPr>
          <p:cNvSpPr>
            <a:spLocks noGrp="1"/>
          </p:cNvSpPr>
          <p:nvPr>
            <p:ph type="subTitle" idx="24" hasCustomPrompt="1"/>
          </p:nvPr>
        </p:nvSpPr>
        <p:spPr>
          <a:xfrm>
            <a:off x="762000" y="1177200"/>
            <a:ext cx="8166100"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Tree>
    <p:extLst>
      <p:ext uri="{BB962C8B-B14F-4D97-AF65-F5344CB8AC3E}">
        <p14:creationId xmlns:p14="http://schemas.microsoft.com/office/powerpoint/2010/main" val="1990773382"/>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465466B-3F33-DB47-84A2-6F568D25265F}"/>
              </a:ext>
            </a:extLst>
          </p:cNvPr>
          <p:cNvSpPr>
            <a:spLocks noGrp="1"/>
          </p:cNvSpPr>
          <p:nvPr>
            <p:ph sz="half" idx="12"/>
          </p:nvPr>
        </p:nvSpPr>
        <p:spPr>
          <a:xfrm>
            <a:off x="762000" y="1204913"/>
            <a:ext cx="2600325" cy="45767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a:extLst>
              <a:ext uri="{FF2B5EF4-FFF2-40B4-BE49-F238E27FC236}">
                <a16:creationId xmlns:a16="http://schemas.microsoft.com/office/drawing/2014/main" id="{EBA115F8-994C-8A4C-ACE0-25AE5F0718D6}"/>
              </a:ext>
            </a:extLst>
          </p:cNvPr>
          <p:cNvSpPr>
            <a:spLocks noGrp="1"/>
          </p:cNvSpPr>
          <p:nvPr>
            <p:ph sz="half" idx="13"/>
          </p:nvPr>
        </p:nvSpPr>
        <p:spPr>
          <a:xfrm>
            <a:off x="3543301" y="1204913"/>
            <a:ext cx="5384799" cy="45767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a:extLst>
              <a:ext uri="{FF2B5EF4-FFF2-40B4-BE49-F238E27FC236}">
                <a16:creationId xmlns:a16="http://schemas.microsoft.com/office/drawing/2014/main" id="{216F110A-9320-4387-81E5-5F115FCCCD08}"/>
              </a:ext>
            </a:extLst>
          </p:cNvPr>
          <p:cNvSpPr>
            <a:spLocks noGrp="1"/>
          </p:cNvSpPr>
          <p:nvPr>
            <p:ph type="title"/>
          </p:nvPr>
        </p:nvSpPr>
        <p:spPr/>
        <p:txBody>
          <a:bodyPr/>
          <a:lstStyle/>
          <a:p>
            <a:r>
              <a:rPr lang="en-US"/>
              <a:t>Click to edit Master title style</a:t>
            </a:r>
          </a:p>
        </p:txBody>
      </p:sp>
      <p:sp>
        <p:nvSpPr>
          <p:cNvPr id="10" name="Text Placeholder 5">
            <a:extLst>
              <a:ext uri="{FF2B5EF4-FFF2-40B4-BE49-F238E27FC236}">
                <a16:creationId xmlns:a16="http://schemas.microsoft.com/office/drawing/2014/main" id="{939BCEF3-9C5D-4756-9915-CC5AF73129AA}"/>
              </a:ext>
            </a:extLst>
          </p:cNvPr>
          <p:cNvSpPr>
            <a:spLocks noGrp="1"/>
          </p:cNvSpPr>
          <p:nvPr>
            <p:ph type="body" sz="quarter" idx="27"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cxnSp>
        <p:nvCxnSpPr>
          <p:cNvPr id="8" name="Straight Connector 7">
            <a:extLst>
              <a:ext uri="{FF2B5EF4-FFF2-40B4-BE49-F238E27FC236}">
                <a16:creationId xmlns:a16="http://schemas.microsoft.com/office/drawing/2014/main" id="{9AD79313-C6D3-46FE-B7B2-68654C0D7E16}"/>
              </a:ext>
            </a:extLst>
          </p:cNvPr>
          <p:cNvCxnSpPr>
            <a:cxnSpLocks/>
          </p:cNvCxnSpPr>
          <p:nvPr userDrawn="1"/>
        </p:nvCxnSpPr>
        <p:spPr>
          <a:xfrm>
            <a:off x="3457853"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3" name="Date Placeholder 2">
            <a:extLst>
              <a:ext uri="{FF2B5EF4-FFF2-40B4-BE49-F238E27FC236}">
                <a16:creationId xmlns:a16="http://schemas.microsoft.com/office/drawing/2014/main" id="{ECDCA16C-C955-4D60-AB2B-A2BF4E16C275}"/>
              </a:ext>
            </a:extLst>
          </p:cNvPr>
          <p:cNvSpPr>
            <a:spLocks noGrp="1"/>
          </p:cNvSpPr>
          <p:nvPr>
            <p:ph type="dt" sz="half" idx="28"/>
          </p:nvPr>
        </p:nvSpPr>
        <p:spPr/>
        <p:txBody>
          <a:bodyPr/>
          <a:lstStyle/>
          <a:p>
            <a:r>
              <a:rPr lang="en-US">
                <a:solidFill>
                  <a:srgbClr val="000000"/>
                </a:solidFill>
              </a:rPr>
              <a:t>GTR</a:t>
            </a:r>
            <a:endParaRPr lang="en-US" dirty="0">
              <a:solidFill>
                <a:srgbClr val="000000"/>
              </a:solidFill>
            </a:endParaRPr>
          </a:p>
        </p:txBody>
      </p:sp>
    </p:spTree>
    <p:extLst>
      <p:ext uri="{BB962C8B-B14F-4D97-AF65-F5344CB8AC3E}">
        <p14:creationId xmlns:p14="http://schemas.microsoft.com/office/powerpoint/2010/main" val="115597288"/>
      </p:ext>
    </p:extLst>
  </p:cSld>
  <p:clrMapOvr>
    <a:masterClrMapping/>
  </p:clrMapOvr>
  <p:extLst>
    <p:ext uri="{DCECCB84-F9BA-43D5-87BE-67443E8EF086}">
      <p15:sldGuideLst xmlns:p15="http://schemas.microsoft.com/office/powerpoint/2012/main">
        <p15:guide id="1" pos="217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762000" y="1204913"/>
            <a:ext cx="5381625" cy="45767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327775" y="1204913"/>
            <a:ext cx="2600325" cy="45767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a:extLst>
              <a:ext uri="{FF2B5EF4-FFF2-40B4-BE49-F238E27FC236}">
                <a16:creationId xmlns:a16="http://schemas.microsoft.com/office/drawing/2014/main" id="{D294F9CA-C726-46E0-ADEE-C405B7DABC47}"/>
              </a:ext>
            </a:extLst>
          </p:cNvPr>
          <p:cNvSpPr>
            <a:spLocks noGrp="1"/>
          </p:cNvSpPr>
          <p:nvPr>
            <p:ph type="title"/>
          </p:nvPr>
        </p:nvSpPr>
        <p:spPr/>
        <p:txBody>
          <a:bodyPr/>
          <a:lstStyle/>
          <a:p>
            <a:r>
              <a:rPr lang="en-US"/>
              <a:t>Click to edit Master title style</a:t>
            </a:r>
          </a:p>
        </p:txBody>
      </p:sp>
      <p:sp>
        <p:nvSpPr>
          <p:cNvPr id="7" name="Text Placeholder 5">
            <a:extLst>
              <a:ext uri="{FF2B5EF4-FFF2-40B4-BE49-F238E27FC236}">
                <a16:creationId xmlns:a16="http://schemas.microsoft.com/office/drawing/2014/main" id="{9D019A7D-6F9C-43A6-8449-900DC09FE268}"/>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cxnSp>
        <p:nvCxnSpPr>
          <p:cNvPr id="8" name="Straight Connector 7">
            <a:extLst>
              <a:ext uri="{FF2B5EF4-FFF2-40B4-BE49-F238E27FC236}">
                <a16:creationId xmlns:a16="http://schemas.microsoft.com/office/drawing/2014/main" id="{F9A1440F-6791-427E-AAF2-741D5DF26C4D}"/>
              </a:ext>
            </a:extLst>
          </p:cNvPr>
          <p:cNvCxnSpPr>
            <a:cxnSpLocks/>
          </p:cNvCxnSpPr>
          <p:nvPr userDrawn="1"/>
        </p:nvCxnSpPr>
        <p:spPr>
          <a:xfrm>
            <a:off x="623691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9" name="Date Placeholder 8">
            <a:extLst>
              <a:ext uri="{FF2B5EF4-FFF2-40B4-BE49-F238E27FC236}">
                <a16:creationId xmlns:a16="http://schemas.microsoft.com/office/drawing/2014/main" id="{8ABA7DFB-25A8-4DF3-9877-21C9B7DD064D}"/>
              </a:ext>
            </a:extLst>
          </p:cNvPr>
          <p:cNvSpPr>
            <a:spLocks noGrp="1"/>
          </p:cNvSpPr>
          <p:nvPr>
            <p:ph type="dt" sz="half" idx="26"/>
          </p:nvPr>
        </p:nvSpPr>
        <p:spPr/>
        <p:txBody>
          <a:bodyPr/>
          <a:lstStyle/>
          <a:p>
            <a:r>
              <a:rPr lang="en-US">
                <a:solidFill>
                  <a:srgbClr val="000000"/>
                </a:solidFill>
              </a:rPr>
              <a:t>GTR</a:t>
            </a:r>
            <a:endParaRPr lang="en-US" dirty="0">
              <a:solidFill>
                <a:srgbClr val="000000"/>
              </a:solidFill>
            </a:endParaRPr>
          </a:p>
        </p:txBody>
      </p:sp>
    </p:spTree>
    <p:extLst>
      <p:ext uri="{BB962C8B-B14F-4D97-AF65-F5344CB8AC3E}">
        <p14:creationId xmlns:p14="http://schemas.microsoft.com/office/powerpoint/2010/main" val="868059402"/>
      </p:ext>
    </p:extLst>
  </p:cSld>
  <p:clrMapOvr>
    <a:masterClrMapping/>
  </p:clrMapOvr>
  <p:extLst>
    <p:ext uri="{DCECCB84-F9BA-43D5-87BE-67443E8EF086}">
      <p15:sldGuideLst xmlns:p15="http://schemas.microsoft.com/office/powerpoint/2012/main">
        <p15:guide id="1" orient="horz" pos="1382">
          <p15:clr>
            <a:srgbClr val="FBAE40"/>
          </p15:clr>
        </p15:guide>
        <p15:guide id="2" pos="392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idebar Right Subheadin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762000" y="1562101"/>
            <a:ext cx="5381625" cy="421957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327775" y="1562101"/>
            <a:ext cx="2600325" cy="421957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a:extLst>
              <a:ext uri="{FF2B5EF4-FFF2-40B4-BE49-F238E27FC236}">
                <a16:creationId xmlns:a16="http://schemas.microsoft.com/office/drawing/2014/main" id="{D294F9CA-C726-46E0-ADEE-C405B7DABC47}"/>
              </a:ext>
            </a:extLst>
          </p:cNvPr>
          <p:cNvSpPr>
            <a:spLocks noGrp="1"/>
          </p:cNvSpPr>
          <p:nvPr>
            <p:ph type="title"/>
          </p:nvPr>
        </p:nvSpPr>
        <p:spPr/>
        <p:txBody>
          <a:bodyPr/>
          <a:lstStyle/>
          <a:p>
            <a:r>
              <a:rPr lang="en-US"/>
              <a:t>Click to edit Master title style</a:t>
            </a:r>
          </a:p>
        </p:txBody>
      </p:sp>
      <p:sp>
        <p:nvSpPr>
          <p:cNvPr id="12" name="Subtitle 3">
            <a:extLst>
              <a:ext uri="{FF2B5EF4-FFF2-40B4-BE49-F238E27FC236}">
                <a16:creationId xmlns:a16="http://schemas.microsoft.com/office/drawing/2014/main" id="{E6212D5E-A039-41CA-B3F7-8264BDC73858}"/>
              </a:ext>
            </a:extLst>
          </p:cNvPr>
          <p:cNvSpPr>
            <a:spLocks noGrp="1"/>
          </p:cNvSpPr>
          <p:nvPr>
            <p:ph type="subTitle" idx="24" hasCustomPrompt="1"/>
          </p:nvPr>
        </p:nvSpPr>
        <p:spPr>
          <a:xfrm>
            <a:off x="762000" y="1177200"/>
            <a:ext cx="8166100"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cxnSp>
        <p:nvCxnSpPr>
          <p:cNvPr id="7" name="Straight Connector 6">
            <a:extLst>
              <a:ext uri="{FF2B5EF4-FFF2-40B4-BE49-F238E27FC236}">
                <a16:creationId xmlns:a16="http://schemas.microsoft.com/office/drawing/2014/main" id="{E6B6E80E-0925-4A0C-A043-1F58F270897E}"/>
              </a:ext>
            </a:extLst>
          </p:cNvPr>
          <p:cNvCxnSpPr>
            <a:cxnSpLocks/>
          </p:cNvCxnSpPr>
          <p:nvPr userDrawn="1"/>
        </p:nvCxnSpPr>
        <p:spPr>
          <a:xfrm>
            <a:off x="6236912" y="1562101"/>
            <a:ext cx="0" cy="4219574"/>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8" name="Text Placeholder 5">
            <a:extLst>
              <a:ext uri="{FF2B5EF4-FFF2-40B4-BE49-F238E27FC236}">
                <a16:creationId xmlns:a16="http://schemas.microsoft.com/office/drawing/2014/main" id="{711BE042-550B-47EF-B483-60E064531C30}"/>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3" name="Date Placeholder 2">
            <a:extLst>
              <a:ext uri="{FF2B5EF4-FFF2-40B4-BE49-F238E27FC236}">
                <a16:creationId xmlns:a16="http://schemas.microsoft.com/office/drawing/2014/main" id="{B9649697-9F25-4A06-B56F-EFF387B46DC7}"/>
              </a:ext>
            </a:extLst>
          </p:cNvPr>
          <p:cNvSpPr>
            <a:spLocks noGrp="1"/>
          </p:cNvSpPr>
          <p:nvPr>
            <p:ph type="dt" sz="half" idx="26"/>
          </p:nvPr>
        </p:nvSpPr>
        <p:spPr/>
        <p:txBody>
          <a:bodyPr/>
          <a:lstStyle/>
          <a:p>
            <a:r>
              <a:rPr lang="en-US">
                <a:solidFill>
                  <a:srgbClr val="000000"/>
                </a:solidFill>
              </a:rPr>
              <a:t>GTR</a:t>
            </a:r>
            <a:endParaRPr lang="en-US" dirty="0">
              <a:solidFill>
                <a:srgbClr val="000000"/>
              </a:solidFill>
            </a:endParaRPr>
          </a:p>
        </p:txBody>
      </p:sp>
    </p:spTree>
    <p:extLst>
      <p:ext uri="{BB962C8B-B14F-4D97-AF65-F5344CB8AC3E}">
        <p14:creationId xmlns:p14="http://schemas.microsoft.com/office/powerpoint/2010/main" val="2597249112"/>
      </p:ext>
    </p:extLst>
  </p:cSld>
  <p:clrMapOvr>
    <a:masterClrMapping/>
  </p:clrMapOvr>
  <p:extLst>
    <p:ext uri="{DCECCB84-F9BA-43D5-87BE-67443E8EF086}">
      <p15:sldGuideLst xmlns:p15="http://schemas.microsoft.com/office/powerpoint/2012/main">
        <p15:guide id="1" orient="horz" pos="1382">
          <p15:clr>
            <a:srgbClr val="FBAE40"/>
          </p15:clr>
        </p15:guide>
        <p15:guide id="2" pos="392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idebar Left Subheadin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465466B-3F33-DB47-84A2-6F568D25265F}"/>
              </a:ext>
            </a:extLst>
          </p:cNvPr>
          <p:cNvSpPr>
            <a:spLocks noGrp="1"/>
          </p:cNvSpPr>
          <p:nvPr>
            <p:ph sz="half" idx="12"/>
          </p:nvPr>
        </p:nvSpPr>
        <p:spPr>
          <a:xfrm>
            <a:off x="762000" y="1562101"/>
            <a:ext cx="2600325" cy="421957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a:extLst>
              <a:ext uri="{FF2B5EF4-FFF2-40B4-BE49-F238E27FC236}">
                <a16:creationId xmlns:a16="http://schemas.microsoft.com/office/drawing/2014/main" id="{EBA115F8-994C-8A4C-ACE0-25AE5F0718D6}"/>
              </a:ext>
            </a:extLst>
          </p:cNvPr>
          <p:cNvSpPr>
            <a:spLocks noGrp="1"/>
          </p:cNvSpPr>
          <p:nvPr>
            <p:ph sz="half" idx="13"/>
          </p:nvPr>
        </p:nvSpPr>
        <p:spPr>
          <a:xfrm>
            <a:off x="3543301" y="1562101"/>
            <a:ext cx="5384799" cy="421957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a:extLst>
              <a:ext uri="{FF2B5EF4-FFF2-40B4-BE49-F238E27FC236}">
                <a16:creationId xmlns:a16="http://schemas.microsoft.com/office/drawing/2014/main" id="{216F110A-9320-4387-81E5-5F115FCCCD08}"/>
              </a:ext>
            </a:extLst>
          </p:cNvPr>
          <p:cNvSpPr>
            <a:spLocks noGrp="1"/>
          </p:cNvSpPr>
          <p:nvPr>
            <p:ph type="title"/>
          </p:nvPr>
        </p:nvSpPr>
        <p:spPr/>
        <p:txBody>
          <a:bodyPr/>
          <a:lstStyle/>
          <a:p>
            <a:r>
              <a:rPr lang="en-US"/>
              <a:t>Click to edit Master title style</a:t>
            </a:r>
          </a:p>
        </p:txBody>
      </p:sp>
      <p:sp>
        <p:nvSpPr>
          <p:cNvPr id="14" name="Subtitle 3">
            <a:extLst>
              <a:ext uri="{FF2B5EF4-FFF2-40B4-BE49-F238E27FC236}">
                <a16:creationId xmlns:a16="http://schemas.microsoft.com/office/drawing/2014/main" id="{47D2F0CA-30D4-4CB6-9B9C-8B4389740C16}"/>
              </a:ext>
            </a:extLst>
          </p:cNvPr>
          <p:cNvSpPr>
            <a:spLocks noGrp="1"/>
          </p:cNvSpPr>
          <p:nvPr>
            <p:ph type="subTitle" idx="24" hasCustomPrompt="1"/>
          </p:nvPr>
        </p:nvSpPr>
        <p:spPr>
          <a:xfrm>
            <a:off x="762000" y="1177200"/>
            <a:ext cx="8166100"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cxnSp>
        <p:nvCxnSpPr>
          <p:cNvPr id="8" name="Straight Connector 7">
            <a:extLst>
              <a:ext uri="{FF2B5EF4-FFF2-40B4-BE49-F238E27FC236}">
                <a16:creationId xmlns:a16="http://schemas.microsoft.com/office/drawing/2014/main" id="{1D2296EB-E657-482B-B995-2532E19A350C}"/>
              </a:ext>
            </a:extLst>
          </p:cNvPr>
          <p:cNvCxnSpPr>
            <a:cxnSpLocks/>
          </p:cNvCxnSpPr>
          <p:nvPr userDrawn="1"/>
        </p:nvCxnSpPr>
        <p:spPr>
          <a:xfrm>
            <a:off x="3464298" y="1562101"/>
            <a:ext cx="0" cy="4219574"/>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9" name="Text Placeholder 5">
            <a:extLst>
              <a:ext uri="{FF2B5EF4-FFF2-40B4-BE49-F238E27FC236}">
                <a16:creationId xmlns:a16="http://schemas.microsoft.com/office/drawing/2014/main" id="{79C8DFF3-27F9-41B9-AE3B-213D2800B3C2}"/>
              </a:ext>
            </a:extLst>
          </p:cNvPr>
          <p:cNvSpPr>
            <a:spLocks noGrp="1"/>
          </p:cNvSpPr>
          <p:nvPr>
            <p:ph type="body" sz="quarter" idx="27"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3" name="Date Placeholder 2">
            <a:extLst>
              <a:ext uri="{FF2B5EF4-FFF2-40B4-BE49-F238E27FC236}">
                <a16:creationId xmlns:a16="http://schemas.microsoft.com/office/drawing/2014/main" id="{49504F1D-5C13-4AA1-8BCA-3C6A0310C843}"/>
              </a:ext>
            </a:extLst>
          </p:cNvPr>
          <p:cNvSpPr>
            <a:spLocks noGrp="1"/>
          </p:cNvSpPr>
          <p:nvPr>
            <p:ph type="dt" sz="half" idx="28"/>
          </p:nvPr>
        </p:nvSpPr>
        <p:spPr/>
        <p:txBody>
          <a:bodyPr/>
          <a:lstStyle/>
          <a:p>
            <a:r>
              <a:rPr lang="en-US">
                <a:solidFill>
                  <a:srgbClr val="000000"/>
                </a:solidFill>
              </a:rPr>
              <a:t>GTR</a:t>
            </a:r>
            <a:endParaRPr lang="en-US" dirty="0">
              <a:solidFill>
                <a:srgbClr val="000000"/>
              </a:solidFill>
            </a:endParaRPr>
          </a:p>
        </p:txBody>
      </p:sp>
    </p:spTree>
    <p:extLst>
      <p:ext uri="{BB962C8B-B14F-4D97-AF65-F5344CB8AC3E}">
        <p14:creationId xmlns:p14="http://schemas.microsoft.com/office/powerpoint/2010/main" val="1257565819"/>
      </p:ext>
    </p:extLst>
  </p:cSld>
  <p:clrMapOvr>
    <a:masterClrMapping/>
  </p:clrMapOvr>
  <p:extLst>
    <p:ext uri="{DCECCB84-F9BA-43D5-87BE-67443E8EF086}">
      <p15:sldGuideLst xmlns:p15="http://schemas.microsoft.com/office/powerpoint/2012/main">
        <p15:guide id="1" orient="horz" pos="1382">
          <p15:clr>
            <a:srgbClr val="FBAE40"/>
          </p15:clr>
        </p15:guide>
        <p15:guide id="2" pos="2183">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82440CB-F4DE-214E-A6B9-691F030B8B51}"/>
              </a:ext>
            </a:extLst>
          </p:cNvPr>
          <p:cNvSpPr>
            <a:spLocks noGrp="1"/>
          </p:cNvSpPr>
          <p:nvPr>
            <p:ph type="title" hasCustomPrompt="1"/>
          </p:nvPr>
        </p:nvSpPr>
        <p:spPr/>
        <p:txBody>
          <a:bodyPr/>
          <a:lstStyle/>
          <a:p>
            <a:r>
              <a:rPr lang="en-US" dirty="0"/>
              <a:t>[Slide title]</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762000" y="1204913"/>
            <a:ext cx="2600325" cy="46942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ntent Placeholder 5">
            <a:extLst>
              <a:ext uri="{FF2B5EF4-FFF2-40B4-BE49-F238E27FC236}">
                <a16:creationId xmlns:a16="http://schemas.microsoft.com/office/drawing/2014/main" id="{CFF30D3B-DD55-43C0-9A96-3AC11E01121D}"/>
              </a:ext>
            </a:extLst>
          </p:cNvPr>
          <p:cNvSpPr>
            <a:spLocks noGrp="1"/>
          </p:cNvSpPr>
          <p:nvPr>
            <p:ph sz="half" idx="2"/>
          </p:nvPr>
        </p:nvSpPr>
        <p:spPr>
          <a:xfrm>
            <a:off x="3544887" y="1204913"/>
            <a:ext cx="2600325" cy="46942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Content Placeholder 6">
            <a:extLst>
              <a:ext uri="{FF2B5EF4-FFF2-40B4-BE49-F238E27FC236}">
                <a16:creationId xmlns:a16="http://schemas.microsoft.com/office/drawing/2014/main" id="{3E7CE142-0CA8-FE44-AEBE-6EA0C0C59560}"/>
              </a:ext>
            </a:extLst>
          </p:cNvPr>
          <p:cNvSpPr>
            <a:spLocks noGrp="1"/>
          </p:cNvSpPr>
          <p:nvPr>
            <p:ph sz="quarter" idx="11"/>
          </p:nvPr>
        </p:nvSpPr>
        <p:spPr>
          <a:xfrm>
            <a:off x="6327775" y="1204913"/>
            <a:ext cx="2600325" cy="46942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Text Placeholder 5">
            <a:extLst>
              <a:ext uri="{FF2B5EF4-FFF2-40B4-BE49-F238E27FC236}">
                <a16:creationId xmlns:a16="http://schemas.microsoft.com/office/drawing/2014/main" id="{09580F3F-69DA-4EBA-A235-68452DEF1283}"/>
              </a:ext>
            </a:extLst>
          </p:cNvPr>
          <p:cNvSpPr>
            <a:spLocks noGrp="1"/>
          </p:cNvSpPr>
          <p:nvPr>
            <p:ph type="body" sz="quarter" idx="26"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6" name="Date Placeholder 5">
            <a:extLst>
              <a:ext uri="{FF2B5EF4-FFF2-40B4-BE49-F238E27FC236}">
                <a16:creationId xmlns:a16="http://schemas.microsoft.com/office/drawing/2014/main" id="{F10F9C80-C3C0-435E-B83B-46538B0EC12C}"/>
              </a:ext>
            </a:extLst>
          </p:cNvPr>
          <p:cNvSpPr>
            <a:spLocks noGrp="1"/>
          </p:cNvSpPr>
          <p:nvPr>
            <p:ph type="dt" sz="half" idx="27"/>
          </p:nvPr>
        </p:nvSpPr>
        <p:spPr/>
        <p:txBody>
          <a:bodyPr/>
          <a:lstStyle/>
          <a:p>
            <a:r>
              <a:rPr lang="en-US">
                <a:solidFill>
                  <a:srgbClr val="000000"/>
                </a:solidFill>
              </a:rPr>
              <a:t>GTR</a:t>
            </a:r>
            <a:endParaRPr lang="en-US" dirty="0">
              <a:solidFill>
                <a:srgbClr val="000000"/>
              </a:solidFill>
            </a:endParaRPr>
          </a:p>
        </p:txBody>
      </p:sp>
    </p:spTree>
    <p:extLst>
      <p:ext uri="{BB962C8B-B14F-4D97-AF65-F5344CB8AC3E}">
        <p14:creationId xmlns:p14="http://schemas.microsoft.com/office/powerpoint/2010/main" val="4184018048"/>
      </p:ext>
    </p:extLst>
  </p:cSld>
  <p:clrMapOvr>
    <a:masterClrMapping/>
  </p:clrMapOvr>
  <p:extLst>
    <p:ext uri="{DCECCB84-F9BA-43D5-87BE-67443E8EF086}">
      <p15:sldGuideLst xmlns:p15="http://schemas.microsoft.com/office/powerpoint/2012/main">
        <p15:guide id="1" pos="2123">
          <p15:clr>
            <a:srgbClr val="FBAE40"/>
          </p15:clr>
        </p15:guide>
        <p15:guide id="2" pos="2227">
          <p15:clr>
            <a:srgbClr val="FBAE40"/>
          </p15:clr>
        </p15:guide>
        <p15:guide id="3" pos="3873">
          <p15:clr>
            <a:srgbClr val="FBAE40"/>
          </p15:clr>
        </p15:guide>
        <p15:guide id="4" pos="3984">
          <p15:clr>
            <a:srgbClr val="FBAE40"/>
          </p15:clr>
        </p15:guide>
        <p15:guide id="5" orient="horz" pos="138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D15578C-95EE-FE4F-A75E-E4D3EC64EE09}"/>
              </a:ext>
            </a:extLst>
          </p:cNvPr>
          <p:cNvSpPr>
            <a:spLocks noGrp="1"/>
          </p:cNvSpPr>
          <p:nvPr>
            <p:ph type="title" hasCustomPrompt="1"/>
          </p:nvPr>
        </p:nvSpPr>
        <p:spPr/>
        <p:txBody>
          <a:bodyPr/>
          <a:lstStyle/>
          <a:p>
            <a:r>
              <a:rPr lang="en-US" dirty="0"/>
              <a:t>[Slide title]</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762000" y="1204913"/>
            <a:ext cx="1900800" cy="4694238"/>
          </a:xfrm>
          <a:prstGeom prst="rect">
            <a:avLst/>
          </a:prstGeom>
        </p:spPr>
        <p:txBody>
          <a:bodyPr>
            <a:noAutofit/>
          </a:bodyPr>
          <a:lstStyle>
            <a:lvl1pPr marL="137160" indent="-137160">
              <a:spcBef>
                <a:spcPts val="900"/>
              </a:spcBef>
              <a:defRPr sz="1000"/>
            </a:lvl1pPr>
            <a:lvl2pPr marL="274320" indent="-137160">
              <a:spcBef>
                <a:spcPts val="300"/>
              </a:spcBef>
              <a:defRPr sz="1000"/>
            </a:lvl2pPr>
            <a:lvl3pPr marL="411480" indent="-137160">
              <a:spcBef>
                <a:spcPts val="300"/>
              </a:spcBef>
              <a:defRPr sz="1000"/>
            </a:lvl3pPr>
            <a:lvl4pPr marL="548640" indent="-137160">
              <a:spcBef>
                <a:spcPts val="300"/>
              </a:spcBef>
              <a:defRPr sz="1000"/>
            </a:lvl4pPr>
            <a:lvl5pPr marL="685800" indent="-137160">
              <a:spcBef>
                <a:spcPts val="300"/>
              </a:spcBef>
              <a:defRPr sz="1000"/>
            </a:lvl5pPr>
            <a:lvl6pPr marL="822960" indent="-137160">
              <a:spcBef>
                <a:spcPts val="300"/>
              </a:spcBef>
              <a:defRPr sz="1000"/>
            </a:lvl6pPr>
            <a:lvl7pPr marL="960120" indent="-137160">
              <a:spcBef>
                <a:spcPts val="300"/>
              </a:spcBef>
              <a:defRPr sz="1000"/>
            </a:lvl7pPr>
            <a:lvl8pPr marL="1097280" indent="-137160">
              <a:spcBef>
                <a:spcPts val="300"/>
              </a:spcBef>
              <a:defRPr sz="1000"/>
            </a:lvl8pPr>
            <a:lvl9pPr marL="1234440" indent="-137160">
              <a:spcBef>
                <a:spcPts val="300"/>
              </a:spcBef>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ntent Placeholder 5">
            <a:extLst>
              <a:ext uri="{FF2B5EF4-FFF2-40B4-BE49-F238E27FC236}">
                <a16:creationId xmlns:a16="http://schemas.microsoft.com/office/drawing/2014/main" id="{CFF30D3B-DD55-43C0-9A96-3AC11E01121D}"/>
              </a:ext>
            </a:extLst>
          </p:cNvPr>
          <p:cNvSpPr>
            <a:spLocks noGrp="1"/>
          </p:cNvSpPr>
          <p:nvPr>
            <p:ph sz="half" idx="2"/>
          </p:nvPr>
        </p:nvSpPr>
        <p:spPr>
          <a:xfrm>
            <a:off x="2850433" y="1204913"/>
            <a:ext cx="1900800" cy="4694238"/>
          </a:xfrm>
          <a:prstGeom prst="rect">
            <a:avLst/>
          </a:prstGeom>
        </p:spPr>
        <p:txBody>
          <a:bodyPr>
            <a:noAutofit/>
          </a:bodyPr>
          <a:lstStyle>
            <a:lvl1pPr marL="137160" indent="-137160">
              <a:spcBef>
                <a:spcPts val="900"/>
              </a:spcBef>
              <a:defRPr sz="1000"/>
            </a:lvl1pPr>
            <a:lvl2pPr marL="274320" indent="-137160">
              <a:spcBef>
                <a:spcPts val="300"/>
              </a:spcBef>
              <a:defRPr sz="1000"/>
            </a:lvl2pPr>
            <a:lvl3pPr marL="411480" indent="-137160">
              <a:spcBef>
                <a:spcPts val="300"/>
              </a:spcBef>
              <a:defRPr sz="1000"/>
            </a:lvl3pPr>
            <a:lvl4pPr marL="548640" indent="-137160">
              <a:spcBef>
                <a:spcPts val="300"/>
              </a:spcBef>
              <a:defRPr sz="1000"/>
            </a:lvl4pPr>
            <a:lvl5pPr marL="685800" indent="-137160">
              <a:spcBef>
                <a:spcPts val="300"/>
              </a:spcBef>
              <a:defRPr sz="1000"/>
            </a:lvl5pPr>
            <a:lvl6pPr marL="822960" indent="-137160">
              <a:spcBef>
                <a:spcPts val="300"/>
              </a:spcBef>
              <a:defRPr sz="1000"/>
            </a:lvl6pPr>
            <a:lvl7pPr marL="960120" indent="-137160">
              <a:spcBef>
                <a:spcPts val="300"/>
              </a:spcBef>
              <a:defRPr sz="1000"/>
            </a:lvl7pPr>
            <a:lvl8pPr marL="1097280" indent="-137160">
              <a:spcBef>
                <a:spcPts val="300"/>
              </a:spcBef>
              <a:defRPr sz="1000"/>
            </a:lvl8pPr>
            <a:lvl9pPr marL="1234440" indent="-137160">
              <a:spcBef>
                <a:spcPts val="300"/>
              </a:spcBef>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Content Placeholder 6">
            <a:extLst>
              <a:ext uri="{FF2B5EF4-FFF2-40B4-BE49-F238E27FC236}">
                <a16:creationId xmlns:a16="http://schemas.microsoft.com/office/drawing/2014/main" id="{3E7CE142-0CA8-FE44-AEBE-6EA0C0C59560}"/>
              </a:ext>
            </a:extLst>
          </p:cNvPr>
          <p:cNvSpPr>
            <a:spLocks noGrp="1"/>
          </p:cNvSpPr>
          <p:nvPr>
            <p:ph sz="quarter" idx="11"/>
          </p:nvPr>
        </p:nvSpPr>
        <p:spPr>
          <a:xfrm>
            <a:off x="4938866" y="1204913"/>
            <a:ext cx="1900800" cy="4694238"/>
          </a:xfrm>
          <a:prstGeom prst="rect">
            <a:avLst/>
          </a:prstGeom>
        </p:spPr>
        <p:txBody>
          <a:bodyPr>
            <a:noAutofit/>
          </a:bodyPr>
          <a:lstStyle>
            <a:lvl1pPr marL="137160" indent="-137160">
              <a:spcBef>
                <a:spcPts val="900"/>
              </a:spcBef>
              <a:defRPr sz="1000"/>
            </a:lvl1pPr>
            <a:lvl2pPr marL="274320" indent="-137160">
              <a:spcBef>
                <a:spcPts val="300"/>
              </a:spcBef>
              <a:defRPr sz="1000"/>
            </a:lvl2pPr>
            <a:lvl3pPr marL="411480" indent="-137160">
              <a:spcBef>
                <a:spcPts val="300"/>
              </a:spcBef>
              <a:defRPr sz="1000"/>
            </a:lvl3pPr>
            <a:lvl4pPr marL="548640" indent="-137160">
              <a:spcBef>
                <a:spcPts val="300"/>
              </a:spcBef>
              <a:defRPr sz="1000"/>
            </a:lvl4pPr>
            <a:lvl5pPr marL="685800" indent="-137160">
              <a:spcBef>
                <a:spcPts val="300"/>
              </a:spcBef>
              <a:defRPr sz="1000"/>
            </a:lvl5pPr>
            <a:lvl6pPr marL="822960" indent="-137160">
              <a:spcBef>
                <a:spcPts val="300"/>
              </a:spcBef>
              <a:defRPr sz="1000"/>
            </a:lvl6pPr>
            <a:lvl7pPr marL="960120" indent="-137160">
              <a:spcBef>
                <a:spcPts val="300"/>
              </a:spcBef>
              <a:defRPr sz="1000"/>
            </a:lvl7pPr>
            <a:lvl8pPr marL="1097280" indent="-137160">
              <a:spcBef>
                <a:spcPts val="300"/>
              </a:spcBef>
              <a:defRPr sz="1000"/>
            </a:lvl8pPr>
            <a:lvl9pPr marL="1234440" indent="-137160">
              <a:spcBef>
                <a:spcPts val="300"/>
              </a:spcBef>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Content Placeholder 7">
            <a:extLst>
              <a:ext uri="{FF2B5EF4-FFF2-40B4-BE49-F238E27FC236}">
                <a16:creationId xmlns:a16="http://schemas.microsoft.com/office/drawing/2014/main" id="{5BC9E542-5C7A-5F45-986F-1849A865FCEA}"/>
              </a:ext>
            </a:extLst>
          </p:cNvPr>
          <p:cNvSpPr>
            <a:spLocks noGrp="1"/>
          </p:cNvSpPr>
          <p:nvPr>
            <p:ph sz="quarter" idx="12"/>
          </p:nvPr>
        </p:nvSpPr>
        <p:spPr>
          <a:xfrm>
            <a:off x="7027300" y="1204913"/>
            <a:ext cx="1900800" cy="4694238"/>
          </a:xfrm>
          <a:prstGeom prst="rect">
            <a:avLst/>
          </a:prstGeom>
        </p:spPr>
        <p:txBody>
          <a:bodyPr>
            <a:noAutofit/>
          </a:bodyPr>
          <a:lstStyle>
            <a:lvl1pPr marL="137160" indent="-137160">
              <a:spcBef>
                <a:spcPts val="900"/>
              </a:spcBef>
              <a:defRPr sz="1000"/>
            </a:lvl1pPr>
            <a:lvl2pPr marL="274320" indent="-137160">
              <a:spcBef>
                <a:spcPts val="300"/>
              </a:spcBef>
              <a:defRPr sz="1000"/>
            </a:lvl2pPr>
            <a:lvl3pPr marL="411480" indent="-137160">
              <a:spcBef>
                <a:spcPts val="300"/>
              </a:spcBef>
              <a:defRPr sz="1000"/>
            </a:lvl3pPr>
            <a:lvl4pPr marL="548640" indent="-137160">
              <a:spcBef>
                <a:spcPts val="300"/>
              </a:spcBef>
              <a:defRPr sz="1000"/>
            </a:lvl4pPr>
            <a:lvl5pPr marL="685800" indent="-137160">
              <a:spcBef>
                <a:spcPts val="300"/>
              </a:spcBef>
              <a:defRPr sz="1000"/>
            </a:lvl5pPr>
            <a:lvl6pPr marL="822960" indent="-137160">
              <a:spcBef>
                <a:spcPts val="300"/>
              </a:spcBef>
              <a:defRPr sz="1000"/>
            </a:lvl6pPr>
            <a:lvl7pPr marL="960120" indent="-137160">
              <a:spcBef>
                <a:spcPts val="300"/>
              </a:spcBef>
              <a:defRPr sz="1000"/>
            </a:lvl7pPr>
            <a:lvl8pPr marL="1097280" indent="-137160">
              <a:spcBef>
                <a:spcPts val="300"/>
              </a:spcBef>
              <a:defRPr sz="1000"/>
            </a:lvl8pPr>
            <a:lvl9pPr marL="1234440" indent="-137160">
              <a:spcBef>
                <a:spcPts val="300"/>
              </a:spcBef>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Text Placeholder 5">
            <a:extLst>
              <a:ext uri="{FF2B5EF4-FFF2-40B4-BE49-F238E27FC236}">
                <a16:creationId xmlns:a16="http://schemas.microsoft.com/office/drawing/2014/main" id="{CB029E9D-8A3D-4702-A529-DB67EC459FEB}"/>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5" name="Date Placeholder 4">
            <a:extLst>
              <a:ext uri="{FF2B5EF4-FFF2-40B4-BE49-F238E27FC236}">
                <a16:creationId xmlns:a16="http://schemas.microsoft.com/office/drawing/2014/main" id="{FDD36B21-D87A-45C6-BB57-C419760EAB11}"/>
              </a:ext>
            </a:extLst>
          </p:cNvPr>
          <p:cNvSpPr>
            <a:spLocks noGrp="1"/>
          </p:cNvSpPr>
          <p:nvPr>
            <p:ph type="dt" sz="half" idx="26"/>
          </p:nvPr>
        </p:nvSpPr>
        <p:spPr/>
        <p:txBody>
          <a:bodyPr/>
          <a:lstStyle/>
          <a:p>
            <a:r>
              <a:rPr lang="en-US">
                <a:solidFill>
                  <a:srgbClr val="000000"/>
                </a:solidFill>
              </a:rPr>
              <a:t>GTR</a:t>
            </a:r>
            <a:endParaRPr lang="en-US" dirty="0">
              <a:solidFill>
                <a:srgbClr val="000000"/>
              </a:solidFill>
            </a:endParaRPr>
          </a:p>
        </p:txBody>
      </p:sp>
    </p:spTree>
    <p:extLst>
      <p:ext uri="{BB962C8B-B14F-4D97-AF65-F5344CB8AC3E}">
        <p14:creationId xmlns:p14="http://schemas.microsoft.com/office/powerpoint/2010/main" val="1768346524"/>
      </p:ext>
    </p:extLst>
  </p:cSld>
  <p:clrMapOvr>
    <a:masterClrMapping/>
  </p:clrMapOvr>
  <p:extLst>
    <p:ext uri="{DCECCB84-F9BA-43D5-87BE-67443E8EF086}">
      <p15:sldGuideLst xmlns:p15="http://schemas.microsoft.com/office/powerpoint/2012/main">
        <p15:guide id="1" pos="1680">
          <p15:clr>
            <a:srgbClr val="FBAE40"/>
          </p15:clr>
        </p15:guide>
        <p15:guide id="2" pos="3000">
          <p15:clr>
            <a:srgbClr val="FBAE40"/>
          </p15:clr>
        </p15:guide>
        <p15:guide id="3" pos="3105">
          <p15:clr>
            <a:srgbClr val="FBAE40"/>
          </p15:clr>
        </p15:guide>
        <p15:guide id="4" orient="horz" pos="1382">
          <p15:clr>
            <a:srgbClr val="FBAE40"/>
          </p15:clr>
        </p15:guide>
        <p15:guide id="5" pos="4416">
          <p15:clr>
            <a:srgbClr val="FBAE40"/>
          </p15:clr>
        </p15:guide>
        <p15:guide id="6" pos="4323">
          <p15:clr>
            <a:srgbClr val="FBAE40"/>
          </p15:clr>
        </p15:guide>
        <p15:guide id="7" pos="180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01336BB9-131E-EB4B-8700-C48DD8ACC019}"/>
              </a:ext>
            </a:extLst>
          </p:cNvPr>
          <p:cNvSpPr>
            <a:spLocks noGrp="1"/>
          </p:cNvSpPr>
          <p:nvPr>
            <p:ph type="pic" sz="quarter" idx="11"/>
          </p:nvPr>
        </p:nvSpPr>
        <p:spPr>
          <a:xfrm>
            <a:off x="0" y="2"/>
            <a:ext cx="9144000" cy="6857997"/>
          </a:xfrm>
          <a:prstGeom prst="rect">
            <a:avLst/>
          </a:prstGeom>
          <a:solidFill>
            <a:srgbClr val="E2E4E5"/>
          </a:solidFill>
        </p:spPr>
        <p:txBody>
          <a:bodyPr anchor="ctr" anchorCtr="0">
            <a:normAutofit/>
          </a:bodyPr>
          <a:lstStyle>
            <a:lvl1pPr marL="0" indent="0" algn="ctr">
              <a:lnSpc>
                <a:spcPct val="100000"/>
              </a:lnSpc>
              <a:spcBef>
                <a:spcPts val="0"/>
              </a:spcBef>
              <a:buFontTx/>
              <a:buNone/>
              <a:defRPr sz="800" cap="none" baseline="0"/>
            </a:lvl1pPr>
          </a:lstStyle>
          <a:p>
            <a:endParaRPr lang="en-US" dirty="0"/>
          </a:p>
        </p:txBody>
      </p:sp>
      <p:sp>
        <p:nvSpPr>
          <p:cNvPr id="3" name="Title 2">
            <a:extLst>
              <a:ext uri="{FF2B5EF4-FFF2-40B4-BE49-F238E27FC236}">
                <a16:creationId xmlns:a16="http://schemas.microsoft.com/office/drawing/2014/main" id="{81958109-F9C6-475A-9B64-EBE90ACBE6FB}"/>
              </a:ext>
            </a:extLst>
          </p:cNvPr>
          <p:cNvSpPr>
            <a:spLocks noGrp="1"/>
          </p:cNvSpPr>
          <p:nvPr>
            <p:ph type="title"/>
          </p:nvPr>
        </p:nvSpPr>
        <p:spPr/>
        <p:txBody>
          <a:bodyPr/>
          <a:lstStyle/>
          <a:p>
            <a:r>
              <a:rPr lang="en-US"/>
              <a:t>Click to edit Master title style</a:t>
            </a:r>
          </a:p>
        </p:txBody>
      </p:sp>
      <p:sp>
        <p:nvSpPr>
          <p:cNvPr id="9" name="Subtitle 3">
            <a:extLst>
              <a:ext uri="{FF2B5EF4-FFF2-40B4-BE49-F238E27FC236}">
                <a16:creationId xmlns:a16="http://schemas.microsoft.com/office/drawing/2014/main" id="{98EA9841-D408-4574-B55F-534FBB00F843}"/>
              </a:ext>
            </a:extLst>
          </p:cNvPr>
          <p:cNvSpPr>
            <a:spLocks noGrp="1"/>
          </p:cNvSpPr>
          <p:nvPr>
            <p:ph type="subTitle" idx="24" hasCustomPrompt="1"/>
          </p:nvPr>
        </p:nvSpPr>
        <p:spPr>
          <a:xfrm>
            <a:off x="762000" y="1177200"/>
            <a:ext cx="8166100"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Tree>
    <p:extLst>
      <p:ext uri="{BB962C8B-B14F-4D97-AF65-F5344CB8AC3E}">
        <p14:creationId xmlns:p14="http://schemas.microsoft.com/office/powerpoint/2010/main" val="553645341"/>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
        <p:nvSpPr>
          <p:cNvPr id="3" name="Date Placeholder 2">
            <a:extLst>
              <a:ext uri="{FF2B5EF4-FFF2-40B4-BE49-F238E27FC236}">
                <a16:creationId xmlns:a16="http://schemas.microsoft.com/office/drawing/2014/main" id="{CF0FC182-BEC5-4D59-8AE4-5F7278AAD8DA}"/>
              </a:ext>
            </a:extLst>
          </p:cNvPr>
          <p:cNvSpPr>
            <a:spLocks noGrp="1"/>
          </p:cNvSpPr>
          <p:nvPr>
            <p:ph type="dt" sz="half" idx="10"/>
          </p:nvPr>
        </p:nvSpPr>
        <p:spPr/>
        <p:txBody>
          <a:bodyPr/>
          <a:lstStyle/>
          <a:p>
            <a:r>
              <a:rPr lang="en-US">
                <a:solidFill>
                  <a:srgbClr val="000000"/>
                </a:solidFill>
              </a:rPr>
              <a:t>GTR</a:t>
            </a:r>
            <a:endParaRPr lang="en-US" dirty="0">
              <a:solidFill>
                <a:srgbClr val="000000"/>
              </a:solidFill>
            </a:endParaRPr>
          </a:p>
        </p:txBody>
      </p:sp>
      <p:sp>
        <p:nvSpPr>
          <p:cNvPr id="5" name="Text Placeholder 5">
            <a:extLst>
              <a:ext uri="{FF2B5EF4-FFF2-40B4-BE49-F238E27FC236}">
                <a16:creationId xmlns:a16="http://schemas.microsoft.com/office/drawing/2014/main" id="{4C8816B7-68C5-48AC-A01C-86E430DF7FAF}"/>
              </a:ext>
            </a:extLst>
          </p:cNvPr>
          <p:cNvSpPr>
            <a:spLocks noGrp="1"/>
          </p:cNvSpPr>
          <p:nvPr>
            <p:ph type="body" sz="quarter" idx="26"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Tree>
    <p:extLst>
      <p:ext uri="{BB962C8B-B14F-4D97-AF65-F5344CB8AC3E}">
        <p14:creationId xmlns:p14="http://schemas.microsoft.com/office/powerpoint/2010/main" val="296392331"/>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sub">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
        <p:nvSpPr>
          <p:cNvPr id="5" name="Subtitle 3">
            <a:extLst>
              <a:ext uri="{FF2B5EF4-FFF2-40B4-BE49-F238E27FC236}">
                <a16:creationId xmlns:a16="http://schemas.microsoft.com/office/drawing/2014/main" id="{42FDBADB-692B-42C1-A9FC-8F3BD65B0B56}"/>
              </a:ext>
            </a:extLst>
          </p:cNvPr>
          <p:cNvSpPr>
            <a:spLocks noGrp="1"/>
          </p:cNvSpPr>
          <p:nvPr>
            <p:ph type="subTitle" idx="24" hasCustomPrompt="1"/>
          </p:nvPr>
        </p:nvSpPr>
        <p:spPr>
          <a:xfrm>
            <a:off x="762000" y="1177200"/>
            <a:ext cx="8166100"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
        <p:nvSpPr>
          <p:cNvPr id="3" name="Date Placeholder 2">
            <a:extLst>
              <a:ext uri="{FF2B5EF4-FFF2-40B4-BE49-F238E27FC236}">
                <a16:creationId xmlns:a16="http://schemas.microsoft.com/office/drawing/2014/main" id="{58CBBF35-A428-4C9D-A704-1081050096FD}"/>
              </a:ext>
            </a:extLst>
          </p:cNvPr>
          <p:cNvSpPr>
            <a:spLocks noGrp="1"/>
          </p:cNvSpPr>
          <p:nvPr>
            <p:ph type="dt" sz="half" idx="25"/>
          </p:nvPr>
        </p:nvSpPr>
        <p:spPr/>
        <p:txBody>
          <a:bodyPr/>
          <a:lstStyle/>
          <a:p>
            <a:r>
              <a:rPr lang="en-US">
                <a:solidFill>
                  <a:srgbClr val="000000"/>
                </a:solidFill>
              </a:rPr>
              <a:t>GTR</a:t>
            </a:r>
            <a:endParaRPr lang="en-US" dirty="0">
              <a:solidFill>
                <a:srgbClr val="000000"/>
              </a:solidFill>
            </a:endParaRPr>
          </a:p>
        </p:txBody>
      </p:sp>
      <p:sp>
        <p:nvSpPr>
          <p:cNvPr id="6" name="Text Placeholder 5">
            <a:extLst>
              <a:ext uri="{FF2B5EF4-FFF2-40B4-BE49-F238E27FC236}">
                <a16:creationId xmlns:a16="http://schemas.microsoft.com/office/drawing/2014/main" id="{32E8DEC2-A96D-4B64-BDA7-D911569FEEDD}"/>
              </a:ext>
            </a:extLst>
          </p:cNvPr>
          <p:cNvSpPr>
            <a:spLocks noGrp="1"/>
          </p:cNvSpPr>
          <p:nvPr>
            <p:ph type="body" sz="quarter" idx="27"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Tree>
    <p:extLst>
      <p:ext uri="{BB962C8B-B14F-4D97-AF65-F5344CB8AC3E}">
        <p14:creationId xmlns:p14="http://schemas.microsoft.com/office/powerpoint/2010/main" val="2095503491"/>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1DA33-28C6-428E-9212-2BF5910D870C}"/>
              </a:ext>
            </a:extLst>
          </p:cNvPr>
          <p:cNvSpPr>
            <a:spLocks noGrp="1"/>
          </p:cNvSpPr>
          <p:nvPr>
            <p:ph type="dt" sz="half" idx="10"/>
          </p:nvPr>
        </p:nvSpPr>
        <p:spPr/>
        <p:txBody>
          <a:bodyPr/>
          <a:lstStyle/>
          <a:p>
            <a:r>
              <a:rPr lang="en-US">
                <a:solidFill>
                  <a:srgbClr val="000000"/>
                </a:solidFill>
              </a:rPr>
              <a:t>GTR</a:t>
            </a:r>
            <a:endParaRPr lang="en-US" dirty="0">
              <a:solidFill>
                <a:srgbClr val="000000"/>
              </a:solidFill>
            </a:endParaRPr>
          </a:p>
        </p:txBody>
      </p:sp>
      <p:sp>
        <p:nvSpPr>
          <p:cNvPr id="4" name="Text Placeholder 5">
            <a:extLst>
              <a:ext uri="{FF2B5EF4-FFF2-40B4-BE49-F238E27FC236}">
                <a16:creationId xmlns:a16="http://schemas.microsoft.com/office/drawing/2014/main" id="{F04A6780-13FA-4D92-948A-211D80838E16}"/>
              </a:ext>
            </a:extLst>
          </p:cNvPr>
          <p:cNvSpPr>
            <a:spLocks noGrp="1"/>
          </p:cNvSpPr>
          <p:nvPr>
            <p:ph type="body" sz="quarter" idx="26"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Tree>
    <p:extLst>
      <p:ext uri="{BB962C8B-B14F-4D97-AF65-F5344CB8AC3E}">
        <p14:creationId xmlns:p14="http://schemas.microsoft.com/office/powerpoint/2010/main" val="203735033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GTR">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8" name="Text Placeholder 5">
            <a:extLst>
              <a:ext uri="{FF2B5EF4-FFF2-40B4-BE49-F238E27FC236}">
                <a16:creationId xmlns:a16="http://schemas.microsoft.com/office/drawing/2014/main" id="{97B35C38-AE14-4BF8-8E3E-3EEE27B47985}"/>
              </a:ext>
            </a:extLst>
          </p:cNvPr>
          <p:cNvSpPr>
            <a:spLocks noGrp="1"/>
          </p:cNvSpPr>
          <p:nvPr>
            <p:ph type="body" sz="quarter" idx="25" hasCustomPrompt="1"/>
          </p:nvPr>
        </p:nvSpPr>
        <p:spPr>
          <a:xfrm>
            <a:off x="761998" y="6561807"/>
            <a:ext cx="6488709"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6" name="Date Placeholder 5">
            <a:extLst>
              <a:ext uri="{FF2B5EF4-FFF2-40B4-BE49-F238E27FC236}">
                <a16:creationId xmlns:a16="http://schemas.microsoft.com/office/drawing/2014/main" id="{7ADCA168-2577-4E4C-B807-2A02065DDA9E}"/>
              </a:ext>
            </a:extLst>
          </p:cNvPr>
          <p:cNvSpPr>
            <a:spLocks noGrp="1"/>
          </p:cNvSpPr>
          <p:nvPr>
            <p:ph type="dt" sz="half" idx="26"/>
          </p:nvPr>
        </p:nvSpPr>
        <p:spPr/>
        <p:txBody>
          <a:bodyPr/>
          <a:lstStyle/>
          <a:p>
            <a:r>
              <a:rPr lang="en-US"/>
              <a:t>GTR</a:t>
            </a:r>
            <a:endParaRPr lang="en-US" dirty="0"/>
          </a:p>
        </p:txBody>
      </p:sp>
      <p:sp>
        <p:nvSpPr>
          <p:cNvPr id="12" name="Subtitle 3">
            <a:extLst>
              <a:ext uri="{FF2B5EF4-FFF2-40B4-BE49-F238E27FC236}">
                <a16:creationId xmlns:a16="http://schemas.microsoft.com/office/drawing/2014/main" id="{7C83FF75-0DB6-46C0-80D4-5B7AAE175B70}"/>
              </a:ext>
            </a:extLst>
          </p:cNvPr>
          <p:cNvSpPr>
            <a:spLocks noGrp="1"/>
          </p:cNvSpPr>
          <p:nvPr>
            <p:ph type="subTitle" idx="24" hasCustomPrompt="1"/>
          </p:nvPr>
        </p:nvSpPr>
        <p:spPr>
          <a:xfrm>
            <a:off x="762000" y="1177200"/>
            <a:ext cx="5918399"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JPM AM Pro Light" panose="020B0303040103020003" pitchFamily="34" charset="0"/>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
        <p:nvSpPr>
          <p:cNvPr id="13" name="Content Placeholder 4">
            <a:extLst>
              <a:ext uri="{FF2B5EF4-FFF2-40B4-BE49-F238E27FC236}">
                <a16:creationId xmlns:a16="http://schemas.microsoft.com/office/drawing/2014/main" id="{9C08E6D2-FE75-4E74-88DB-EA648C6E98C9}"/>
              </a:ext>
            </a:extLst>
          </p:cNvPr>
          <p:cNvSpPr>
            <a:spLocks noGrp="1"/>
          </p:cNvSpPr>
          <p:nvPr>
            <p:ph idx="1"/>
          </p:nvPr>
        </p:nvSpPr>
        <p:spPr>
          <a:xfrm>
            <a:off x="761999" y="1609725"/>
            <a:ext cx="5918400" cy="417195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Text Placeholder 4">
            <a:extLst>
              <a:ext uri="{FF2B5EF4-FFF2-40B4-BE49-F238E27FC236}">
                <a16:creationId xmlns:a16="http://schemas.microsoft.com/office/drawing/2014/main" id="{5B234F56-E5DE-4E8D-BC5A-A8DADDB0CE51}"/>
              </a:ext>
            </a:extLst>
          </p:cNvPr>
          <p:cNvSpPr>
            <a:spLocks noGrp="1"/>
          </p:cNvSpPr>
          <p:nvPr>
            <p:ph type="body" sz="quarter" idx="28"/>
          </p:nvPr>
        </p:nvSpPr>
        <p:spPr>
          <a:xfrm>
            <a:off x="6864450" y="1204913"/>
            <a:ext cx="2070000" cy="1354944"/>
          </a:xfrm>
          <a:prstGeom prst="rect">
            <a:avLst/>
          </a:prstGeom>
          <a:solidFill>
            <a:schemeClr val="bg2"/>
          </a:solidFill>
        </p:spPr>
        <p:txBody>
          <a:bodyPr lIns="182880" tIns="137160" rIns="183600" bIns="183600">
            <a:spAutoFit/>
          </a:bodyPr>
          <a:lstStyle>
            <a:lvl1pPr>
              <a:spcAft>
                <a:spcPts val="0"/>
              </a:spcAft>
              <a:defRPr sz="1200"/>
            </a:lvl1pPr>
            <a:lvl2pPr>
              <a:spcBef>
                <a:spcPts val="900"/>
              </a:spcBef>
              <a:defRPr/>
            </a:lvl2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3997353"/>
      </p:ext>
    </p:extLst>
  </p:cSld>
  <p:clrMapOvr>
    <a:masterClrMapping/>
  </p:clrMapOvr>
  <p:extLst>
    <p:ext uri="{DCECCB84-F9BA-43D5-87BE-67443E8EF086}">
      <p15:sldGuideLst xmlns:p15="http://schemas.microsoft.com/office/powerpoint/2012/main">
        <p15:guide id="1" pos="4323" userDrawn="1">
          <p15:clr>
            <a:srgbClr val="FBAE40"/>
          </p15:clr>
        </p15:guide>
        <p15:guide id="2" pos="4208"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ndex Definitions 7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4F06C-EEEC-4C1E-93C5-CBF2CECA6833}"/>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16BD5E87-97A0-4448-8E4E-2EF1AAAEE5D1}"/>
              </a:ext>
            </a:extLst>
          </p:cNvPr>
          <p:cNvSpPr>
            <a:spLocks noGrp="1"/>
          </p:cNvSpPr>
          <p:nvPr>
            <p:ph type="body" sz="quarter" idx="12"/>
          </p:nvPr>
        </p:nvSpPr>
        <p:spPr>
          <a:xfrm>
            <a:off x="762000" y="1204914"/>
            <a:ext cx="8172450" cy="4855228"/>
          </a:xfrm>
        </p:spPr>
        <p:txBody>
          <a:bodyPr numCol="2"/>
          <a:lstStyle>
            <a:lvl1pPr>
              <a:spcBef>
                <a:spcPts val="0"/>
              </a:spcBef>
              <a:spcAft>
                <a:spcPts val="300"/>
              </a:spcAft>
              <a:defRPr sz="700"/>
            </a:lvl1pPr>
            <a:lvl2pPr>
              <a:spcBef>
                <a:spcPts val="0"/>
              </a:spcBef>
              <a:spcAft>
                <a:spcPts val="100"/>
              </a:spcAft>
              <a:defRPr sz="700"/>
            </a:lvl2pPr>
            <a:lvl3pPr marL="88900" indent="-88900">
              <a:spcBef>
                <a:spcPts val="0"/>
              </a:spcBef>
              <a:buFont typeface="Arial" panose="020B0604020202020204" pitchFamily="34" charset="0"/>
              <a:buChar char="•"/>
              <a:defRPr sz="700"/>
            </a:lvl3pPr>
            <a:lvl4pPr marL="180975" indent="-92075">
              <a:spcBef>
                <a:spcPts val="0"/>
              </a:spcBef>
              <a:defRPr sz="700"/>
            </a:lvl4pPr>
            <a:lvl5pPr marL="269875" indent="-88900">
              <a:spcBef>
                <a:spcPts val="0"/>
              </a:spcBef>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6778C9A-DF02-4004-A0AF-8B14E8D49F04}"/>
              </a:ext>
            </a:extLst>
          </p:cNvPr>
          <p:cNvSpPr>
            <a:spLocks noGrp="1"/>
          </p:cNvSpPr>
          <p:nvPr>
            <p:ph type="dt" sz="half" idx="13"/>
          </p:nvPr>
        </p:nvSpPr>
        <p:spPr/>
        <p:txBody>
          <a:bodyPr/>
          <a:lstStyle/>
          <a:p>
            <a:r>
              <a:rPr lang="en-US">
                <a:solidFill>
                  <a:srgbClr val="000000"/>
                </a:solidFill>
              </a:rPr>
              <a:t>GTR</a:t>
            </a:r>
          </a:p>
        </p:txBody>
      </p:sp>
    </p:spTree>
    <p:extLst>
      <p:ext uri="{BB962C8B-B14F-4D97-AF65-F5344CB8AC3E}">
        <p14:creationId xmlns:p14="http://schemas.microsoft.com/office/powerpoint/2010/main" val="31930659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ndex Definitions 8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4F06C-EEEC-4C1E-93C5-CBF2CECA6833}"/>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16BD5E87-97A0-4448-8E4E-2EF1AAAEE5D1}"/>
              </a:ext>
            </a:extLst>
          </p:cNvPr>
          <p:cNvSpPr>
            <a:spLocks noGrp="1"/>
          </p:cNvSpPr>
          <p:nvPr>
            <p:ph type="body" sz="quarter" idx="12"/>
          </p:nvPr>
        </p:nvSpPr>
        <p:spPr>
          <a:xfrm>
            <a:off x="762000" y="1204914"/>
            <a:ext cx="8172450" cy="4855228"/>
          </a:xfrm>
        </p:spPr>
        <p:txBody>
          <a:bodyPr numCol="2"/>
          <a:lstStyle>
            <a:lvl1pPr>
              <a:spcBef>
                <a:spcPts val="0"/>
              </a:spcBef>
              <a:spcAft>
                <a:spcPts val="300"/>
              </a:spcAft>
              <a:defRPr sz="800"/>
            </a:lvl1pPr>
            <a:lvl2pPr>
              <a:spcBef>
                <a:spcPts val="0"/>
              </a:spcBef>
              <a:spcAft>
                <a:spcPts val="100"/>
              </a:spcAft>
              <a:defRPr sz="800"/>
            </a:lvl2pPr>
            <a:lvl3pPr marL="88900" indent="-88900">
              <a:spcBef>
                <a:spcPts val="0"/>
              </a:spcBef>
              <a:buFont typeface="Arial" panose="020B0604020202020204" pitchFamily="34" charset="0"/>
              <a:buChar char="•"/>
              <a:defRPr sz="800"/>
            </a:lvl3pPr>
            <a:lvl4pPr marL="180975" indent="-92075">
              <a:spcBef>
                <a:spcPts val="0"/>
              </a:spcBef>
              <a:defRPr sz="800"/>
            </a:lvl4pPr>
            <a:lvl5pPr marL="269875" indent="-88900">
              <a:spcBef>
                <a:spcPts val="0"/>
              </a:spcBef>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12021F3-24E9-4210-9D8C-8F252B1BC1F8}"/>
              </a:ext>
            </a:extLst>
          </p:cNvPr>
          <p:cNvSpPr>
            <a:spLocks noGrp="1"/>
          </p:cNvSpPr>
          <p:nvPr>
            <p:ph type="dt" sz="half" idx="13"/>
          </p:nvPr>
        </p:nvSpPr>
        <p:spPr/>
        <p:txBody>
          <a:bodyPr/>
          <a:lstStyle/>
          <a:p>
            <a:r>
              <a:rPr lang="en-US">
                <a:solidFill>
                  <a:srgbClr val="000000"/>
                </a:solidFill>
              </a:rPr>
              <a:t>GTR</a:t>
            </a:r>
          </a:p>
        </p:txBody>
      </p:sp>
    </p:spTree>
    <p:extLst>
      <p:ext uri="{BB962C8B-B14F-4D97-AF65-F5344CB8AC3E}">
        <p14:creationId xmlns:p14="http://schemas.microsoft.com/office/powerpoint/2010/main" val="19768493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nd Slide">
    <p:bg>
      <p:bgRef idx="1001">
        <a:schemeClr val="bg1"/>
      </p:bgRef>
    </p:bg>
    <p:spTree>
      <p:nvGrpSpPr>
        <p:cNvPr id="1" name=""/>
        <p:cNvGrpSpPr/>
        <p:nvPr/>
      </p:nvGrpSpPr>
      <p:grpSpPr>
        <a:xfrm>
          <a:off x="0" y="0"/>
          <a:ext cx="0" cy="0"/>
          <a:chOff x="0" y="0"/>
          <a:chExt cx="0" cy="0"/>
        </a:xfrm>
      </p:grpSpPr>
      <p:sp>
        <p:nvSpPr>
          <p:cNvPr id="12" name="TextBox">
            <a:extLst>
              <a:ext uri="{FF2B5EF4-FFF2-40B4-BE49-F238E27FC236}">
                <a16:creationId xmlns:a16="http://schemas.microsoft.com/office/drawing/2014/main" id="{EEC090CD-1D8D-EF4F-AFB1-71B75EA35959}"/>
              </a:ext>
            </a:extLst>
          </p:cNvPr>
          <p:cNvSpPr txBox="1"/>
          <p:nvPr userDrawn="1"/>
        </p:nvSpPr>
        <p:spPr>
          <a:xfrm>
            <a:off x="762000" y="2103120"/>
            <a:ext cx="8412480" cy="914400"/>
          </a:xfrm>
          <a:prstGeom prst="rect">
            <a:avLst/>
          </a:prstGeom>
          <a:noFill/>
        </p:spPr>
        <p:txBody>
          <a:bodyPr wrap="square" lIns="0" tIns="0" rIns="0" bIns="0" rtlCol="0" anchor="t" anchorCtr="0">
            <a:noAutofit/>
          </a:bodyPr>
          <a:lstStyle/>
          <a:p>
            <a:pPr>
              <a:lnSpc>
                <a:spcPct val="90000"/>
              </a:lnSpc>
              <a:buClr>
                <a:srgbClr val="565A5D"/>
              </a:buClr>
              <a:buSzPct val="100000"/>
            </a:pPr>
            <a:r>
              <a:rPr lang="en-US" sz="4000" b="1" dirty="0">
                <a:solidFill>
                  <a:srgbClr val="000000"/>
                </a:solidFill>
                <a:latin typeface="Arial"/>
              </a:rPr>
              <a:t>Thank</a:t>
            </a:r>
            <a:r>
              <a:rPr lang="en-US" sz="4000" dirty="0">
                <a:solidFill>
                  <a:srgbClr val="000000"/>
                </a:solidFill>
                <a:latin typeface="Arial"/>
              </a:rPr>
              <a:t> </a:t>
            </a:r>
            <a:r>
              <a:rPr lang="en-US" sz="4000" b="1" dirty="0">
                <a:solidFill>
                  <a:srgbClr val="000000"/>
                </a:solidFill>
                <a:latin typeface="Arial"/>
              </a:rPr>
              <a:t>you</a:t>
            </a:r>
          </a:p>
        </p:txBody>
      </p:sp>
      <p:sp>
        <p:nvSpPr>
          <p:cNvPr id="4" name="Date Placeholder 3">
            <a:extLst>
              <a:ext uri="{FF2B5EF4-FFF2-40B4-BE49-F238E27FC236}">
                <a16:creationId xmlns:a16="http://schemas.microsoft.com/office/drawing/2014/main" id="{58A3EA1D-D1F3-48FD-8B6D-BB402AC49607}"/>
              </a:ext>
            </a:extLst>
          </p:cNvPr>
          <p:cNvSpPr>
            <a:spLocks noGrp="1"/>
          </p:cNvSpPr>
          <p:nvPr>
            <p:ph type="dt" sz="half" idx="10"/>
          </p:nvPr>
        </p:nvSpPr>
        <p:spPr/>
        <p:txBody>
          <a:bodyPr/>
          <a:lstStyle/>
          <a:p>
            <a:r>
              <a:rPr lang="en-US">
                <a:solidFill>
                  <a:srgbClr val="000000"/>
                </a:solidFill>
              </a:rPr>
              <a:t>GTR</a:t>
            </a:r>
            <a:endParaRPr lang="en-US" dirty="0">
              <a:solidFill>
                <a:srgbClr val="000000"/>
              </a:solidFill>
            </a:endParaRPr>
          </a:p>
        </p:txBody>
      </p:sp>
    </p:spTree>
    <p:extLst>
      <p:ext uri="{BB962C8B-B14F-4D97-AF65-F5344CB8AC3E}">
        <p14:creationId xmlns:p14="http://schemas.microsoft.com/office/powerpoint/2010/main" val="39273748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Slide plain">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B3F7B9B-96E9-4673-924B-E973134927ED}"/>
              </a:ext>
            </a:extLst>
          </p:cNvPr>
          <p:cNvCxnSpPr/>
          <p:nvPr userDrawn="1"/>
        </p:nvCxnSpPr>
        <p:spPr>
          <a:xfrm>
            <a:off x="636588" y="0"/>
            <a:ext cx="0" cy="685800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22" name="Straight Connector 21">
            <a:extLst>
              <a:ext uri="{FF2B5EF4-FFF2-40B4-BE49-F238E27FC236}">
                <a16:creationId xmlns:a16="http://schemas.microsoft.com/office/drawing/2014/main" id="{4945E2C3-9CB1-44C3-B292-0251D821492E}"/>
              </a:ext>
            </a:extLst>
          </p:cNvPr>
          <p:cNvCxnSpPr/>
          <p:nvPr userDrawn="1"/>
        </p:nvCxnSpPr>
        <p:spPr>
          <a:xfrm>
            <a:off x="761999" y="1080294"/>
            <a:ext cx="8166098" cy="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9" name="Text Placeholder 1">
            <a:extLst>
              <a:ext uri="{FF2B5EF4-FFF2-40B4-BE49-F238E27FC236}">
                <a16:creationId xmlns:a16="http://schemas.microsoft.com/office/drawing/2014/main" id="{591547A0-B97E-4908-818C-55A6D83FAE85}"/>
              </a:ext>
            </a:extLst>
          </p:cNvPr>
          <p:cNvSpPr>
            <a:spLocks noGrp="1"/>
          </p:cNvSpPr>
          <p:nvPr>
            <p:ph type="body" sz="quarter" idx="23" hasCustomPrompt="1"/>
          </p:nvPr>
        </p:nvSpPr>
        <p:spPr>
          <a:xfrm>
            <a:off x="762000" y="302400"/>
            <a:ext cx="5381625" cy="619200"/>
          </a:xfrm>
          <a:prstGeom prst="rect">
            <a:avLst/>
          </a:prstGeom>
        </p:spPr>
        <p:txBody>
          <a:bodyPr anchor="b" anchorCtr="0"/>
          <a:lstStyle>
            <a:lvl1pPr marL="0" indent="0">
              <a:spcBef>
                <a:spcPts val="0"/>
              </a:spcBef>
              <a:buFontTx/>
              <a:buNone/>
              <a:defRPr sz="1800" b="0" cap="none"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13" name="Title 1">
            <a:extLst>
              <a:ext uri="{FF2B5EF4-FFF2-40B4-BE49-F238E27FC236}">
                <a16:creationId xmlns:a16="http://schemas.microsoft.com/office/drawing/2014/main" id="{BBD47550-84EC-45C8-AA36-10E7D7A06C17}"/>
              </a:ext>
            </a:extLst>
          </p:cNvPr>
          <p:cNvSpPr>
            <a:spLocks noGrp="1"/>
          </p:cNvSpPr>
          <p:nvPr>
            <p:ph type="ctrTitle" hasCustomPrompt="1"/>
          </p:nvPr>
        </p:nvSpPr>
        <p:spPr>
          <a:xfrm>
            <a:off x="761999" y="2006832"/>
            <a:ext cx="5395913" cy="2031907"/>
          </a:xfrm>
        </p:spPr>
        <p:txBody>
          <a:bodyPr anchor="b" anchorCtr="0"/>
          <a:lstStyle>
            <a:lvl1pPr algn="l">
              <a:lnSpc>
                <a:spcPct val="90000"/>
              </a:lnSpc>
              <a:defRPr sz="6000">
                <a:solidFill>
                  <a:srgbClr val="000000"/>
                </a:solidFill>
              </a:defRPr>
            </a:lvl1pPr>
          </a:lstStyle>
          <a:p>
            <a:r>
              <a:rPr lang="en-US" dirty="0"/>
              <a:t>[Presentation title]</a:t>
            </a:r>
          </a:p>
        </p:txBody>
      </p:sp>
      <p:sp>
        <p:nvSpPr>
          <p:cNvPr id="14" name="Subtitle 2">
            <a:extLst>
              <a:ext uri="{FF2B5EF4-FFF2-40B4-BE49-F238E27FC236}">
                <a16:creationId xmlns:a16="http://schemas.microsoft.com/office/drawing/2014/main" id="{834A1133-2511-408F-9C7C-CB96C63DE752}"/>
              </a:ext>
            </a:extLst>
          </p:cNvPr>
          <p:cNvSpPr>
            <a:spLocks noGrp="1"/>
          </p:cNvSpPr>
          <p:nvPr>
            <p:ph type="subTitle" idx="1" hasCustomPrompt="1"/>
          </p:nvPr>
        </p:nvSpPr>
        <p:spPr>
          <a:xfrm>
            <a:off x="761999" y="4233864"/>
            <a:ext cx="5395913" cy="825816"/>
          </a:xfrm>
          <a:prstGeom prst="rect">
            <a:avLst/>
          </a:prstGeom>
        </p:spPr>
        <p:txBody>
          <a:bodyPr>
            <a:noAutofit/>
          </a:bodyPr>
          <a:lstStyle>
            <a:lvl1pPr marL="0" indent="0" algn="l">
              <a:lnSpc>
                <a:spcPct val="100000"/>
              </a:lnSpc>
              <a:spcBef>
                <a:spcPts val="0"/>
              </a:spcBef>
              <a:buNone/>
              <a:defRPr sz="1800" b="0">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[Presentation subtitle]</a:t>
            </a:r>
          </a:p>
        </p:txBody>
      </p:sp>
      <p:sp>
        <p:nvSpPr>
          <p:cNvPr id="10" name="Freeform: Shape 9">
            <a:extLst>
              <a:ext uri="{FF2B5EF4-FFF2-40B4-BE49-F238E27FC236}">
                <a16:creationId xmlns:a16="http://schemas.microsoft.com/office/drawing/2014/main" id="{E130BF03-0A10-4CD0-B610-99201F19E1DE}"/>
              </a:ext>
            </a:extLst>
          </p:cNvPr>
          <p:cNvSpPr/>
          <p:nvPr userDrawn="1"/>
        </p:nvSpPr>
        <p:spPr>
          <a:xfrm>
            <a:off x="181790" y="595556"/>
            <a:ext cx="267747" cy="388767"/>
          </a:xfrm>
          <a:custGeom>
            <a:avLst/>
            <a:gdLst>
              <a:gd name="connsiteX0" fmla="*/ 2487 w 267747"/>
              <a:gd name="connsiteY0" fmla="*/ 79195 h 388767"/>
              <a:gd name="connsiteX1" fmla="*/ 111707 w 267747"/>
              <a:gd name="connsiteY1" fmla="*/ 188415 h 388767"/>
              <a:gd name="connsiteX2" fmla="*/ 111791 w 267747"/>
              <a:gd name="connsiteY2" fmla="*/ 200269 h 388767"/>
              <a:gd name="connsiteX3" fmla="*/ 111707 w 267747"/>
              <a:gd name="connsiteY3" fmla="*/ 200353 h 388767"/>
              <a:gd name="connsiteX4" fmla="*/ 2487 w 267747"/>
              <a:gd name="connsiteY4" fmla="*/ 309573 h 388767"/>
              <a:gd name="connsiteX5" fmla="*/ 2349 w 267747"/>
              <a:gd name="connsiteY5" fmla="*/ 321246 h 388767"/>
              <a:gd name="connsiteX6" fmla="*/ 2487 w 267747"/>
              <a:gd name="connsiteY6" fmla="*/ 321384 h 388767"/>
              <a:gd name="connsiteX7" fmla="*/ 67384 w 267747"/>
              <a:gd name="connsiteY7" fmla="*/ 386281 h 388767"/>
              <a:gd name="connsiteX8" fmla="*/ 79058 w 267747"/>
              <a:gd name="connsiteY8" fmla="*/ 386418 h 388767"/>
              <a:gd name="connsiteX9" fmla="*/ 79195 w 267747"/>
              <a:gd name="connsiteY9" fmla="*/ 386281 h 388767"/>
              <a:gd name="connsiteX10" fmla="*/ 265250 w 267747"/>
              <a:gd name="connsiteY10" fmla="*/ 200353 h 388767"/>
              <a:gd name="connsiteX11" fmla="*/ 265334 w 267747"/>
              <a:gd name="connsiteY11" fmla="*/ 188499 h 388767"/>
              <a:gd name="connsiteX12" fmla="*/ 265250 w 267747"/>
              <a:gd name="connsiteY12" fmla="*/ 188415 h 388767"/>
              <a:gd name="connsiteX13" fmla="*/ 79195 w 267747"/>
              <a:gd name="connsiteY13" fmla="*/ 2487 h 388767"/>
              <a:gd name="connsiteX14" fmla="*/ 67521 w 267747"/>
              <a:gd name="connsiteY14" fmla="*/ 2349 h 388767"/>
              <a:gd name="connsiteX15" fmla="*/ 67384 w 267747"/>
              <a:gd name="connsiteY15" fmla="*/ 2487 h 388767"/>
              <a:gd name="connsiteX16" fmla="*/ 2487 w 267747"/>
              <a:gd name="connsiteY16" fmla="*/ 67384 h 388767"/>
              <a:gd name="connsiteX17" fmla="*/ 2349 w 267747"/>
              <a:gd name="connsiteY17" fmla="*/ 79058 h 388767"/>
              <a:gd name="connsiteX18" fmla="*/ 2487 w 267747"/>
              <a:gd name="connsiteY18" fmla="*/ 79195 h 38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747" h="388767">
                <a:moveTo>
                  <a:pt x="2487" y="79195"/>
                </a:moveTo>
                <a:lnTo>
                  <a:pt x="111707" y="188415"/>
                </a:lnTo>
                <a:cubicBezTo>
                  <a:pt x="115004" y="191665"/>
                  <a:pt x="115041" y="196972"/>
                  <a:pt x="111791" y="200269"/>
                </a:cubicBezTo>
                <a:cubicBezTo>
                  <a:pt x="111763" y="200297"/>
                  <a:pt x="111735" y="200325"/>
                  <a:pt x="111707" y="200353"/>
                </a:cubicBezTo>
                <a:lnTo>
                  <a:pt x="2487" y="309573"/>
                </a:lnTo>
                <a:cubicBezTo>
                  <a:pt x="-775" y="312759"/>
                  <a:pt x="-836" y="317985"/>
                  <a:pt x="2349" y="321246"/>
                </a:cubicBezTo>
                <a:cubicBezTo>
                  <a:pt x="2395" y="321293"/>
                  <a:pt x="2441" y="321339"/>
                  <a:pt x="2487" y="321384"/>
                </a:cubicBezTo>
                <a:lnTo>
                  <a:pt x="67384" y="386281"/>
                </a:lnTo>
                <a:cubicBezTo>
                  <a:pt x="70570" y="389542"/>
                  <a:pt x="75796" y="389604"/>
                  <a:pt x="79058" y="386418"/>
                </a:cubicBezTo>
                <a:cubicBezTo>
                  <a:pt x="79104" y="386373"/>
                  <a:pt x="79150" y="386327"/>
                  <a:pt x="79195" y="386281"/>
                </a:cubicBezTo>
                <a:lnTo>
                  <a:pt x="265250" y="200353"/>
                </a:lnTo>
                <a:cubicBezTo>
                  <a:pt x="268547" y="197103"/>
                  <a:pt x="268584" y="191796"/>
                  <a:pt x="265334" y="188499"/>
                </a:cubicBezTo>
                <a:cubicBezTo>
                  <a:pt x="265306" y="188471"/>
                  <a:pt x="265278" y="188443"/>
                  <a:pt x="265250" y="188415"/>
                </a:cubicBezTo>
                <a:lnTo>
                  <a:pt x="79195" y="2487"/>
                </a:lnTo>
                <a:cubicBezTo>
                  <a:pt x="76009" y="-775"/>
                  <a:pt x="70783" y="-836"/>
                  <a:pt x="67521" y="2349"/>
                </a:cubicBezTo>
                <a:cubicBezTo>
                  <a:pt x="67475" y="2395"/>
                  <a:pt x="67429" y="2441"/>
                  <a:pt x="67384" y="2487"/>
                </a:cubicBezTo>
                <a:lnTo>
                  <a:pt x="2487" y="67384"/>
                </a:lnTo>
                <a:cubicBezTo>
                  <a:pt x="-775" y="70570"/>
                  <a:pt x="-836" y="75796"/>
                  <a:pt x="2349" y="79058"/>
                </a:cubicBezTo>
                <a:cubicBezTo>
                  <a:pt x="2395" y="79104"/>
                  <a:pt x="2441" y="79150"/>
                  <a:pt x="2487" y="79195"/>
                </a:cubicBezTo>
              </a:path>
            </a:pathLst>
          </a:custGeom>
          <a:solidFill>
            <a:srgbClr val="FFBE37"/>
          </a:solidFill>
          <a:ln w="12700" cap="flat">
            <a:noFill/>
            <a:prstDash val="solid"/>
            <a:miter/>
          </a:ln>
        </p:spPr>
        <p:txBody>
          <a:bodyPr rtlCol="0" anchor="ctr"/>
          <a:lstStyle/>
          <a:p>
            <a:endParaRPr lang="en-US"/>
          </a:p>
        </p:txBody>
      </p:sp>
      <p:grpSp>
        <p:nvGrpSpPr>
          <p:cNvPr id="67" name="Group 66">
            <a:extLst>
              <a:ext uri="{FF2B5EF4-FFF2-40B4-BE49-F238E27FC236}">
                <a16:creationId xmlns:a16="http://schemas.microsoft.com/office/drawing/2014/main" id="{3323CFC9-B0B9-0B42-8AFB-B76098A26FDE}"/>
              </a:ext>
            </a:extLst>
          </p:cNvPr>
          <p:cNvGrpSpPr>
            <a:grpSpLocks noChangeAspect="1"/>
          </p:cNvGrpSpPr>
          <p:nvPr userDrawn="1"/>
        </p:nvGrpSpPr>
        <p:grpSpPr>
          <a:xfrm>
            <a:off x="7630207" y="6220619"/>
            <a:ext cx="1311832" cy="432000"/>
            <a:chOff x="9004113" y="6854839"/>
            <a:chExt cx="1441384" cy="474663"/>
          </a:xfrm>
          <a:solidFill>
            <a:schemeClr val="tx1"/>
          </a:solidFill>
        </p:grpSpPr>
        <p:sp>
          <p:nvSpPr>
            <p:cNvPr id="68" name="Freeform: Shape 12">
              <a:extLst>
                <a:ext uri="{FF2B5EF4-FFF2-40B4-BE49-F238E27FC236}">
                  <a16:creationId xmlns:a16="http://schemas.microsoft.com/office/drawing/2014/main" id="{DA4CB817-200F-1242-BD42-9B58C4DCFF49}"/>
                </a:ext>
              </a:extLst>
            </p:cNvPr>
            <p:cNvSpPr/>
            <p:nvPr/>
          </p:nvSpPr>
          <p:spPr>
            <a:xfrm>
              <a:off x="9004113" y="6854839"/>
              <a:ext cx="146924" cy="217571"/>
            </a:xfrm>
            <a:custGeom>
              <a:avLst/>
              <a:gdLst>
                <a:gd name="connsiteX0" fmla="*/ 146922 w 146924"/>
                <a:gd name="connsiteY0" fmla="*/ -3 h 217571"/>
                <a:gd name="connsiteX1" fmla="*/ 61254 w 146924"/>
                <a:gd name="connsiteY1" fmla="*/ -3 h 217571"/>
                <a:gd name="connsiteX2" fmla="*/ 61254 w 146924"/>
                <a:gd name="connsiteY2" fmla="*/ 7464 h 217571"/>
                <a:gd name="connsiteX3" fmla="*/ 88546 w 146924"/>
                <a:gd name="connsiteY3" fmla="*/ 7464 h 217571"/>
                <a:gd name="connsiteX4" fmla="*/ 88546 w 146924"/>
                <a:gd name="connsiteY4" fmla="*/ 152435 h 217571"/>
                <a:gd name="connsiteX5" fmla="*/ 50285 w 146924"/>
                <a:gd name="connsiteY5" fmla="*/ 208278 h 217571"/>
                <a:gd name="connsiteX6" fmla="*/ 30937 w 146924"/>
                <a:gd name="connsiteY6" fmla="*/ 188771 h 217571"/>
                <a:gd name="connsiteX7" fmla="*/ 15916 w 146924"/>
                <a:gd name="connsiteY7" fmla="*/ 163201 h 217571"/>
                <a:gd name="connsiteX8" fmla="*/ -2 w 146924"/>
                <a:gd name="connsiteY8" fmla="*/ 182332 h 217571"/>
                <a:gd name="connsiteX9" fmla="*/ 54018 w 146924"/>
                <a:gd name="connsiteY9" fmla="*/ 217569 h 217571"/>
                <a:gd name="connsiteX10" fmla="*/ 118718 w 146924"/>
                <a:gd name="connsiteY10" fmla="*/ 148614 h 217571"/>
                <a:gd name="connsiteX11" fmla="*/ 118718 w 146924"/>
                <a:gd name="connsiteY11" fmla="*/ 7406 h 217571"/>
                <a:gd name="connsiteX12" fmla="*/ 146922 w 146924"/>
                <a:gd name="connsiteY12" fmla="*/ 7406 h 2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924" h="217571">
                  <a:moveTo>
                    <a:pt x="146922" y="-3"/>
                  </a:moveTo>
                  <a:lnTo>
                    <a:pt x="61254" y="-3"/>
                  </a:lnTo>
                  <a:lnTo>
                    <a:pt x="61254" y="7464"/>
                  </a:lnTo>
                  <a:lnTo>
                    <a:pt x="88546" y="7464"/>
                  </a:lnTo>
                  <a:lnTo>
                    <a:pt x="88546" y="152435"/>
                  </a:lnTo>
                  <a:cubicBezTo>
                    <a:pt x="88546" y="196021"/>
                    <a:pt x="76665" y="208278"/>
                    <a:pt x="50285" y="208278"/>
                  </a:cubicBezTo>
                  <a:cubicBezTo>
                    <a:pt x="33643" y="208278"/>
                    <a:pt x="30937" y="195457"/>
                    <a:pt x="30937" y="188771"/>
                  </a:cubicBezTo>
                  <a:cubicBezTo>
                    <a:pt x="30937" y="172969"/>
                    <a:pt x="30069" y="163201"/>
                    <a:pt x="15916" y="163201"/>
                  </a:cubicBezTo>
                  <a:cubicBezTo>
                    <a:pt x="1763" y="163201"/>
                    <a:pt x="-2" y="177846"/>
                    <a:pt x="-2" y="182332"/>
                  </a:cubicBezTo>
                  <a:cubicBezTo>
                    <a:pt x="-2" y="202258"/>
                    <a:pt x="15149" y="217569"/>
                    <a:pt x="54018" y="217569"/>
                  </a:cubicBezTo>
                  <a:cubicBezTo>
                    <a:pt x="100412" y="217569"/>
                    <a:pt x="118718" y="201650"/>
                    <a:pt x="118718" y="148614"/>
                  </a:cubicBezTo>
                  <a:lnTo>
                    <a:pt x="118718" y="7406"/>
                  </a:lnTo>
                  <a:lnTo>
                    <a:pt x="146922" y="7406"/>
                  </a:lnTo>
                  <a:close/>
                </a:path>
              </a:pathLst>
            </a:custGeom>
            <a:grpFill/>
            <a:ln w="1444" cap="flat">
              <a:noFill/>
              <a:prstDash val="solid"/>
              <a:miter/>
            </a:ln>
          </p:spPr>
          <p:txBody>
            <a:bodyPr rtlCol="0" anchor="ctr"/>
            <a:lstStyle/>
            <a:p>
              <a:endParaRPr lang="en-US"/>
            </a:p>
          </p:txBody>
        </p:sp>
        <p:sp>
          <p:nvSpPr>
            <p:cNvPr id="69" name="Freeform: Shape 13">
              <a:extLst>
                <a:ext uri="{FF2B5EF4-FFF2-40B4-BE49-F238E27FC236}">
                  <a16:creationId xmlns:a16="http://schemas.microsoft.com/office/drawing/2014/main" id="{D8EBD7CA-47AA-024F-8D5C-3853F38BE527}"/>
                </a:ext>
              </a:extLst>
            </p:cNvPr>
            <p:cNvSpPr/>
            <p:nvPr/>
          </p:nvSpPr>
          <p:spPr>
            <a:xfrm>
              <a:off x="9139946" y="7038800"/>
              <a:ext cx="33831" cy="33890"/>
            </a:xfrm>
            <a:custGeom>
              <a:avLst/>
              <a:gdLst>
                <a:gd name="connsiteX0" fmla="*/ 16863 w 33831"/>
                <a:gd name="connsiteY0" fmla="*/ 6 h 33890"/>
                <a:gd name="connsiteX1" fmla="*/ 4939 w 33831"/>
                <a:gd name="connsiteY1" fmla="*/ 4868 h 33890"/>
                <a:gd name="connsiteX2" fmla="*/ 4 w 33831"/>
                <a:gd name="connsiteY2" fmla="*/ 17039 h 33890"/>
                <a:gd name="connsiteX3" fmla="*/ 4968 w 33831"/>
                <a:gd name="connsiteY3" fmla="*/ 28992 h 33890"/>
                <a:gd name="connsiteX4" fmla="*/ 16863 w 33831"/>
                <a:gd name="connsiteY4" fmla="*/ 33883 h 33890"/>
                <a:gd name="connsiteX5" fmla="*/ 28917 w 33831"/>
                <a:gd name="connsiteY5" fmla="*/ 28992 h 33890"/>
                <a:gd name="connsiteX6" fmla="*/ 33823 w 33831"/>
                <a:gd name="connsiteY6" fmla="*/ 17039 h 33890"/>
                <a:gd name="connsiteX7" fmla="*/ 28917 w 33831"/>
                <a:gd name="connsiteY7" fmla="*/ 4868 h 33890"/>
                <a:gd name="connsiteX8" fmla="*/ 16863 w 33831"/>
                <a:gd name="connsiteY8" fmla="*/ 6 h 3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31" h="33890">
                  <a:moveTo>
                    <a:pt x="16863" y="6"/>
                  </a:moveTo>
                  <a:cubicBezTo>
                    <a:pt x="12377" y="-147"/>
                    <a:pt x="8039" y="1623"/>
                    <a:pt x="4939" y="4868"/>
                  </a:cubicBezTo>
                  <a:cubicBezTo>
                    <a:pt x="1690" y="8074"/>
                    <a:pt x="-95" y="12476"/>
                    <a:pt x="4" y="17039"/>
                  </a:cubicBezTo>
                  <a:cubicBezTo>
                    <a:pt x="-124" y="21549"/>
                    <a:pt x="1683" y="25899"/>
                    <a:pt x="4968" y="28992"/>
                  </a:cubicBezTo>
                  <a:cubicBezTo>
                    <a:pt x="8081" y="32204"/>
                    <a:pt x="12390" y="33977"/>
                    <a:pt x="16863" y="33883"/>
                  </a:cubicBezTo>
                  <a:cubicBezTo>
                    <a:pt x="21385" y="33990"/>
                    <a:pt x="25748" y="32219"/>
                    <a:pt x="28917" y="28992"/>
                  </a:cubicBezTo>
                  <a:cubicBezTo>
                    <a:pt x="32169" y="25880"/>
                    <a:pt x="33950" y="21538"/>
                    <a:pt x="33823" y="17039"/>
                  </a:cubicBezTo>
                  <a:cubicBezTo>
                    <a:pt x="33929" y="12480"/>
                    <a:pt x="32155" y="8080"/>
                    <a:pt x="28917" y="4868"/>
                  </a:cubicBezTo>
                  <a:cubicBezTo>
                    <a:pt x="25764" y="1621"/>
                    <a:pt x="21387" y="-144"/>
                    <a:pt x="16863" y="6"/>
                  </a:cubicBezTo>
                </a:path>
              </a:pathLst>
            </a:custGeom>
            <a:grpFill/>
            <a:ln w="1444" cap="flat">
              <a:noFill/>
              <a:prstDash val="solid"/>
              <a:miter/>
            </a:ln>
          </p:spPr>
          <p:txBody>
            <a:bodyPr rtlCol="0" anchor="ctr"/>
            <a:lstStyle/>
            <a:p>
              <a:endParaRPr lang="en-US"/>
            </a:p>
          </p:txBody>
        </p:sp>
        <p:sp>
          <p:nvSpPr>
            <p:cNvPr id="70" name="Freeform: Shape 14">
              <a:extLst>
                <a:ext uri="{FF2B5EF4-FFF2-40B4-BE49-F238E27FC236}">
                  <a16:creationId xmlns:a16="http://schemas.microsoft.com/office/drawing/2014/main" id="{A4282052-0A11-6147-8531-68D3B7B8B8B8}"/>
                </a:ext>
              </a:extLst>
            </p:cNvPr>
            <p:cNvSpPr/>
            <p:nvPr/>
          </p:nvSpPr>
          <p:spPr>
            <a:xfrm>
              <a:off x="9323608" y="7038801"/>
              <a:ext cx="33835" cy="33881"/>
            </a:xfrm>
            <a:custGeom>
              <a:avLst/>
              <a:gdLst>
                <a:gd name="connsiteX0" fmla="*/ 16794 w 33835"/>
                <a:gd name="connsiteY0" fmla="*/ 5 h 33881"/>
                <a:gd name="connsiteX1" fmla="*/ 4855 w 33835"/>
                <a:gd name="connsiteY1" fmla="*/ 4867 h 33881"/>
                <a:gd name="connsiteX2" fmla="*/ 8 w 33835"/>
                <a:gd name="connsiteY2" fmla="*/ 17037 h 33881"/>
                <a:gd name="connsiteX3" fmla="*/ 4855 w 33835"/>
                <a:gd name="connsiteY3" fmla="*/ 28990 h 33881"/>
                <a:gd name="connsiteX4" fmla="*/ 28906 w 33835"/>
                <a:gd name="connsiteY4" fmla="*/ 28990 h 33881"/>
                <a:gd name="connsiteX5" fmla="*/ 33826 w 33835"/>
                <a:gd name="connsiteY5" fmla="*/ 17037 h 33881"/>
                <a:gd name="connsiteX6" fmla="*/ 28906 w 33835"/>
                <a:gd name="connsiteY6" fmla="*/ 4867 h 33881"/>
                <a:gd name="connsiteX7" fmla="*/ 16794 w 33835"/>
                <a:gd name="connsiteY7" fmla="*/ 5 h 3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5" h="33881">
                  <a:moveTo>
                    <a:pt x="16794" y="5"/>
                  </a:moveTo>
                  <a:cubicBezTo>
                    <a:pt x="12307" y="-130"/>
                    <a:pt x="7971" y="1636"/>
                    <a:pt x="4855" y="4867"/>
                  </a:cubicBezTo>
                  <a:cubicBezTo>
                    <a:pt x="1641" y="8088"/>
                    <a:pt x="-111" y="12488"/>
                    <a:pt x="8" y="17037"/>
                  </a:cubicBezTo>
                  <a:cubicBezTo>
                    <a:pt x="-149" y="21529"/>
                    <a:pt x="1614" y="25876"/>
                    <a:pt x="4855" y="28990"/>
                  </a:cubicBezTo>
                  <a:cubicBezTo>
                    <a:pt x="11547" y="35508"/>
                    <a:pt x="22215" y="35508"/>
                    <a:pt x="28906" y="28990"/>
                  </a:cubicBezTo>
                  <a:cubicBezTo>
                    <a:pt x="32172" y="25888"/>
                    <a:pt x="33962" y="21541"/>
                    <a:pt x="33826" y="17037"/>
                  </a:cubicBezTo>
                  <a:cubicBezTo>
                    <a:pt x="33948" y="12473"/>
                    <a:pt x="32165" y="8065"/>
                    <a:pt x="28906" y="4867"/>
                  </a:cubicBezTo>
                  <a:cubicBezTo>
                    <a:pt x="25724" y="1627"/>
                    <a:pt x="21334" y="-137"/>
                    <a:pt x="16794" y="5"/>
                  </a:cubicBezTo>
                </a:path>
              </a:pathLst>
            </a:custGeom>
            <a:grpFill/>
            <a:ln w="1444" cap="flat">
              <a:noFill/>
              <a:prstDash val="solid"/>
              <a:miter/>
            </a:ln>
          </p:spPr>
          <p:txBody>
            <a:bodyPr rtlCol="0" anchor="ctr"/>
            <a:lstStyle/>
            <a:p>
              <a:endParaRPr lang="en-US"/>
            </a:p>
          </p:txBody>
        </p:sp>
        <p:sp>
          <p:nvSpPr>
            <p:cNvPr id="71" name="Freeform: Shape 15">
              <a:extLst>
                <a:ext uri="{FF2B5EF4-FFF2-40B4-BE49-F238E27FC236}">
                  <a16:creationId xmlns:a16="http://schemas.microsoft.com/office/drawing/2014/main" id="{0D952230-0608-C84E-8186-46B58F48DD32}"/>
                </a:ext>
              </a:extLst>
            </p:cNvPr>
            <p:cNvSpPr/>
            <p:nvPr/>
          </p:nvSpPr>
          <p:spPr>
            <a:xfrm>
              <a:off x="9198342" y="6854839"/>
              <a:ext cx="165664" cy="212275"/>
            </a:xfrm>
            <a:custGeom>
              <a:avLst/>
              <a:gdLst>
                <a:gd name="connsiteX0" fmla="*/ 77331 w 165664"/>
                <a:gd name="connsiteY0" fmla="*/ 114926 h 212275"/>
                <a:gd name="connsiteX1" fmla="*/ 60241 w 165664"/>
                <a:gd name="connsiteY1" fmla="*/ 114926 h 212275"/>
                <a:gd name="connsiteX2" fmla="*/ 60241 w 165664"/>
                <a:gd name="connsiteY2" fmla="*/ 8419 h 212275"/>
                <a:gd name="connsiteX3" fmla="*/ 75754 w 165664"/>
                <a:gd name="connsiteY3" fmla="*/ 8173 h 212275"/>
                <a:gd name="connsiteX4" fmla="*/ 136735 w 165664"/>
                <a:gd name="connsiteY4" fmla="*/ 63163 h 212275"/>
                <a:gd name="connsiteX5" fmla="*/ 77331 w 165664"/>
                <a:gd name="connsiteY5" fmla="*/ 114882 h 212275"/>
                <a:gd name="connsiteX6" fmla="*/ 88821 w 165664"/>
                <a:gd name="connsiteY6" fmla="*/ -3 h 212275"/>
                <a:gd name="connsiteX7" fmla="*/ 4889 w 165664"/>
                <a:gd name="connsiteY7" fmla="*/ -3 h 212275"/>
                <a:gd name="connsiteX8" fmla="*/ 4889 w 165664"/>
                <a:gd name="connsiteY8" fmla="*/ 7464 h 212275"/>
                <a:gd name="connsiteX9" fmla="*/ 29490 w 165664"/>
                <a:gd name="connsiteY9" fmla="*/ 7464 h 212275"/>
                <a:gd name="connsiteX10" fmla="*/ 29490 w 165664"/>
                <a:gd name="connsiteY10" fmla="*/ 172911 h 212275"/>
                <a:gd name="connsiteX11" fmla="*/ 27319 w 165664"/>
                <a:gd name="connsiteY11" fmla="*/ 190276 h 212275"/>
                <a:gd name="connsiteX12" fmla="*/ 17190 w 165664"/>
                <a:gd name="connsiteY12" fmla="*/ 199943 h 212275"/>
                <a:gd name="connsiteX13" fmla="*/ -2 w 165664"/>
                <a:gd name="connsiteY13" fmla="*/ 202678 h 212275"/>
                <a:gd name="connsiteX14" fmla="*/ -2 w 165664"/>
                <a:gd name="connsiteY14" fmla="*/ 212272 h 212275"/>
                <a:gd name="connsiteX15" fmla="*/ 90268 w 165664"/>
                <a:gd name="connsiteY15" fmla="*/ 212272 h 212275"/>
                <a:gd name="connsiteX16" fmla="*/ 90268 w 165664"/>
                <a:gd name="connsiteY16" fmla="*/ 202678 h 212275"/>
                <a:gd name="connsiteX17" fmla="*/ 72975 w 165664"/>
                <a:gd name="connsiteY17" fmla="*/ 200203 h 212275"/>
                <a:gd name="connsiteX18" fmla="*/ 62383 w 165664"/>
                <a:gd name="connsiteY18" fmla="*/ 190464 h 212275"/>
                <a:gd name="connsiteX19" fmla="*/ 60140 w 165664"/>
                <a:gd name="connsiteY19" fmla="*/ 176948 h 212275"/>
                <a:gd name="connsiteX20" fmla="*/ 60140 w 165664"/>
                <a:gd name="connsiteY20" fmla="*/ 123116 h 212275"/>
                <a:gd name="connsiteX21" fmla="*/ 82570 w 165664"/>
                <a:gd name="connsiteY21" fmla="*/ 123001 h 212275"/>
                <a:gd name="connsiteX22" fmla="*/ 165662 w 165664"/>
                <a:gd name="connsiteY22" fmla="*/ 61253 h 212275"/>
                <a:gd name="connsiteX23" fmla="*/ 88821 w 165664"/>
                <a:gd name="connsiteY23" fmla="*/ -3 h 21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64" h="212275">
                  <a:moveTo>
                    <a:pt x="77331" y="114926"/>
                  </a:moveTo>
                  <a:lnTo>
                    <a:pt x="60241" y="114926"/>
                  </a:lnTo>
                  <a:lnTo>
                    <a:pt x="60241" y="8419"/>
                  </a:lnTo>
                  <a:lnTo>
                    <a:pt x="75754" y="8173"/>
                  </a:lnTo>
                  <a:cubicBezTo>
                    <a:pt x="125795" y="8173"/>
                    <a:pt x="136735" y="29200"/>
                    <a:pt x="136735" y="63163"/>
                  </a:cubicBezTo>
                  <a:cubicBezTo>
                    <a:pt x="136735" y="97416"/>
                    <a:pt x="117054" y="114882"/>
                    <a:pt x="77331" y="114882"/>
                  </a:cubicBezTo>
                  <a:moveTo>
                    <a:pt x="88821" y="-3"/>
                  </a:moveTo>
                  <a:lnTo>
                    <a:pt x="4889" y="-3"/>
                  </a:lnTo>
                  <a:lnTo>
                    <a:pt x="4889" y="7464"/>
                  </a:lnTo>
                  <a:lnTo>
                    <a:pt x="29490" y="7464"/>
                  </a:lnTo>
                  <a:lnTo>
                    <a:pt x="29490" y="172911"/>
                  </a:lnTo>
                  <a:cubicBezTo>
                    <a:pt x="29490" y="185935"/>
                    <a:pt x="28723" y="186499"/>
                    <a:pt x="27319" y="190276"/>
                  </a:cubicBezTo>
                  <a:cubicBezTo>
                    <a:pt x="25771" y="194516"/>
                    <a:pt x="22327" y="197816"/>
                    <a:pt x="17190" y="199943"/>
                  </a:cubicBezTo>
                  <a:cubicBezTo>
                    <a:pt x="13398" y="201607"/>
                    <a:pt x="7639" y="202475"/>
                    <a:pt x="-2" y="202678"/>
                  </a:cubicBezTo>
                  <a:lnTo>
                    <a:pt x="-2" y="212272"/>
                  </a:lnTo>
                  <a:lnTo>
                    <a:pt x="90268" y="212272"/>
                  </a:lnTo>
                  <a:lnTo>
                    <a:pt x="90268" y="202678"/>
                  </a:lnTo>
                  <a:cubicBezTo>
                    <a:pt x="82642" y="202475"/>
                    <a:pt x="76781" y="201607"/>
                    <a:pt x="72975" y="200203"/>
                  </a:cubicBezTo>
                  <a:cubicBezTo>
                    <a:pt x="67621" y="198033"/>
                    <a:pt x="64076" y="194849"/>
                    <a:pt x="62383" y="190464"/>
                  </a:cubicBezTo>
                  <a:cubicBezTo>
                    <a:pt x="60935" y="186789"/>
                    <a:pt x="60140" y="183533"/>
                    <a:pt x="60140" y="176948"/>
                  </a:cubicBezTo>
                  <a:lnTo>
                    <a:pt x="60140" y="123116"/>
                  </a:lnTo>
                  <a:lnTo>
                    <a:pt x="82570" y="123001"/>
                  </a:lnTo>
                  <a:cubicBezTo>
                    <a:pt x="147472" y="123001"/>
                    <a:pt x="165662" y="96953"/>
                    <a:pt x="165662" y="61253"/>
                  </a:cubicBezTo>
                  <a:cubicBezTo>
                    <a:pt x="165662" y="25234"/>
                    <a:pt x="154519" y="-3"/>
                    <a:pt x="88821" y="-3"/>
                  </a:cubicBezTo>
                </a:path>
              </a:pathLst>
            </a:custGeom>
            <a:grpFill/>
            <a:ln w="1444" cap="flat">
              <a:noFill/>
              <a:prstDash val="solid"/>
              <a:miter/>
            </a:ln>
          </p:spPr>
          <p:txBody>
            <a:bodyPr rtlCol="0" anchor="ctr"/>
            <a:lstStyle/>
            <a:p>
              <a:endParaRPr lang="en-US"/>
            </a:p>
          </p:txBody>
        </p:sp>
        <p:sp>
          <p:nvSpPr>
            <p:cNvPr id="72" name="Freeform: Shape 20">
              <a:extLst>
                <a:ext uri="{FF2B5EF4-FFF2-40B4-BE49-F238E27FC236}">
                  <a16:creationId xmlns:a16="http://schemas.microsoft.com/office/drawing/2014/main" id="{4BE3DB04-5F97-DF45-8F40-1E09AE2CE5C2}"/>
                </a:ext>
              </a:extLst>
            </p:cNvPr>
            <p:cNvSpPr/>
            <p:nvPr/>
          </p:nvSpPr>
          <p:spPr>
            <a:xfrm>
              <a:off x="9394338" y="6854839"/>
              <a:ext cx="252012" cy="212289"/>
            </a:xfrm>
            <a:custGeom>
              <a:avLst/>
              <a:gdLst>
                <a:gd name="connsiteX0" fmla="*/ 227844 w 252012"/>
                <a:gd name="connsiteY0" fmla="*/ 189683 h 212289"/>
                <a:gd name="connsiteX1" fmla="*/ 226079 w 252012"/>
                <a:gd name="connsiteY1" fmla="*/ 175212 h 212289"/>
                <a:gd name="connsiteX2" fmla="*/ 226079 w 252012"/>
                <a:gd name="connsiteY2" fmla="*/ 7493 h 212289"/>
                <a:gd name="connsiteX3" fmla="*/ 247785 w 252012"/>
                <a:gd name="connsiteY3" fmla="*/ 7493 h 212289"/>
                <a:gd name="connsiteX4" fmla="*/ 247785 w 252012"/>
                <a:gd name="connsiteY4" fmla="*/ -3 h 212289"/>
                <a:gd name="connsiteX5" fmla="*/ 194850 w 252012"/>
                <a:gd name="connsiteY5" fmla="*/ -3 h 212289"/>
                <a:gd name="connsiteX6" fmla="*/ 130946 w 252012"/>
                <a:gd name="connsiteY6" fmla="*/ 162072 h 212289"/>
                <a:gd name="connsiteX7" fmla="*/ 129499 w 252012"/>
                <a:gd name="connsiteY7" fmla="*/ 163071 h 212289"/>
                <a:gd name="connsiteX8" fmla="*/ 127965 w 252012"/>
                <a:gd name="connsiteY8" fmla="*/ 162072 h 212289"/>
                <a:gd name="connsiteX9" fmla="*/ 60111 w 252012"/>
                <a:gd name="connsiteY9" fmla="*/ -3 h 212289"/>
                <a:gd name="connsiteX10" fmla="*/ 1214 w 252012"/>
                <a:gd name="connsiteY10" fmla="*/ -3 h 212289"/>
                <a:gd name="connsiteX11" fmla="*/ 1214 w 252012"/>
                <a:gd name="connsiteY11" fmla="*/ 7507 h 212289"/>
                <a:gd name="connsiteX12" fmla="*/ 25597 w 252012"/>
                <a:gd name="connsiteY12" fmla="*/ 7507 h 212289"/>
                <a:gd name="connsiteX13" fmla="*/ 25597 w 252012"/>
                <a:gd name="connsiteY13" fmla="*/ 168787 h 212289"/>
                <a:gd name="connsiteX14" fmla="*/ 25091 w 252012"/>
                <a:gd name="connsiteY14" fmla="*/ 183779 h 212289"/>
                <a:gd name="connsiteX15" fmla="*/ 21574 w 252012"/>
                <a:gd name="connsiteY15" fmla="*/ 194039 h 212289"/>
                <a:gd name="connsiteX16" fmla="*/ 12110 w 252012"/>
                <a:gd name="connsiteY16" fmla="*/ 200927 h 212289"/>
                <a:gd name="connsiteX17" fmla="*/ -2 w 252012"/>
                <a:gd name="connsiteY17" fmla="*/ 202635 h 212289"/>
                <a:gd name="connsiteX18" fmla="*/ -2 w 252012"/>
                <a:gd name="connsiteY18" fmla="*/ 212287 h 212289"/>
                <a:gd name="connsiteX19" fmla="*/ 59821 w 252012"/>
                <a:gd name="connsiteY19" fmla="*/ 212287 h 212289"/>
                <a:gd name="connsiteX20" fmla="*/ 59821 w 252012"/>
                <a:gd name="connsiteY20" fmla="*/ 202591 h 212289"/>
                <a:gd name="connsiteX21" fmla="*/ 49691 w 252012"/>
                <a:gd name="connsiteY21" fmla="*/ 200884 h 212289"/>
                <a:gd name="connsiteX22" fmla="*/ 40010 w 252012"/>
                <a:gd name="connsiteY22" fmla="*/ 194140 h 212289"/>
                <a:gd name="connsiteX23" fmla="*/ 36479 w 252012"/>
                <a:gd name="connsiteY23" fmla="*/ 183677 h 212289"/>
                <a:gd name="connsiteX24" fmla="*/ 35785 w 252012"/>
                <a:gd name="connsiteY24" fmla="*/ 168729 h 212289"/>
                <a:gd name="connsiteX25" fmla="*/ 35785 w 252012"/>
                <a:gd name="connsiteY25" fmla="*/ 29720 h 212289"/>
                <a:gd name="connsiteX26" fmla="*/ 39287 w 252012"/>
                <a:gd name="connsiteY26" fmla="*/ 29720 h 212289"/>
                <a:gd name="connsiteX27" fmla="*/ 115867 w 252012"/>
                <a:gd name="connsiteY27" fmla="*/ 212243 h 212289"/>
                <a:gd name="connsiteX28" fmla="*/ 122235 w 252012"/>
                <a:gd name="connsiteY28" fmla="*/ 212243 h 212289"/>
                <a:gd name="connsiteX29" fmla="*/ 194054 w 252012"/>
                <a:gd name="connsiteY29" fmla="*/ 31674 h 212289"/>
                <a:gd name="connsiteX30" fmla="*/ 195849 w 252012"/>
                <a:gd name="connsiteY30" fmla="*/ 31674 h 212289"/>
                <a:gd name="connsiteX31" fmla="*/ 195849 w 252012"/>
                <a:gd name="connsiteY31" fmla="*/ 175255 h 212289"/>
                <a:gd name="connsiteX32" fmla="*/ 194011 w 252012"/>
                <a:gd name="connsiteY32" fmla="*/ 190117 h 212289"/>
                <a:gd name="connsiteX33" fmla="*/ 185053 w 252012"/>
                <a:gd name="connsiteY33" fmla="*/ 200030 h 212289"/>
                <a:gd name="connsiteX34" fmla="*/ 170163 w 252012"/>
                <a:gd name="connsiteY34" fmla="*/ 202649 h 212289"/>
                <a:gd name="connsiteX35" fmla="*/ 170163 w 252012"/>
                <a:gd name="connsiteY35" fmla="*/ 212243 h 212289"/>
                <a:gd name="connsiteX36" fmla="*/ 252011 w 252012"/>
                <a:gd name="connsiteY36" fmla="*/ 212243 h 212289"/>
                <a:gd name="connsiteX37" fmla="*/ 252011 w 252012"/>
                <a:gd name="connsiteY37" fmla="*/ 202591 h 212289"/>
                <a:gd name="connsiteX38" fmla="*/ 236961 w 252012"/>
                <a:gd name="connsiteY38" fmla="*/ 199813 h 212289"/>
                <a:gd name="connsiteX39" fmla="*/ 227801 w 252012"/>
                <a:gd name="connsiteY39" fmla="*/ 189683 h 2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2012" h="212289">
                  <a:moveTo>
                    <a:pt x="227844" y="189683"/>
                  </a:moveTo>
                  <a:cubicBezTo>
                    <a:pt x="226524" y="184977"/>
                    <a:pt x="225930" y="180097"/>
                    <a:pt x="226079" y="175212"/>
                  </a:cubicBezTo>
                  <a:lnTo>
                    <a:pt x="226079" y="7493"/>
                  </a:lnTo>
                  <a:lnTo>
                    <a:pt x="247785" y="7493"/>
                  </a:lnTo>
                  <a:lnTo>
                    <a:pt x="247785" y="-3"/>
                  </a:lnTo>
                  <a:lnTo>
                    <a:pt x="194850" y="-3"/>
                  </a:lnTo>
                  <a:lnTo>
                    <a:pt x="130946" y="162072"/>
                  </a:lnTo>
                  <a:cubicBezTo>
                    <a:pt x="130722" y="162676"/>
                    <a:pt x="130143" y="163075"/>
                    <a:pt x="129499" y="163071"/>
                  </a:cubicBezTo>
                  <a:cubicBezTo>
                    <a:pt x="128829" y="163094"/>
                    <a:pt x="128216" y="162695"/>
                    <a:pt x="127965" y="162072"/>
                  </a:cubicBezTo>
                  <a:cubicBezTo>
                    <a:pt x="127965" y="162072"/>
                    <a:pt x="60878" y="1922"/>
                    <a:pt x="60111" y="-3"/>
                  </a:cubicBezTo>
                  <a:lnTo>
                    <a:pt x="1214" y="-3"/>
                  </a:lnTo>
                  <a:lnTo>
                    <a:pt x="1214" y="7507"/>
                  </a:lnTo>
                  <a:lnTo>
                    <a:pt x="25597" y="7507"/>
                  </a:lnTo>
                  <a:lnTo>
                    <a:pt x="25597" y="168787"/>
                  </a:lnTo>
                  <a:cubicBezTo>
                    <a:pt x="25597" y="168787"/>
                    <a:pt x="25091" y="183677"/>
                    <a:pt x="25091" y="183779"/>
                  </a:cubicBezTo>
                  <a:cubicBezTo>
                    <a:pt x="24765" y="187433"/>
                    <a:pt x="23558" y="190954"/>
                    <a:pt x="21574" y="194039"/>
                  </a:cubicBezTo>
                  <a:cubicBezTo>
                    <a:pt x="19263" y="197314"/>
                    <a:pt x="15938" y="199736"/>
                    <a:pt x="12110" y="200927"/>
                  </a:cubicBezTo>
                  <a:cubicBezTo>
                    <a:pt x="8174" y="202070"/>
                    <a:pt x="4096" y="202645"/>
                    <a:pt x="-2" y="202635"/>
                  </a:cubicBezTo>
                  <a:lnTo>
                    <a:pt x="-2" y="212287"/>
                  </a:lnTo>
                  <a:lnTo>
                    <a:pt x="59821" y="212287"/>
                  </a:lnTo>
                  <a:lnTo>
                    <a:pt x="59821" y="202591"/>
                  </a:lnTo>
                  <a:cubicBezTo>
                    <a:pt x="56371" y="202619"/>
                    <a:pt x="52942" y="202040"/>
                    <a:pt x="49691" y="200884"/>
                  </a:cubicBezTo>
                  <a:cubicBezTo>
                    <a:pt x="45806" y="199771"/>
                    <a:pt x="42401" y="197399"/>
                    <a:pt x="40010" y="194140"/>
                  </a:cubicBezTo>
                  <a:cubicBezTo>
                    <a:pt x="38010" y="190987"/>
                    <a:pt x="36799" y="187398"/>
                    <a:pt x="36479" y="183677"/>
                  </a:cubicBezTo>
                  <a:cubicBezTo>
                    <a:pt x="36479" y="183677"/>
                    <a:pt x="35785" y="168743"/>
                    <a:pt x="35785" y="168729"/>
                  </a:cubicBezTo>
                  <a:lnTo>
                    <a:pt x="35785" y="29720"/>
                  </a:lnTo>
                  <a:lnTo>
                    <a:pt x="39287" y="29720"/>
                  </a:lnTo>
                  <a:cubicBezTo>
                    <a:pt x="39287" y="29720"/>
                    <a:pt x="115086" y="210261"/>
                    <a:pt x="115867" y="212243"/>
                  </a:cubicBezTo>
                  <a:lnTo>
                    <a:pt x="122235" y="212243"/>
                  </a:lnTo>
                  <a:lnTo>
                    <a:pt x="194054" y="31674"/>
                  </a:lnTo>
                  <a:lnTo>
                    <a:pt x="195849" y="31674"/>
                  </a:lnTo>
                  <a:lnTo>
                    <a:pt x="195849" y="175255"/>
                  </a:lnTo>
                  <a:cubicBezTo>
                    <a:pt x="195988" y="180274"/>
                    <a:pt x="195368" y="185284"/>
                    <a:pt x="194011" y="190117"/>
                  </a:cubicBezTo>
                  <a:cubicBezTo>
                    <a:pt x="192522" y="194516"/>
                    <a:pt x="189280" y="198105"/>
                    <a:pt x="185053" y="200030"/>
                  </a:cubicBezTo>
                  <a:cubicBezTo>
                    <a:pt x="181826" y="201477"/>
                    <a:pt x="176761" y="202417"/>
                    <a:pt x="170163" y="202649"/>
                  </a:cubicBezTo>
                  <a:lnTo>
                    <a:pt x="170163" y="212243"/>
                  </a:lnTo>
                  <a:lnTo>
                    <a:pt x="252011" y="212243"/>
                  </a:lnTo>
                  <a:lnTo>
                    <a:pt x="252011" y="202591"/>
                  </a:lnTo>
                  <a:cubicBezTo>
                    <a:pt x="245470" y="202287"/>
                    <a:pt x="240434" y="201376"/>
                    <a:pt x="236961" y="199813"/>
                  </a:cubicBezTo>
                  <a:cubicBezTo>
                    <a:pt x="232612" y="197884"/>
                    <a:pt x="229284" y="194204"/>
                    <a:pt x="227801" y="189683"/>
                  </a:cubicBezTo>
                </a:path>
              </a:pathLst>
            </a:custGeom>
            <a:grpFill/>
            <a:ln w="1444" cap="flat">
              <a:noFill/>
              <a:prstDash val="solid"/>
              <a:miter/>
            </a:ln>
          </p:spPr>
          <p:txBody>
            <a:bodyPr rtlCol="0" anchor="ctr"/>
            <a:lstStyle/>
            <a:p>
              <a:endParaRPr lang="en-US"/>
            </a:p>
          </p:txBody>
        </p:sp>
        <p:sp>
          <p:nvSpPr>
            <p:cNvPr id="73" name="Freeform: Shape 21">
              <a:extLst>
                <a:ext uri="{FF2B5EF4-FFF2-40B4-BE49-F238E27FC236}">
                  <a16:creationId xmlns:a16="http://schemas.microsoft.com/office/drawing/2014/main" id="{28644A1A-26BC-A143-A63C-1CAB459A3983}"/>
                </a:ext>
              </a:extLst>
            </p:cNvPr>
            <p:cNvSpPr/>
            <p:nvPr/>
          </p:nvSpPr>
          <p:spPr>
            <a:xfrm>
              <a:off x="9661183" y="6911580"/>
              <a:ext cx="141483" cy="161713"/>
            </a:xfrm>
            <a:custGeom>
              <a:avLst/>
              <a:gdLst>
                <a:gd name="connsiteX0" fmla="*/ 70501 w 141483"/>
                <a:gd name="connsiteY0" fmla="*/ 152348 h 161713"/>
                <a:gd name="connsiteX1" fmla="*/ 32572 w 141483"/>
                <a:gd name="connsiteY1" fmla="*/ 82004 h 161713"/>
                <a:gd name="connsiteX2" fmla="*/ 70501 w 141483"/>
                <a:gd name="connsiteY2" fmla="*/ 9418 h 161713"/>
                <a:gd name="connsiteX3" fmla="*/ 108863 w 141483"/>
                <a:gd name="connsiteY3" fmla="*/ 79356 h 161713"/>
                <a:gd name="connsiteX4" fmla="*/ 70501 w 141483"/>
                <a:gd name="connsiteY4" fmla="*/ 152348 h 161713"/>
                <a:gd name="connsiteX5" fmla="*/ 71094 w 141483"/>
                <a:gd name="connsiteY5" fmla="*/ -3 h 161713"/>
                <a:gd name="connsiteX6" fmla="*/ -2 w 141483"/>
                <a:gd name="connsiteY6" fmla="*/ 81165 h 161713"/>
                <a:gd name="connsiteX7" fmla="*/ 70081 w 141483"/>
                <a:gd name="connsiteY7" fmla="*/ 161711 h 161713"/>
                <a:gd name="connsiteX8" fmla="*/ 141481 w 141483"/>
                <a:gd name="connsiteY8" fmla="*/ 79732 h 161713"/>
                <a:gd name="connsiteX9" fmla="*/ 71094 w 141483"/>
                <a:gd name="connsiteY9" fmla="*/ -3 h 16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483" h="161713">
                  <a:moveTo>
                    <a:pt x="70501" y="152348"/>
                  </a:moveTo>
                  <a:cubicBezTo>
                    <a:pt x="37681" y="152348"/>
                    <a:pt x="32572" y="135634"/>
                    <a:pt x="32572" y="82004"/>
                  </a:cubicBezTo>
                  <a:cubicBezTo>
                    <a:pt x="32572" y="40559"/>
                    <a:pt x="35134" y="9418"/>
                    <a:pt x="70501" y="9418"/>
                  </a:cubicBezTo>
                  <a:cubicBezTo>
                    <a:pt x="108704" y="9418"/>
                    <a:pt x="108863" y="41630"/>
                    <a:pt x="108863" y="79356"/>
                  </a:cubicBezTo>
                  <a:cubicBezTo>
                    <a:pt x="108863" y="133637"/>
                    <a:pt x="99819" y="152348"/>
                    <a:pt x="70501" y="152348"/>
                  </a:cubicBezTo>
                  <a:moveTo>
                    <a:pt x="71094" y="-3"/>
                  </a:moveTo>
                  <a:cubicBezTo>
                    <a:pt x="27377" y="-3"/>
                    <a:pt x="-2" y="29590"/>
                    <a:pt x="-2" y="81165"/>
                  </a:cubicBezTo>
                  <a:cubicBezTo>
                    <a:pt x="-2" y="156718"/>
                    <a:pt x="57665" y="161711"/>
                    <a:pt x="70081" y="161711"/>
                  </a:cubicBezTo>
                  <a:cubicBezTo>
                    <a:pt x="94682" y="161711"/>
                    <a:pt x="141481" y="146053"/>
                    <a:pt x="141481" y="79732"/>
                  </a:cubicBezTo>
                  <a:cubicBezTo>
                    <a:pt x="141481" y="28129"/>
                    <a:pt x="111555" y="-3"/>
                    <a:pt x="71094" y="-3"/>
                  </a:cubicBezTo>
                </a:path>
              </a:pathLst>
            </a:custGeom>
            <a:grpFill/>
            <a:ln w="1444" cap="flat">
              <a:noFill/>
              <a:prstDash val="solid"/>
              <a:miter/>
            </a:ln>
          </p:spPr>
          <p:txBody>
            <a:bodyPr rtlCol="0" anchor="ctr"/>
            <a:lstStyle/>
            <a:p>
              <a:endParaRPr lang="en-US"/>
            </a:p>
          </p:txBody>
        </p:sp>
        <p:sp>
          <p:nvSpPr>
            <p:cNvPr id="74" name="Freeform: Shape 22">
              <a:extLst>
                <a:ext uri="{FF2B5EF4-FFF2-40B4-BE49-F238E27FC236}">
                  <a16:creationId xmlns:a16="http://schemas.microsoft.com/office/drawing/2014/main" id="{58677CA3-81C1-9541-B6D7-B88F818DFA3B}"/>
                </a:ext>
              </a:extLst>
            </p:cNvPr>
            <p:cNvSpPr/>
            <p:nvPr/>
          </p:nvSpPr>
          <p:spPr>
            <a:xfrm>
              <a:off x="9817745" y="6913910"/>
              <a:ext cx="130123" cy="153349"/>
            </a:xfrm>
            <a:custGeom>
              <a:avLst/>
              <a:gdLst>
                <a:gd name="connsiteX0" fmla="*/ 99139 w 130123"/>
                <a:gd name="connsiteY0" fmla="*/ 26 h 153349"/>
                <a:gd name="connsiteX1" fmla="*/ 56840 w 130123"/>
                <a:gd name="connsiteY1" fmla="*/ 31862 h 153349"/>
                <a:gd name="connsiteX2" fmla="*/ 54742 w 130123"/>
                <a:gd name="connsiteY2" fmla="*/ 31862 h 153349"/>
                <a:gd name="connsiteX3" fmla="*/ 49532 w 130123"/>
                <a:gd name="connsiteY3" fmla="*/ 1473 h 153349"/>
                <a:gd name="connsiteX4" fmla="*/ -2 w 130123"/>
                <a:gd name="connsiteY4" fmla="*/ 1473 h 153349"/>
                <a:gd name="connsiteX5" fmla="*/ -2 w 130123"/>
                <a:gd name="connsiteY5" fmla="*/ 9519 h 153349"/>
                <a:gd name="connsiteX6" fmla="*/ 27203 w 130123"/>
                <a:gd name="connsiteY6" fmla="*/ 9519 h 153349"/>
                <a:gd name="connsiteX7" fmla="*/ 27203 w 130123"/>
                <a:gd name="connsiteY7" fmla="*/ 114014 h 153349"/>
                <a:gd name="connsiteX8" fmla="*/ 24107 w 130123"/>
                <a:gd name="connsiteY8" fmla="*/ 136791 h 153349"/>
                <a:gd name="connsiteX9" fmla="*/ 4368 w 130123"/>
                <a:gd name="connsiteY9" fmla="*/ 143781 h 153349"/>
                <a:gd name="connsiteX10" fmla="*/ 27 w 130123"/>
                <a:gd name="connsiteY10" fmla="*/ 143781 h 153349"/>
                <a:gd name="connsiteX11" fmla="*/ 27 w 130123"/>
                <a:gd name="connsiteY11" fmla="*/ 153346 h 153349"/>
                <a:gd name="connsiteX12" fmla="*/ 84697 w 130123"/>
                <a:gd name="connsiteY12" fmla="*/ 153346 h 153349"/>
                <a:gd name="connsiteX13" fmla="*/ 84697 w 130123"/>
                <a:gd name="connsiteY13" fmla="*/ 143781 h 153349"/>
                <a:gd name="connsiteX14" fmla="*/ 80167 w 130123"/>
                <a:gd name="connsiteY14" fmla="*/ 143781 h 153349"/>
                <a:gd name="connsiteX15" fmla="*/ 60386 w 130123"/>
                <a:gd name="connsiteY15" fmla="*/ 136372 h 153349"/>
                <a:gd name="connsiteX16" fmla="*/ 56507 w 130123"/>
                <a:gd name="connsiteY16" fmla="*/ 114014 h 153349"/>
                <a:gd name="connsiteX17" fmla="*/ 56507 w 130123"/>
                <a:gd name="connsiteY17" fmla="*/ 59675 h 153349"/>
                <a:gd name="connsiteX18" fmla="*/ 87142 w 130123"/>
                <a:gd name="connsiteY18" fmla="*/ 20459 h 153349"/>
                <a:gd name="connsiteX19" fmla="*/ 122944 w 130123"/>
                <a:gd name="connsiteY19" fmla="*/ 36377 h 153349"/>
                <a:gd name="connsiteX20" fmla="*/ 99168 w 130123"/>
                <a:gd name="connsiteY20" fmla="*/ -3 h 15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123" h="153349">
                  <a:moveTo>
                    <a:pt x="99139" y="26"/>
                  </a:moveTo>
                  <a:cubicBezTo>
                    <a:pt x="73091" y="26"/>
                    <a:pt x="64003" y="15756"/>
                    <a:pt x="56840" y="31862"/>
                  </a:cubicBezTo>
                  <a:cubicBezTo>
                    <a:pt x="56141" y="31809"/>
                    <a:pt x="55441" y="31809"/>
                    <a:pt x="54742" y="31862"/>
                  </a:cubicBezTo>
                  <a:cubicBezTo>
                    <a:pt x="54568" y="31862"/>
                    <a:pt x="49532" y="1473"/>
                    <a:pt x="49532" y="1473"/>
                  </a:cubicBezTo>
                  <a:lnTo>
                    <a:pt x="-2" y="1473"/>
                  </a:lnTo>
                  <a:lnTo>
                    <a:pt x="-2" y="9519"/>
                  </a:lnTo>
                  <a:lnTo>
                    <a:pt x="27203" y="9519"/>
                  </a:lnTo>
                  <a:lnTo>
                    <a:pt x="27203" y="114014"/>
                  </a:lnTo>
                  <a:cubicBezTo>
                    <a:pt x="27203" y="124361"/>
                    <a:pt x="26683" y="132436"/>
                    <a:pt x="24107" y="136791"/>
                  </a:cubicBezTo>
                  <a:cubicBezTo>
                    <a:pt x="21068" y="141813"/>
                    <a:pt x="14773" y="143781"/>
                    <a:pt x="4368" y="143781"/>
                  </a:cubicBezTo>
                  <a:lnTo>
                    <a:pt x="27" y="143781"/>
                  </a:lnTo>
                  <a:lnTo>
                    <a:pt x="27" y="153346"/>
                  </a:lnTo>
                  <a:lnTo>
                    <a:pt x="84697" y="153346"/>
                  </a:lnTo>
                  <a:lnTo>
                    <a:pt x="84697" y="143781"/>
                  </a:lnTo>
                  <a:lnTo>
                    <a:pt x="80167" y="143781"/>
                  </a:lnTo>
                  <a:cubicBezTo>
                    <a:pt x="69010" y="143781"/>
                    <a:pt x="63352" y="141321"/>
                    <a:pt x="60386" y="136372"/>
                  </a:cubicBezTo>
                  <a:cubicBezTo>
                    <a:pt x="57708" y="132030"/>
                    <a:pt x="56507" y="124795"/>
                    <a:pt x="56507" y="114014"/>
                  </a:cubicBezTo>
                  <a:lnTo>
                    <a:pt x="56507" y="59675"/>
                  </a:lnTo>
                  <a:cubicBezTo>
                    <a:pt x="56507" y="41341"/>
                    <a:pt x="70891" y="20459"/>
                    <a:pt x="87142" y="20459"/>
                  </a:cubicBezTo>
                  <a:cubicBezTo>
                    <a:pt x="104102" y="20459"/>
                    <a:pt x="104710" y="45291"/>
                    <a:pt x="122944" y="36377"/>
                  </a:cubicBezTo>
                  <a:cubicBezTo>
                    <a:pt x="135968" y="30053"/>
                    <a:pt x="133073" y="-3"/>
                    <a:pt x="99168" y="-3"/>
                  </a:cubicBezTo>
                </a:path>
              </a:pathLst>
            </a:custGeom>
            <a:grpFill/>
            <a:ln w="1444" cap="flat">
              <a:noFill/>
              <a:prstDash val="solid"/>
              <a:miter/>
            </a:ln>
          </p:spPr>
          <p:txBody>
            <a:bodyPr rtlCol="0" anchor="ctr"/>
            <a:lstStyle/>
            <a:p>
              <a:endParaRPr lang="en-US"/>
            </a:p>
          </p:txBody>
        </p:sp>
        <p:sp>
          <p:nvSpPr>
            <p:cNvPr id="75" name="Freeform: Shape 23">
              <a:extLst>
                <a:ext uri="{FF2B5EF4-FFF2-40B4-BE49-F238E27FC236}">
                  <a16:creationId xmlns:a16="http://schemas.microsoft.com/office/drawing/2014/main" id="{D2EF543A-1897-494D-AC5E-2933E768DC8B}"/>
                </a:ext>
              </a:extLst>
            </p:cNvPr>
            <p:cNvSpPr/>
            <p:nvPr/>
          </p:nvSpPr>
          <p:spPr>
            <a:xfrm>
              <a:off x="10121575" y="6911594"/>
              <a:ext cx="151138" cy="159890"/>
            </a:xfrm>
            <a:custGeom>
              <a:avLst/>
              <a:gdLst>
                <a:gd name="connsiteX0" fmla="*/ 88448 w 151138"/>
                <a:gd name="connsiteY0" fmla="*/ 123927 h 159890"/>
                <a:gd name="connsiteX1" fmla="*/ 87884 w 151138"/>
                <a:gd name="connsiteY1" fmla="*/ 125113 h 159890"/>
                <a:gd name="connsiteX2" fmla="*/ 87262 w 151138"/>
                <a:gd name="connsiteY2" fmla="*/ 125736 h 159890"/>
                <a:gd name="connsiteX3" fmla="*/ 53573 w 151138"/>
                <a:gd name="connsiteY3" fmla="*/ 143955 h 159890"/>
                <a:gd name="connsiteX4" fmla="*/ 29710 w 151138"/>
                <a:gd name="connsiteY4" fmla="*/ 117458 h 159890"/>
                <a:gd name="connsiteX5" fmla="*/ 88448 w 151138"/>
                <a:gd name="connsiteY5" fmla="*/ 75102 h 159890"/>
                <a:gd name="connsiteX6" fmla="*/ 132831 w 151138"/>
                <a:gd name="connsiteY6" fmla="*/ 139961 h 159890"/>
                <a:gd name="connsiteX7" fmla="*/ 120212 w 151138"/>
                <a:gd name="connsiteY7" fmla="*/ 126228 h 159890"/>
                <a:gd name="connsiteX8" fmla="*/ 119706 w 151138"/>
                <a:gd name="connsiteY8" fmla="*/ 106836 h 159890"/>
                <a:gd name="connsiteX9" fmla="*/ 119706 w 151138"/>
                <a:gd name="connsiteY9" fmla="*/ 43294 h 159890"/>
                <a:gd name="connsiteX10" fmla="*/ 109576 w 151138"/>
                <a:gd name="connsiteY10" fmla="*/ 12268 h 159890"/>
                <a:gd name="connsiteX11" fmla="*/ 64817 w 151138"/>
                <a:gd name="connsiteY11" fmla="*/ -3 h 159890"/>
                <a:gd name="connsiteX12" fmla="*/ 18380 w 151138"/>
                <a:gd name="connsiteY12" fmla="*/ 11719 h 159890"/>
                <a:gd name="connsiteX13" fmla="*/ 4965 w 151138"/>
                <a:gd name="connsiteY13" fmla="*/ 36088 h 159890"/>
                <a:gd name="connsiteX14" fmla="*/ 8684 w 151138"/>
                <a:gd name="connsiteY14" fmla="*/ 46217 h 159890"/>
                <a:gd name="connsiteX15" fmla="*/ 17902 w 151138"/>
                <a:gd name="connsiteY15" fmla="*/ 49618 h 159890"/>
                <a:gd name="connsiteX16" fmla="*/ 32836 w 151138"/>
                <a:gd name="connsiteY16" fmla="*/ 33946 h 159890"/>
                <a:gd name="connsiteX17" fmla="*/ 39985 w 151138"/>
                <a:gd name="connsiteY17" fmla="*/ 16422 h 159890"/>
                <a:gd name="connsiteX18" fmla="*/ 60244 w 151138"/>
                <a:gd name="connsiteY18" fmla="*/ 9461 h 159890"/>
                <a:gd name="connsiteX19" fmla="*/ 82573 w 151138"/>
                <a:gd name="connsiteY19" fmla="*/ 18216 h 159890"/>
                <a:gd name="connsiteX20" fmla="*/ 88506 w 151138"/>
                <a:gd name="connsiteY20" fmla="*/ 40386 h 159890"/>
                <a:gd name="connsiteX21" fmla="*/ 88506 w 151138"/>
                <a:gd name="connsiteY21" fmla="*/ 65739 h 159890"/>
                <a:gd name="connsiteX22" fmla="*/ 88 w 151138"/>
                <a:gd name="connsiteY22" fmla="*/ 123319 h 159890"/>
                <a:gd name="connsiteX23" fmla="*/ 39782 w 151138"/>
                <a:gd name="connsiteY23" fmla="*/ 159887 h 159890"/>
                <a:gd name="connsiteX24" fmla="*/ 89418 w 151138"/>
                <a:gd name="connsiteY24" fmla="*/ 134751 h 159890"/>
                <a:gd name="connsiteX25" fmla="*/ 118259 w 151138"/>
                <a:gd name="connsiteY25" fmla="*/ 157991 h 159890"/>
                <a:gd name="connsiteX26" fmla="*/ 151137 w 151138"/>
                <a:gd name="connsiteY26" fmla="*/ 123507 h 159890"/>
                <a:gd name="connsiteX27" fmla="*/ 146043 w 151138"/>
                <a:gd name="connsiteY27" fmla="*/ 123507 h 159890"/>
                <a:gd name="connsiteX28" fmla="*/ 132860 w 151138"/>
                <a:gd name="connsiteY28" fmla="*/ 139961 h 15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138" h="159890">
                  <a:moveTo>
                    <a:pt x="88448" y="123927"/>
                  </a:moveTo>
                  <a:cubicBezTo>
                    <a:pt x="88525" y="124401"/>
                    <a:pt x="88301" y="124873"/>
                    <a:pt x="87884" y="125113"/>
                  </a:cubicBezTo>
                  <a:lnTo>
                    <a:pt x="87262" y="125736"/>
                  </a:lnTo>
                  <a:cubicBezTo>
                    <a:pt x="72791" y="139165"/>
                    <a:pt x="61662" y="143955"/>
                    <a:pt x="53573" y="143955"/>
                  </a:cubicBezTo>
                  <a:cubicBezTo>
                    <a:pt x="32822" y="143955"/>
                    <a:pt x="29710" y="126285"/>
                    <a:pt x="29710" y="117458"/>
                  </a:cubicBezTo>
                  <a:cubicBezTo>
                    <a:pt x="29710" y="89211"/>
                    <a:pt x="67610" y="75102"/>
                    <a:pt x="88448" y="75102"/>
                  </a:cubicBezTo>
                  <a:close/>
                  <a:moveTo>
                    <a:pt x="132831" y="139961"/>
                  </a:moveTo>
                  <a:cubicBezTo>
                    <a:pt x="123786" y="139961"/>
                    <a:pt x="120907" y="134823"/>
                    <a:pt x="120212" y="126228"/>
                  </a:cubicBezTo>
                  <a:lnTo>
                    <a:pt x="119706" y="106836"/>
                  </a:lnTo>
                  <a:lnTo>
                    <a:pt x="119706" y="43294"/>
                  </a:lnTo>
                  <a:cubicBezTo>
                    <a:pt x="119706" y="29590"/>
                    <a:pt x="117535" y="20314"/>
                    <a:pt x="109576" y="12268"/>
                  </a:cubicBezTo>
                  <a:cubicBezTo>
                    <a:pt x="101617" y="4223"/>
                    <a:pt x="86668" y="-3"/>
                    <a:pt x="64817" y="-3"/>
                  </a:cubicBezTo>
                  <a:cubicBezTo>
                    <a:pt x="43863" y="-3"/>
                    <a:pt x="28263" y="4005"/>
                    <a:pt x="18380" y="11719"/>
                  </a:cubicBezTo>
                  <a:cubicBezTo>
                    <a:pt x="8684" y="19200"/>
                    <a:pt x="4965" y="26190"/>
                    <a:pt x="4965" y="36088"/>
                  </a:cubicBezTo>
                  <a:cubicBezTo>
                    <a:pt x="4965" y="40747"/>
                    <a:pt x="6152" y="44003"/>
                    <a:pt x="8684" y="46217"/>
                  </a:cubicBezTo>
                  <a:cubicBezTo>
                    <a:pt x="11195" y="48511"/>
                    <a:pt x="14503" y="49732"/>
                    <a:pt x="17902" y="49618"/>
                  </a:cubicBezTo>
                  <a:cubicBezTo>
                    <a:pt x="26339" y="49618"/>
                    <a:pt x="31085" y="45277"/>
                    <a:pt x="32836" y="33946"/>
                  </a:cubicBezTo>
                  <a:cubicBezTo>
                    <a:pt x="34095" y="25553"/>
                    <a:pt x="35918" y="20763"/>
                    <a:pt x="39985" y="16422"/>
                  </a:cubicBezTo>
                  <a:cubicBezTo>
                    <a:pt x="44254" y="11776"/>
                    <a:pt x="51055" y="9461"/>
                    <a:pt x="60244" y="9461"/>
                  </a:cubicBezTo>
                  <a:cubicBezTo>
                    <a:pt x="70823" y="9461"/>
                    <a:pt x="78376" y="12355"/>
                    <a:pt x="82573" y="18216"/>
                  </a:cubicBezTo>
                  <a:cubicBezTo>
                    <a:pt x="86451" y="23715"/>
                    <a:pt x="88506" y="31168"/>
                    <a:pt x="88506" y="40386"/>
                  </a:cubicBezTo>
                  <a:lnTo>
                    <a:pt x="88506" y="65739"/>
                  </a:lnTo>
                  <a:cubicBezTo>
                    <a:pt x="61358" y="68300"/>
                    <a:pt x="-2734" y="73510"/>
                    <a:pt x="88" y="123319"/>
                  </a:cubicBezTo>
                  <a:cubicBezTo>
                    <a:pt x="1159" y="142797"/>
                    <a:pt x="18003" y="159887"/>
                    <a:pt x="39782" y="159887"/>
                  </a:cubicBezTo>
                  <a:cubicBezTo>
                    <a:pt x="63819" y="159887"/>
                    <a:pt x="79057" y="145937"/>
                    <a:pt x="89418" y="134751"/>
                  </a:cubicBezTo>
                  <a:cubicBezTo>
                    <a:pt x="91068" y="145315"/>
                    <a:pt x="100705" y="157991"/>
                    <a:pt x="118259" y="157991"/>
                  </a:cubicBezTo>
                  <a:cubicBezTo>
                    <a:pt x="137954" y="157991"/>
                    <a:pt x="149762" y="148137"/>
                    <a:pt x="151137" y="123507"/>
                  </a:cubicBezTo>
                  <a:lnTo>
                    <a:pt x="146043" y="123507"/>
                  </a:lnTo>
                  <a:cubicBezTo>
                    <a:pt x="144740" y="134216"/>
                    <a:pt x="138229" y="139961"/>
                    <a:pt x="132860" y="139961"/>
                  </a:cubicBezTo>
                </a:path>
              </a:pathLst>
            </a:custGeom>
            <a:grpFill/>
            <a:ln w="1444" cap="flat">
              <a:noFill/>
              <a:prstDash val="solid"/>
              <a:miter/>
            </a:ln>
          </p:spPr>
          <p:txBody>
            <a:bodyPr rtlCol="0" anchor="ctr"/>
            <a:lstStyle/>
            <a:p>
              <a:endParaRPr lang="en-US"/>
            </a:p>
          </p:txBody>
        </p:sp>
        <p:sp>
          <p:nvSpPr>
            <p:cNvPr id="76" name="Freeform: Shape 24">
              <a:extLst>
                <a:ext uri="{FF2B5EF4-FFF2-40B4-BE49-F238E27FC236}">
                  <a16:creationId xmlns:a16="http://schemas.microsoft.com/office/drawing/2014/main" id="{DD9BD8BB-C734-F243-936F-905CBC5E073B}"/>
                </a:ext>
              </a:extLst>
            </p:cNvPr>
            <p:cNvSpPr/>
            <p:nvPr/>
          </p:nvSpPr>
          <p:spPr>
            <a:xfrm>
              <a:off x="10278213" y="6913498"/>
              <a:ext cx="167212" cy="153587"/>
            </a:xfrm>
            <a:custGeom>
              <a:avLst/>
              <a:gdLst>
                <a:gd name="connsiteX0" fmla="*/ 149324 w 167212"/>
                <a:gd name="connsiteY0" fmla="*/ 137117 h 153587"/>
                <a:gd name="connsiteX1" fmla="*/ 167211 w 167212"/>
                <a:gd name="connsiteY1" fmla="*/ 144034 h 153587"/>
                <a:gd name="connsiteX2" fmla="*/ 167211 w 167212"/>
                <a:gd name="connsiteY2" fmla="*/ 153585 h 153587"/>
                <a:gd name="connsiteX3" fmla="*/ 96650 w 167212"/>
                <a:gd name="connsiteY3" fmla="*/ 153585 h 153587"/>
                <a:gd name="connsiteX4" fmla="*/ 96650 w 167212"/>
                <a:gd name="connsiteY4" fmla="*/ 144063 h 153587"/>
                <a:gd name="connsiteX5" fmla="*/ 108357 w 167212"/>
                <a:gd name="connsiteY5" fmla="*/ 140749 h 153587"/>
                <a:gd name="connsiteX6" fmla="*/ 113784 w 167212"/>
                <a:gd name="connsiteY6" fmla="*/ 130069 h 153587"/>
                <a:gd name="connsiteX7" fmla="*/ 114579 w 167212"/>
                <a:gd name="connsiteY7" fmla="*/ 111908 h 153587"/>
                <a:gd name="connsiteX8" fmla="*/ 114579 w 167212"/>
                <a:gd name="connsiteY8" fmla="*/ 62287 h 153587"/>
                <a:gd name="connsiteX9" fmla="*/ 109819 w 167212"/>
                <a:gd name="connsiteY9" fmla="*/ 26906 h 153587"/>
                <a:gd name="connsiteX10" fmla="*/ 89111 w 167212"/>
                <a:gd name="connsiteY10" fmla="*/ 16038 h 153587"/>
                <a:gd name="connsiteX11" fmla="*/ 59590 w 167212"/>
                <a:gd name="connsiteY11" fmla="*/ 32969 h 153587"/>
                <a:gd name="connsiteX12" fmla="*/ 54062 w 167212"/>
                <a:gd name="connsiteY12" fmla="*/ 75977 h 153587"/>
                <a:gd name="connsiteX13" fmla="*/ 54062 w 167212"/>
                <a:gd name="connsiteY13" fmla="*/ 116032 h 153587"/>
                <a:gd name="connsiteX14" fmla="*/ 58258 w 167212"/>
                <a:gd name="connsiteY14" fmla="*/ 137450 h 153587"/>
                <a:gd name="connsiteX15" fmla="*/ 73207 w 167212"/>
                <a:gd name="connsiteY15" fmla="*/ 143961 h 153587"/>
                <a:gd name="connsiteX16" fmla="*/ 73207 w 167212"/>
                <a:gd name="connsiteY16" fmla="*/ 153585 h 153587"/>
                <a:gd name="connsiteX17" fmla="*/ -2 w 167212"/>
                <a:gd name="connsiteY17" fmla="*/ 153585 h 153587"/>
                <a:gd name="connsiteX18" fmla="*/ -2 w 167212"/>
                <a:gd name="connsiteY18" fmla="*/ 144034 h 153587"/>
                <a:gd name="connsiteX19" fmla="*/ 12747 w 167212"/>
                <a:gd name="connsiteY19" fmla="*/ 141892 h 153587"/>
                <a:gd name="connsiteX20" fmla="*/ 21285 w 167212"/>
                <a:gd name="connsiteY20" fmla="*/ 132153 h 153587"/>
                <a:gd name="connsiteX21" fmla="*/ 23065 w 167212"/>
                <a:gd name="connsiteY21" fmla="*/ 114354 h 153587"/>
                <a:gd name="connsiteX22" fmla="*/ 23065 w 167212"/>
                <a:gd name="connsiteY22" fmla="*/ 9714 h 153587"/>
                <a:gd name="connsiteX23" fmla="*/ -2 w 167212"/>
                <a:gd name="connsiteY23" fmla="*/ 9714 h 153587"/>
                <a:gd name="connsiteX24" fmla="*/ -2 w 167212"/>
                <a:gd name="connsiteY24" fmla="*/ 1784 h 153587"/>
                <a:gd name="connsiteX25" fmla="*/ 46160 w 167212"/>
                <a:gd name="connsiteY25" fmla="*/ 1784 h 153587"/>
                <a:gd name="connsiteX26" fmla="*/ 51356 w 167212"/>
                <a:gd name="connsiteY26" fmla="*/ 29279 h 153587"/>
                <a:gd name="connsiteX27" fmla="*/ 53729 w 167212"/>
                <a:gd name="connsiteY27" fmla="*/ 29279 h 153587"/>
                <a:gd name="connsiteX28" fmla="*/ 102294 w 167212"/>
                <a:gd name="connsiteY28" fmla="*/ 4 h 153587"/>
                <a:gd name="connsiteX29" fmla="*/ 124695 w 167212"/>
                <a:gd name="connsiteY29" fmla="*/ 5025 h 153587"/>
                <a:gd name="connsiteX30" fmla="*/ 140005 w 167212"/>
                <a:gd name="connsiteY30" fmla="*/ 20365 h 153587"/>
                <a:gd name="connsiteX31" fmla="*/ 144925 w 167212"/>
                <a:gd name="connsiteY31" fmla="*/ 45761 h 153587"/>
                <a:gd name="connsiteX32" fmla="*/ 144925 w 167212"/>
                <a:gd name="connsiteY32" fmla="*/ 114556 h 153587"/>
                <a:gd name="connsiteX33" fmla="*/ 149266 w 167212"/>
                <a:gd name="connsiteY33" fmla="*/ 137218 h 1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7212" h="153587">
                  <a:moveTo>
                    <a:pt x="149324" y="137117"/>
                  </a:moveTo>
                  <a:cubicBezTo>
                    <a:pt x="152928" y="141863"/>
                    <a:pt x="158239" y="143426"/>
                    <a:pt x="167211" y="144034"/>
                  </a:cubicBezTo>
                  <a:lnTo>
                    <a:pt x="167211" y="153585"/>
                  </a:lnTo>
                  <a:lnTo>
                    <a:pt x="96650" y="153585"/>
                  </a:lnTo>
                  <a:lnTo>
                    <a:pt x="96650" y="144063"/>
                  </a:lnTo>
                  <a:cubicBezTo>
                    <a:pt x="101816" y="143701"/>
                    <a:pt x="105825" y="142543"/>
                    <a:pt x="108357" y="140749"/>
                  </a:cubicBezTo>
                  <a:cubicBezTo>
                    <a:pt x="111888" y="138361"/>
                    <a:pt x="112915" y="134613"/>
                    <a:pt x="113784" y="130069"/>
                  </a:cubicBezTo>
                  <a:cubicBezTo>
                    <a:pt x="114461" y="124041"/>
                    <a:pt x="114727" y="117973"/>
                    <a:pt x="114579" y="111908"/>
                  </a:cubicBezTo>
                  <a:lnTo>
                    <a:pt x="114579" y="62287"/>
                  </a:lnTo>
                  <a:cubicBezTo>
                    <a:pt x="114579" y="50233"/>
                    <a:pt x="113784" y="35053"/>
                    <a:pt x="109819" y="26906"/>
                  </a:cubicBezTo>
                  <a:cubicBezTo>
                    <a:pt x="106259" y="19670"/>
                    <a:pt x="100268" y="16038"/>
                    <a:pt x="89111" y="16038"/>
                  </a:cubicBezTo>
                  <a:cubicBezTo>
                    <a:pt x="76890" y="15760"/>
                    <a:pt x="65521" y="22280"/>
                    <a:pt x="59590" y="32969"/>
                  </a:cubicBezTo>
                  <a:cubicBezTo>
                    <a:pt x="53960" y="42983"/>
                    <a:pt x="54062" y="59161"/>
                    <a:pt x="54062" y="75977"/>
                  </a:cubicBezTo>
                  <a:lnTo>
                    <a:pt x="54062" y="116032"/>
                  </a:lnTo>
                  <a:cubicBezTo>
                    <a:pt x="54062" y="126321"/>
                    <a:pt x="55364" y="133398"/>
                    <a:pt x="58258" y="137450"/>
                  </a:cubicBezTo>
                  <a:cubicBezTo>
                    <a:pt x="60849" y="141313"/>
                    <a:pt x="65856" y="143354"/>
                    <a:pt x="73207" y="143961"/>
                  </a:cubicBezTo>
                  <a:lnTo>
                    <a:pt x="73207" y="153585"/>
                  </a:lnTo>
                  <a:lnTo>
                    <a:pt x="-2" y="153585"/>
                  </a:lnTo>
                  <a:lnTo>
                    <a:pt x="-2" y="144034"/>
                  </a:lnTo>
                  <a:cubicBezTo>
                    <a:pt x="4336" y="144032"/>
                    <a:pt x="8646" y="143309"/>
                    <a:pt x="12747" y="141892"/>
                  </a:cubicBezTo>
                  <a:cubicBezTo>
                    <a:pt x="16993" y="140206"/>
                    <a:pt x="20169" y="136583"/>
                    <a:pt x="21285" y="132153"/>
                  </a:cubicBezTo>
                  <a:cubicBezTo>
                    <a:pt x="22428" y="128275"/>
                    <a:pt x="23065" y="122443"/>
                    <a:pt x="23065" y="114354"/>
                  </a:cubicBezTo>
                  <a:lnTo>
                    <a:pt x="23065" y="9714"/>
                  </a:lnTo>
                  <a:lnTo>
                    <a:pt x="-2" y="9714"/>
                  </a:lnTo>
                  <a:lnTo>
                    <a:pt x="-2" y="1784"/>
                  </a:lnTo>
                  <a:lnTo>
                    <a:pt x="46160" y="1784"/>
                  </a:lnTo>
                  <a:lnTo>
                    <a:pt x="51356" y="29279"/>
                  </a:lnTo>
                  <a:lnTo>
                    <a:pt x="53729" y="29279"/>
                  </a:lnTo>
                  <a:cubicBezTo>
                    <a:pt x="59647" y="17485"/>
                    <a:pt x="72541" y="4"/>
                    <a:pt x="102294" y="4"/>
                  </a:cubicBezTo>
                  <a:cubicBezTo>
                    <a:pt x="110053" y="-126"/>
                    <a:pt x="117733" y="1595"/>
                    <a:pt x="124695" y="5025"/>
                  </a:cubicBezTo>
                  <a:cubicBezTo>
                    <a:pt x="131225" y="8482"/>
                    <a:pt x="136561" y="13828"/>
                    <a:pt x="140005" y="20365"/>
                  </a:cubicBezTo>
                  <a:cubicBezTo>
                    <a:pt x="143695" y="27340"/>
                    <a:pt x="144925" y="35849"/>
                    <a:pt x="144925" y="45761"/>
                  </a:cubicBezTo>
                  <a:lnTo>
                    <a:pt x="144925" y="114556"/>
                  </a:lnTo>
                  <a:cubicBezTo>
                    <a:pt x="144925" y="122298"/>
                    <a:pt x="145678" y="132486"/>
                    <a:pt x="149266" y="137218"/>
                  </a:cubicBezTo>
                </a:path>
              </a:pathLst>
            </a:custGeom>
            <a:grpFill/>
            <a:ln w="1444" cap="flat">
              <a:noFill/>
              <a:prstDash val="solid"/>
              <a:miter/>
            </a:ln>
          </p:spPr>
          <p:txBody>
            <a:bodyPr rtlCol="0" anchor="ctr"/>
            <a:lstStyle/>
            <a:p>
              <a:endParaRPr lang="en-US"/>
            </a:p>
          </p:txBody>
        </p:sp>
        <p:sp>
          <p:nvSpPr>
            <p:cNvPr id="77" name="Freeform: Shape 25">
              <a:extLst>
                <a:ext uri="{FF2B5EF4-FFF2-40B4-BE49-F238E27FC236}">
                  <a16:creationId xmlns:a16="http://schemas.microsoft.com/office/drawing/2014/main" id="{B6C1FD02-E572-7A4E-91B4-81C65B5D225E}"/>
                </a:ext>
              </a:extLst>
            </p:cNvPr>
            <p:cNvSpPr/>
            <p:nvPr/>
          </p:nvSpPr>
          <p:spPr>
            <a:xfrm>
              <a:off x="9956653" y="6904420"/>
              <a:ext cx="157127" cy="252568"/>
            </a:xfrm>
            <a:custGeom>
              <a:avLst/>
              <a:gdLst>
                <a:gd name="connsiteX0" fmla="*/ 67028 w 157127"/>
                <a:gd name="connsiteY0" fmla="*/ 111638 h 252568"/>
                <a:gd name="connsiteX1" fmla="*/ 36725 w 157127"/>
                <a:gd name="connsiteY1" fmla="*/ 64491 h 252568"/>
                <a:gd name="connsiteX2" fmla="*/ 67028 w 157127"/>
                <a:gd name="connsiteY2" fmla="*/ 15290 h 252568"/>
                <a:gd name="connsiteX3" fmla="*/ 98083 w 157127"/>
                <a:gd name="connsiteY3" fmla="*/ 63854 h 252568"/>
                <a:gd name="connsiteX4" fmla="*/ 67028 w 157127"/>
                <a:gd name="connsiteY4" fmla="*/ 111609 h 252568"/>
                <a:gd name="connsiteX5" fmla="*/ 139889 w 157127"/>
                <a:gd name="connsiteY5" fmla="*/ 1065 h 252568"/>
                <a:gd name="connsiteX6" fmla="*/ 131062 w 157127"/>
                <a:gd name="connsiteY6" fmla="*/ 13148 h 252568"/>
                <a:gd name="connsiteX7" fmla="*/ 124579 w 157127"/>
                <a:gd name="connsiteY7" fmla="*/ 23900 h 252568"/>
                <a:gd name="connsiteX8" fmla="*/ 114030 w 157127"/>
                <a:gd name="connsiteY8" fmla="*/ 23133 h 252568"/>
                <a:gd name="connsiteX9" fmla="*/ 66275 w 157127"/>
                <a:gd name="connsiteY9" fmla="*/ 7215 h 252568"/>
                <a:gd name="connsiteX10" fmla="*/ 6886 w 157127"/>
                <a:gd name="connsiteY10" fmla="*/ 64491 h 252568"/>
                <a:gd name="connsiteX11" fmla="*/ 45509 w 157127"/>
                <a:gd name="connsiteY11" fmla="*/ 117715 h 252568"/>
                <a:gd name="connsiteX12" fmla="*/ 46721 w 157127"/>
                <a:gd name="connsiteY12" fmla="*/ 119048 h 252568"/>
                <a:gd name="connsiteX13" fmla="*/ 45712 w 157127"/>
                <a:gd name="connsiteY13" fmla="*/ 120233 h 252568"/>
                <a:gd name="connsiteX14" fmla="*/ 2994 w 157127"/>
                <a:gd name="connsiteY14" fmla="*/ 153517 h 252568"/>
                <a:gd name="connsiteX15" fmla="*/ 19939 w 157127"/>
                <a:gd name="connsiteY15" fmla="*/ 177973 h 252568"/>
                <a:gd name="connsiteX16" fmla="*/ 63844 w 157127"/>
                <a:gd name="connsiteY16" fmla="*/ 184933 h 252568"/>
                <a:gd name="connsiteX17" fmla="*/ 99038 w 157127"/>
                <a:gd name="connsiteY17" fmla="*/ 186641 h 252568"/>
                <a:gd name="connsiteX18" fmla="*/ 118284 w 157127"/>
                <a:gd name="connsiteY18" fmla="*/ 193428 h 252568"/>
                <a:gd name="connsiteX19" fmla="*/ 125708 w 157127"/>
                <a:gd name="connsiteY19" fmla="*/ 210388 h 252568"/>
                <a:gd name="connsiteX20" fmla="*/ 109790 w 157127"/>
                <a:gd name="connsiteY20" fmla="*/ 234742 h 252568"/>
                <a:gd name="connsiteX21" fmla="*/ 69633 w 157127"/>
                <a:gd name="connsiteY21" fmla="*/ 243251 h 252568"/>
                <a:gd name="connsiteX22" fmla="*/ 32804 w 157127"/>
                <a:gd name="connsiteY22" fmla="*/ 234945 h 252568"/>
                <a:gd name="connsiteX23" fmla="*/ 25076 w 157127"/>
                <a:gd name="connsiteY23" fmla="*/ 213123 h 252568"/>
                <a:gd name="connsiteX24" fmla="*/ 15931 w 157127"/>
                <a:gd name="connsiteY24" fmla="*/ 197132 h 252568"/>
                <a:gd name="connsiteX25" fmla="*/ 3283 w 157127"/>
                <a:gd name="connsiteY25" fmla="*/ 202921 h 252568"/>
                <a:gd name="connsiteX26" fmla="*/ -2 w 157127"/>
                <a:gd name="connsiteY26" fmla="*/ 216741 h 252568"/>
                <a:gd name="connsiteX27" fmla="*/ 24107 w 157127"/>
                <a:gd name="connsiteY27" fmla="*/ 246377 h 252568"/>
                <a:gd name="connsiteX28" fmla="*/ 65291 w 157127"/>
                <a:gd name="connsiteY28" fmla="*/ 252542 h 252568"/>
                <a:gd name="connsiteX29" fmla="*/ 111772 w 157127"/>
                <a:gd name="connsiteY29" fmla="*/ 243642 h 252568"/>
                <a:gd name="connsiteX30" fmla="*/ 135099 w 157127"/>
                <a:gd name="connsiteY30" fmla="*/ 222572 h 252568"/>
                <a:gd name="connsiteX31" fmla="*/ 141626 w 157127"/>
                <a:gd name="connsiteY31" fmla="*/ 197885 h 252568"/>
                <a:gd name="connsiteX32" fmla="*/ 134723 w 157127"/>
                <a:gd name="connsiteY32" fmla="*/ 171504 h 252568"/>
                <a:gd name="connsiteX33" fmla="*/ 51992 w 157127"/>
                <a:gd name="connsiteY33" fmla="*/ 151245 h 252568"/>
                <a:gd name="connsiteX34" fmla="*/ 24975 w 157127"/>
                <a:gd name="connsiteY34" fmla="*/ 139986 h 252568"/>
                <a:gd name="connsiteX35" fmla="*/ 66131 w 157127"/>
                <a:gd name="connsiteY35" fmla="*/ 120320 h 252568"/>
                <a:gd name="connsiteX36" fmla="*/ 128443 w 157127"/>
                <a:gd name="connsiteY36" fmla="*/ 63030 h 252568"/>
                <a:gd name="connsiteX37" fmla="*/ 122654 w 157127"/>
                <a:gd name="connsiteY37" fmla="*/ 34608 h 252568"/>
                <a:gd name="connsiteX38" fmla="*/ 141206 w 157127"/>
                <a:gd name="connsiteY38" fmla="*/ 34218 h 252568"/>
                <a:gd name="connsiteX39" fmla="*/ 154389 w 157127"/>
                <a:gd name="connsiteY39" fmla="*/ 24160 h 252568"/>
                <a:gd name="connsiteX40" fmla="*/ 156763 w 157127"/>
                <a:gd name="connsiteY40" fmla="*/ 9689 h 252568"/>
                <a:gd name="connsiteX41" fmla="*/ 140020 w 157127"/>
                <a:gd name="connsiteY41" fmla="*/ 1007 h 25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127" h="252568">
                  <a:moveTo>
                    <a:pt x="67028" y="111638"/>
                  </a:moveTo>
                  <a:cubicBezTo>
                    <a:pt x="47752" y="111638"/>
                    <a:pt x="36725" y="104402"/>
                    <a:pt x="36725" y="64491"/>
                  </a:cubicBezTo>
                  <a:cubicBezTo>
                    <a:pt x="36725" y="36302"/>
                    <a:pt x="46378" y="15290"/>
                    <a:pt x="67028" y="15290"/>
                  </a:cubicBezTo>
                  <a:cubicBezTo>
                    <a:pt x="91079" y="15290"/>
                    <a:pt x="98083" y="34362"/>
                    <a:pt x="98083" y="63854"/>
                  </a:cubicBezTo>
                  <a:cubicBezTo>
                    <a:pt x="98083" y="106066"/>
                    <a:pt x="85059" y="111609"/>
                    <a:pt x="67028" y="111609"/>
                  </a:cubicBezTo>
                  <a:moveTo>
                    <a:pt x="139889" y="1065"/>
                  </a:moveTo>
                  <a:cubicBezTo>
                    <a:pt x="135548" y="2512"/>
                    <a:pt x="132654" y="6462"/>
                    <a:pt x="131062" y="13148"/>
                  </a:cubicBezTo>
                  <a:cubicBezTo>
                    <a:pt x="129919" y="19313"/>
                    <a:pt x="127603" y="22872"/>
                    <a:pt x="124579" y="23900"/>
                  </a:cubicBezTo>
                  <a:cubicBezTo>
                    <a:pt x="121555" y="24927"/>
                    <a:pt x="116302" y="24942"/>
                    <a:pt x="114030" y="23133"/>
                  </a:cubicBezTo>
                  <a:cubicBezTo>
                    <a:pt x="106432" y="15897"/>
                    <a:pt x="91846" y="7215"/>
                    <a:pt x="66275" y="7215"/>
                  </a:cubicBezTo>
                  <a:cubicBezTo>
                    <a:pt x="24989" y="7157"/>
                    <a:pt x="6886" y="37242"/>
                    <a:pt x="6886" y="64491"/>
                  </a:cubicBezTo>
                  <a:cubicBezTo>
                    <a:pt x="6886" y="96530"/>
                    <a:pt x="18941" y="112072"/>
                    <a:pt x="45509" y="117715"/>
                  </a:cubicBezTo>
                  <a:cubicBezTo>
                    <a:pt x="46211" y="117749"/>
                    <a:pt x="46754" y="118345"/>
                    <a:pt x="46721" y="119048"/>
                  </a:cubicBezTo>
                  <a:cubicBezTo>
                    <a:pt x="46693" y="119627"/>
                    <a:pt x="46279" y="120113"/>
                    <a:pt x="45712" y="120233"/>
                  </a:cubicBezTo>
                  <a:cubicBezTo>
                    <a:pt x="23065" y="124893"/>
                    <a:pt x="2994" y="131651"/>
                    <a:pt x="2994" y="153517"/>
                  </a:cubicBezTo>
                  <a:cubicBezTo>
                    <a:pt x="2994" y="166743"/>
                    <a:pt x="10417" y="174022"/>
                    <a:pt x="19939" y="177973"/>
                  </a:cubicBezTo>
                  <a:cubicBezTo>
                    <a:pt x="30474" y="182314"/>
                    <a:pt x="45278" y="184600"/>
                    <a:pt x="63844" y="184933"/>
                  </a:cubicBezTo>
                  <a:cubicBezTo>
                    <a:pt x="75597" y="184888"/>
                    <a:pt x="87344" y="185459"/>
                    <a:pt x="99038" y="186641"/>
                  </a:cubicBezTo>
                  <a:cubicBezTo>
                    <a:pt x="107127" y="187567"/>
                    <a:pt x="113509" y="189911"/>
                    <a:pt x="118284" y="193428"/>
                  </a:cubicBezTo>
                  <a:cubicBezTo>
                    <a:pt x="123146" y="197277"/>
                    <a:pt x="125708" y="202964"/>
                    <a:pt x="125708" y="210388"/>
                  </a:cubicBezTo>
                  <a:cubicBezTo>
                    <a:pt x="125708" y="220517"/>
                    <a:pt x="120426" y="228694"/>
                    <a:pt x="109790" y="234742"/>
                  </a:cubicBezTo>
                  <a:cubicBezTo>
                    <a:pt x="99920" y="240328"/>
                    <a:pt x="86404" y="243251"/>
                    <a:pt x="69633" y="243251"/>
                  </a:cubicBezTo>
                  <a:cubicBezTo>
                    <a:pt x="55292" y="243251"/>
                    <a:pt x="43469" y="241717"/>
                    <a:pt x="32804" y="234945"/>
                  </a:cubicBezTo>
                  <a:cubicBezTo>
                    <a:pt x="24975" y="229953"/>
                    <a:pt x="23427" y="220214"/>
                    <a:pt x="25076" y="213123"/>
                  </a:cubicBezTo>
                  <a:cubicBezTo>
                    <a:pt x="26726" y="206032"/>
                    <a:pt x="24049" y="198507"/>
                    <a:pt x="15931" y="197132"/>
                  </a:cubicBezTo>
                  <a:cubicBezTo>
                    <a:pt x="10963" y="196538"/>
                    <a:pt x="6080" y="198772"/>
                    <a:pt x="3283" y="202921"/>
                  </a:cubicBezTo>
                  <a:cubicBezTo>
                    <a:pt x="881" y="206712"/>
                    <a:pt x="-2" y="211299"/>
                    <a:pt x="-2" y="216741"/>
                  </a:cubicBezTo>
                  <a:cubicBezTo>
                    <a:pt x="-2" y="234786"/>
                    <a:pt x="13688" y="243208"/>
                    <a:pt x="24107" y="246377"/>
                  </a:cubicBezTo>
                  <a:cubicBezTo>
                    <a:pt x="37391" y="250733"/>
                    <a:pt x="51314" y="252817"/>
                    <a:pt x="65291" y="252542"/>
                  </a:cubicBezTo>
                  <a:cubicBezTo>
                    <a:pt x="84682" y="252542"/>
                    <a:pt x="100499" y="249488"/>
                    <a:pt x="111772" y="243642"/>
                  </a:cubicBezTo>
                  <a:cubicBezTo>
                    <a:pt x="123045" y="237796"/>
                    <a:pt x="130888" y="230734"/>
                    <a:pt x="135099" y="222572"/>
                  </a:cubicBezTo>
                  <a:cubicBezTo>
                    <a:pt x="139283" y="215010"/>
                    <a:pt x="141526" y="206527"/>
                    <a:pt x="141626" y="197885"/>
                  </a:cubicBezTo>
                  <a:cubicBezTo>
                    <a:pt x="141626" y="186945"/>
                    <a:pt x="139267" y="178045"/>
                    <a:pt x="134723" y="171504"/>
                  </a:cubicBezTo>
                  <a:cubicBezTo>
                    <a:pt x="119977" y="150869"/>
                    <a:pt x="99052" y="153473"/>
                    <a:pt x="51992" y="151245"/>
                  </a:cubicBezTo>
                  <a:cubicBezTo>
                    <a:pt x="29331" y="151245"/>
                    <a:pt x="24975" y="147106"/>
                    <a:pt x="24975" y="139986"/>
                  </a:cubicBezTo>
                  <a:cubicBezTo>
                    <a:pt x="24975" y="129553"/>
                    <a:pt x="33383" y="125515"/>
                    <a:pt x="66131" y="120320"/>
                  </a:cubicBezTo>
                  <a:cubicBezTo>
                    <a:pt x="98300" y="115299"/>
                    <a:pt x="128443" y="103187"/>
                    <a:pt x="128443" y="63030"/>
                  </a:cubicBezTo>
                  <a:cubicBezTo>
                    <a:pt x="128535" y="53254"/>
                    <a:pt x="126563" y="43569"/>
                    <a:pt x="122654" y="34608"/>
                  </a:cubicBezTo>
                  <a:cubicBezTo>
                    <a:pt x="128758" y="36172"/>
                    <a:pt x="135173" y="36037"/>
                    <a:pt x="141206" y="34218"/>
                  </a:cubicBezTo>
                  <a:cubicBezTo>
                    <a:pt x="147718" y="32163"/>
                    <a:pt x="151958" y="28806"/>
                    <a:pt x="154389" y="24160"/>
                  </a:cubicBezTo>
                  <a:cubicBezTo>
                    <a:pt x="156842" y="19760"/>
                    <a:pt x="157681" y="14642"/>
                    <a:pt x="156763" y="9689"/>
                  </a:cubicBezTo>
                  <a:cubicBezTo>
                    <a:pt x="154679" y="428"/>
                    <a:pt x="147979" y="-1511"/>
                    <a:pt x="140020" y="1007"/>
                  </a:cubicBezTo>
                </a:path>
              </a:pathLst>
            </a:custGeom>
            <a:grpFill/>
            <a:ln w="1444" cap="flat">
              <a:noFill/>
              <a:prstDash val="solid"/>
              <a:miter/>
            </a:ln>
          </p:spPr>
          <p:txBody>
            <a:bodyPr rtlCol="0" anchor="ctr"/>
            <a:lstStyle/>
            <a:p>
              <a:endParaRPr lang="en-US"/>
            </a:p>
          </p:txBody>
        </p:sp>
        <p:sp>
          <p:nvSpPr>
            <p:cNvPr id="78" name="Freeform: Shape 27">
              <a:extLst>
                <a:ext uri="{FF2B5EF4-FFF2-40B4-BE49-F238E27FC236}">
                  <a16:creationId xmlns:a16="http://schemas.microsoft.com/office/drawing/2014/main" id="{34CE62E5-1AB3-0C4E-A878-0D82AFC0EF90}"/>
                </a:ext>
              </a:extLst>
            </p:cNvPr>
            <p:cNvSpPr/>
            <p:nvPr/>
          </p:nvSpPr>
          <p:spPr>
            <a:xfrm>
              <a:off x="9008251"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61 w 83830"/>
                <a:gd name="connsiteY8" fmla="*/ 73611 h 105768"/>
                <a:gd name="connsiteX9" fmla="*/ 45336 w 83830"/>
                <a:gd name="connsiteY9" fmla="*/ 33468 h 105768"/>
                <a:gd name="connsiteX10" fmla="*/ 41429 w 83830"/>
                <a:gd name="connsiteY10" fmla="*/ 12457 h 105768"/>
                <a:gd name="connsiteX11" fmla="*/ 36725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61" y="73611"/>
                  </a:moveTo>
                  <a:lnTo>
                    <a:pt x="45336" y="33468"/>
                  </a:lnTo>
                  <a:lnTo>
                    <a:pt x="41429" y="12457"/>
                  </a:lnTo>
                  <a:lnTo>
                    <a:pt x="36725" y="33411"/>
                  </a:lnTo>
                  <a:lnTo>
                    <a:pt x="24208" y="73553"/>
                  </a:lnTo>
                  <a:close/>
                </a:path>
              </a:pathLst>
            </a:custGeom>
            <a:grpFill/>
            <a:ln w="1444" cap="flat">
              <a:noFill/>
              <a:prstDash val="solid"/>
              <a:miter/>
            </a:ln>
          </p:spPr>
          <p:txBody>
            <a:bodyPr rtlCol="0" anchor="ctr"/>
            <a:lstStyle/>
            <a:p>
              <a:endParaRPr lang="en-US"/>
            </a:p>
          </p:txBody>
        </p:sp>
        <p:sp>
          <p:nvSpPr>
            <p:cNvPr id="79" name="Freeform: Shape 28">
              <a:extLst>
                <a:ext uri="{FF2B5EF4-FFF2-40B4-BE49-F238E27FC236}">
                  <a16:creationId xmlns:a16="http://schemas.microsoft.com/office/drawing/2014/main" id="{F4016E67-C253-D748-9726-78563EDA6C3F}"/>
                </a:ext>
              </a:extLst>
            </p:cNvPr>
            <p:cNvSpPr/>
            <p:nvPr/>
          </p:nvSpPr>
          <p:spPr>
            <a:xfrm>
              <a:off x="9108854" y="7219508"/>
              <a:ext cx="65524" cy="109979"/>
            </a:xfrm>
            <a:custGeom>
              <a:avLst/>
              <a:gdLst>
                <a:gd name="connsiteX0" fmla="*/ 31516 w 65524"/>
                <a:gd name="connsiteY0" fmla="*/ 109977 h 109979"/>
                <a:gd name="connsiteX1" fmla="*/ -2 w 65524"/>
                <a:gd name="connsiteY1" fmla="*/ 102495 h 109979"/>
                <a:gd name="connsiteX2" fmla="*/ 2892 w 65524"/>
                <a:gd name="connsiteY2" fmla="*/ 90918 h 109979"/>
                <a:gd name="connsiteX3" fmla="*/ 29215 w 65524"/>
                <a:gd name="connsiteY3" fmla="*/ 97575 h 109979"/>
                <a:gd name="connsiteX4" fmla="*/ 49691 w 65524"/>
                <a:gd name="connsiteY4" fmla="*/ 80355 h 109979"/>
                <a:gd name="connsiteX5" fmla="*/ 29866 w 65524"/>
                <a:gd name="connsiteY5" fmla="*/ 61832 h 109979"/>
                <a:gd name="connsiteX6" fmla="*/ 779 w 65524"/>
                <a:gd name="connsiteY6" fmla="*/ 29822 h 109979"/>
                <a:gd name="connsiteX7" fmla="*/ 33469 w 65524"/>
                <a:gd name="connsiteY7" fmla="*/ -3 h 109979"/>
                <a:gd name="connsiteX8" fmla="*/ 60964 w 65524"/>
                <a:gd name="connsiteY8" fmla="*/ 5207 h 109979"/>
                <a:gd name="connsiteX9" fmla="*/ 58692 w 65524"/>
                <a:gd name="connsiteY9" fmla="*/ 17550 h 109979"/>
                <a:gd name="connsiteX10" fmla="*/ 34005 w 65524"/>
                <a:gd name="connsiteY10" fmla="*/ 13209 h 109979"/>
                <a:gd name="connsiteX11" fmla="*/ 15960 w 65524"/>
                <a:gd name="connsiteY11" fmla="*/ 28476 h 109979"/>
                <a:gd name="connsiteX12" fmla="*/ 35466 w 65524"/>
                <a:gd name="connsiteY12" fmla="*/ 46521 h 109979"/>
                <a:gd name="connsiteX13" fmla="*/ 65523 w 65524"/>
                <a:gd name="connsiteY13" fmla="*/ 78531 h 109979"/>
                <a:gd name="connsiteX14" fmla="*/ 31516 w 65524"/>
                <a:gd name="connsiteY14" fmla="*/ 109977 h 10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524" h="109979">
                  <a:moveTo>
                    <a:pt x="31516" y="109977"/>
                  </a:moveTo>
                  <a:cubicBezTo>
                    <a:pt x="15916" y="109977"/>
                    <a:pt x="6915" y="106402"/>
                    <a:pt x="-2" y="102495"/>
                  </a:cubicBezTo>
                  <a:lnTo>
                    <a:pt x="2892" y="90918"/>
                  </a:lnTo>
                  <a:cubicBezTo>
                    <a:pt x="11821" y="94811"/>
                    <a:pt x="19143" y="97575"/>
                    <a:pt x="29215" y="97575"/>
                  </a:cubicBezTo>
                  <a:cubicBezTo>
                    <a:pt x="43180" y="97575"/>
                    <a:pt x="49691" y="93841"/>
                    <a:pt x="49691" y="80355"/>
                  </a:cubicBezTo>
                  <a:cubicBezTo>
                    <a:pt x="49691" y="69791"/>
                    <a:pt x="45799" y="66057"/>
                    <a:pt x="29866" y="61832"/>
                  </a:cubicBezTo>
                  <a:cubicBezTo>
                    <a:pt x="10851" y="56637"/>
                    <a:pt x="779" y="50790"/>
                    <a:pt x="779" y="29822"/>
                  </a:cubicBezTo>
                  <a:cubicBezTo>
                    <a:pt x="808" y="10546"/>
                    <a:pt x="12472" y="-3"/>
                    <a:pt x="33469" y="-3"/>
                  </a:cubicBezTo>
                  <a:cubicBezTo>
                    <a:pt x="46493" y="-3"/>
                    <a:pt x="54105" y="2283"/>
                    <a:pt x="60964" y="5207"/>
                  </a:cubicBezTo>
                  <a:lnTo>
                    <a:pt x="58692" y="17550"/>
                  </a:lnTo>
                  <a:cubicBezTo>
                    <a:pt x="50241" y="14786"/>
                    <a:pt x="45046" y="13209"/>
                    <a:pt x="34005" y="13209"/>
                  </a:cubicBezTo>
                  <a:cubicBezTo>
                    <a:pt x="21328" y="13209"/>
                    <a:pt x="15960" y="17102"/>
                    <a:pt x="15960" y="28476"/>
                  </a:cubicBezTo>
                  <a:cubicBezTo>
                    <a:pt x="15960" y="39199"/>
                    <a:pt x="18854" y="42122"/>
                    <a:pt x="35466" y="46521"/>
                  </a:cubicBezTo>
                  <a:cubicBezTo>
                    <a:pt x="53989" y="51557"/>
                    <a:pt x="65523" y="58098"/>
                    <a:pt x="65523" y="78531"/>
                  </a:cubicBezTo>
                  <a:cubicBezTo>
                    <a:pt x="65523" y="98964"/>
                    <a:pt x="53613" y="109977"/>
                    <a:pt x="31516" y="109977"/>
                  </a:cubicBezTo>
                  <a:close/>
                </a:path>
              </a:pathLst>
            </a:custGeom>
            <a:grpFill/>
            <a:ln w="1444" cap="flat">
              <a:noFill/>
              <a:prstDash val="solid"/>
              <a:miter/>
            </a:ln>
          </p:spPr>
          <p:txBody>
            <a:bodyPr rtlCol="0" anchor="ctr"/>
            <a:lstStyle/>
            <a:p>
              <a:endParaRPr lang="en-US"/>
            </a:p>
          </p:txBody>
        </p:sp>
        <p:sp>
          <p:nvSpPr>
            <p:cNvPr id="80" name="Freeform: Shape 29">
              <a:extLst>
                <a:ext uri="{FF2B5EF4-FFF2-40B4-BE49-F238E27FC236}">
                  <a16:creationId xmlns:a16="http://schemas.microsoft.com/office/drawing/2014/main" id="{E09D8517-0C77-0E45-BDED-3FD9F534C88F}"/>
                </a:ext>
              </a:extLst>
            </p:cNvPr>
            <p:cNvSpPr/>
            <p:nvPr/>
          </p:nvSpPr>
          <p:spPr>
            <a:xfrm>
              <a:off x="9190977" y="7219436"/>
              <a:ext cx="65495" cy="110052"/>
            </a:xfrm>
            <a:custGeom>
              <a:avLst/>
              <a:gdLst>
                <a:gd name="connsiteX0" fmla="*/ 31530 w 65495"/>
                <a:gd name="connsiteY0" fmla="*/ 110049 h 110052"/>
                <a:gd name="connsiteX1" fmla="*/ -2 w 65495"/>
                <a:gd name="connsiteY1" fmla="*/ 102567 h 110052"/>
                <a:gd name="connsiteX2" fmla="*/ 2892 w 65495"/>
                <a:gd name="connsiteY2" fmla="*/ 90991 h 110052"/>
                <a:gd name="connsiteX3" fmla="*/ 29215 w 65495"/>
                <a:gd name="connsiteY3" fmla="*/ 97647 h 110052"/>
                <a:gd name="connsiteX4" fmla="*/ 49691 w 65495"/>
                <a:gd name="connsiteY4" fmla="*/ 80427 h 110052"/>
                <a:gd name="connsiteX5" fmla="*/ 29866 w 65495"/>
                <a:gd name="connsiteY5" fmla="*/ 61904 h 110052"/>
                <a:gd name="connsiteX6" fmla="*/ 794 w 65495"/>
                <a:gd name="connsiteY6" fmla="*/ 29894 h 110052"/>
                <a:gd name="connsiteX7" fmla="*/ 33441 w 65495"/>
                <a:gd name="connsiteY7" fmla="*/ -3 h 110052"/>
                <a:gd name="connsiteX8" fmla="*/ 60935 w 65495"/>
                <a:gd name="connsiteY8" fmla="*/ 5207 h 110052"/>
                <a:gd name="connsiteX9" fmla="*/ 58678 w 65495"/>
                <a:gd name="connsiteY9" fmla="*/ 17550 h 110052"/>
                <a:gd name="connsiteX10" fmla="*/ 33976 w 65495"/>
                <a:gd name="connsiteY10" fmla="*/ 13209 h 110052"/>
                <a:gd name="connsiteX11" fmla="*/ 15931 w 65495"/>
                <a:gd name="connsiteY11" fmla="*/ 28476 h 110052"/>
                <a:gd name="connsiteX12" fmla="*/ 35438 w 65495"/>
                <a:gd name="connsiteY12" fmla="*/ 46521 h 110052"/>
                <a:gd name="connsiteX13" fmla="*/ 65494 w 65495"/>
                <a:gd name="connsiteY13" fmla="*/ 78531 h 110052"/>
                <a:gd name="connsiteX14" fmla="*/ 31530 w 65495"/>
                <a:gd name="connsiteY14" fmla="*/ 110049 h 11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95" h="110052">
                  <a:moveTo>
                    <a:pt x="31530" y="110049"/>
                  </a:moveTo>
                  <a:cubicBezTo>
                    <a:pt x="15916" y="110049"/>
                    <a:pt x="6930" y="106475"/>
                    <a:pt x="-2" y="102567"/>
                  </a:cubicBezTo>
                  <a:lnTo>
                    <a:pt x="2892" y="90991"/>
                  </a:lnTo>
                  <a:cubicBezTo>
                    <a:pt x="11835" y="94883"/>
                    <a:pt x="19143" y="97647"/>
                    <a:pt x="29215" y="97647"/>
                  </a:cubicBezTo>
                  <a:cubicBezTo>
                    <a:pt x="43194" y="97647"/>
                    <a:pt x="49691" y="93914"/>
                    <a:pt x="49691" y="80427"/>
                  </a:cubicBezTo>
                  <a:cubicBezTo>
                    <a:pt x="49691" y="69863"/>
                    <a:pt x="45799" y="66130"/>
                    <a:pt x="29866" y="61904"/>
                  </a:cubicBezTo>
                  <a:cubicBezTo>
                    <a:pt x="10866" y="56709"/>
                    <a:pt x="794" y="50863"/>
                    <a:pt x="794" y="29894"/>
                  </a:cubicBezTo>
                  <a:cubicBezTo>
                    <a:pt x="794" y="10561"/>
                    <a:pt x="12486" y="-3"/>
                    <a:pt x="33441" y="-3"/>
                  </a:cubicBezTo>
                  <a:cubicBezTo>
                    <a:pt x="46464" y="-3"/>
                    <a:pt x="54076" y="2283"/>
                    <a:pt x="60935" y="5207"/>
                  </a:cubicBezTo>
                  <a:lnTo>
                    <a:pt x="58678" y="17550"/>
                  </a:lnTo>
                  <a:cubicBezTo>
                    <a:pt x="50212" y="14786"/>
                    <a:pt x="45017" y="13209"/>
                    <a:pt x="33976" y="13209"/>
                  </a:cubicBezTo>
                  <a:cubicBezTo>
                    <a:pt x="21299" y="13209"/>
                    <a:pt x="15931" y="17102"/>
                    <a:pt x="15931" y="28476"/>
                  </a:cubicBezTo>
                  <a:cubicBezTo>
                    <a:pt x="15931" y="39199"/>
                    <a:pt x="18825" y="42122"/>
                    <a:pt x="35438" y="46521"/>
                  </a:cubicBezTo>
                  <a:cubicBezTo>
                    <a:pt x="53960" y="51557"/>
                    <a:pt x="65494" y="58098"/>
                    <a:pt x="65494" y="78531"/>
                  </a:cubicBezTo>
                  <a:cubicBezTo>
                    <a:pt x="65494" y="98964"/>
                    <a:pt x="53613" y="110049"/>
                    <a:pt x="31530" y="110049"/>
                  </a:cubicBezTo>
                  <a:close/>
                </a:path>
              </a:pathLst>
            </a:custGeom>
            <a:grpFill/>
            <a:ln w="1444" cap="flat">
              <a:noFill/>
              <a:prstDash val="solid"/>
              <a:miter/>
            </a:ln>
          </p:spPr>
          <p:txBody>
            <a:bodyPr rtlCol="0" anchor="ctr"/>
            <a:lstStyle/>
            <a:p>
              <a:endParaRPr lang="en-US"/>
            </a:p>
          </p:txBody>
        </p:sp>
        <p:sp>
          <p:nvSpPr>
            <p:cNvPr id="81" name="Freeform: Shape 30">
              <a:extLst>
                <a:ext uri="{FF2B5EF4-FFF2-40B4-BE49-F238E27FC236}">
                  <a16:creationId xmlns:a16="http://schemas.microsoft.com/office/drawing/2014/main" id="{ED8A7FC0-0058-3D45-A804-7A16A09573E2}"/>
                </a:ext>
              </a:extLst>
            </p:cNvPr>
            <p:cNvSpPr/>
            <p:nvPr/>
          </p:nvSpPr>
          <p:spPr>
            <a:xfrm>
              <a:off x="9278555"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49 w 61747"/>
                <a:gd name="connsiteY4" fmla="*/ 13166 h 105768"/>
                <a:gd name="connsiteX5" fmla="*/ 16249 w 61747"/>
                <a:gd name="connsiteY5" fmla="*/ 45494 h 105768"/>
                <a:gd name="connsiteX6" fmla="*/ 52803 w 61747"/>
                <a:gd name="connsiteY6" fmla="*/ 45494 h 105768"/>
                <a:gd name="connsiteX7" fmla="*/ 52803 w 61747"/>
                <a:gd name="connsiteY7" fmla="*/ 57678 h 105768"/>
                <a:gd name="connsiteX8" fmla="*/ 16249 w 61747"/>
                <a:gd name="connsiteY8" fmla="*/ 57678 h 105768"/>
                <a:gd name="connsiteX9" fmla="*/ 16249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49" y="13166"/>
                  </a:lnTo>
                  <a:lnTo>
                    <a:pt x="16249" y="45494"/>
                  </a:lnTo>
                  <a:lnTo>
                    <a:pt x="52803" y="45494"/>
                  </a:lnTo>
                  <a:lnTo>
                    <a:pt x="52803" y="57678"/>
                  </a:lnTo>
                  <a:lnTo>
                    <a:pt x="16249" y="57678"/>
                  </a:lnTo>
                  <a:lnTo>
                    <a:pt x="16249" y="92930"/>
                  </a:lnTo>
                  <a:lnTo>
                    <a:pt x="61746" y="92930"/>
                  </a:lnTo>
                  <a:lnTo>
                    <a:pt x="61746" y="105766"/>
                  </a:lnTo>
                  <a:close/>
                </a:path>
              </a:pathLst>
            </a:custGeom>
            <a:grpFill/>
            <a:ln w="1444" cap="flat">
              <a:noFill/>
              <a:prstDash val="solid"/>
              <a:miter/>
            </a:ln>
          </p:spPr>
          <p:txBody>
            <a:bodyPr rtlCol="0" anchor="ctr"/>
            <a:lstStyle/>
            <a:p>
              <a:endParaRPr lang="en-US"/>
            </a:p>
          </p:txBody>
        </p:sp>
        <p:sp>
          <p:nvSpPr>
            <p:cNvPr id="82" name="Freeform: Shape 31">
              <a:extLst>
                <a:ext uri="{FF2B5EF4-FFF2-40B4-BE49-F238E27FC236}">
                  <a16:creationId xmlns:a16="http://schemas.microsoft.com/office/drawing/2014/main" id="{30A8AF93-6E71-734B-83AC-2CAF47AFE7D9}"/>
                </a:ext>
              </a:extLst>
            </p:cNvPr>
            <p:cNvSpPr/>
            <p:nvPr/>
          </p:nvSpPr>
          <p:spPr>
            <a:xfrm>
              <a:off x="9355758" y="7221447"/>
              <a:ext cx="70907" cy="105783"/>
            </a:xfrm>
            <a:custGeom>
              <a:avLst/>
              <a:gdLst>
                <a:gd name="connsiteX0" fmla="*/ 27305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305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305" y="13166"/>
                  </a:moveTo>
                  <a:lnTo>
                    <a:pt x="-2" y="13166"/>
                  </a:lnTo>
                  <a:lnTo>
                    <a:pt x="-2" y="-3"/>
                  </a:lnTo>
                  <a:lnTo>
                    <a:pt x="70906" y="-3"/>
                  </a:lnTo>
                  <a:lnTo>
                    <a:pt x="70906" y="13166"/>
                  </a:lnTo>
                  <a:lnTo>
                    <a:pt x="43541" y="13166"/>
                  </a:lnTo>
                  <a:lnTo>
                    <a:pt x="43541" y="105780"/>
                  </a:lnTo>
                  <a:lnTo>
                    <a:pt x="27305" y="105780"/>
                  </a:lnTo>
                  <a:close/>
                </a:path>
              </a:pathLst>
            </a:custGeom>
            <a:grpFill/>
            <a:ln w="1444" cap="flat">
              <a:noFill/>
              <a:prstDash val="solid"/>
              <a:miter/>
            </a:ln>
          </p:spPr>
          <p:txBody>
            <a:bodyPr rtlCol="0" anchor="ctr"/>
            <a:lstStyle/>
            <a:p>
              <a:endParaRPr lang="en-US"/>
            </a:p>
          </p:txBody>
        </p:sp>
        <p:sp>
          <p:nvSpPr>
            <p:cNvPr id="83" name="Freeform: Shape 32">
              <a:extLst>
                <a:ext uri="{FF2B5EF4-FFF2-40B4-BE49-F238E27FC236}">
                  <a16:creationId xmlns:a16="http://schemas.microsoft.com/office/drawing/2014/main" id="{CBA39EE9-D46A-074A-92A3-760AD482DD06}"/>
                </a:ext>
              </a:extLst>
            </p:cNvPr>
            <p:cNvSpPr/>
            <p:nvPr/>
          </p:nvSpPr>
          <p:spPr>
            <a:xfrm>
              <a:off x="9489528" y="7221447"/>
              <a:ext cx="92527" cy="105768"/>
            </a:xfrm>
            <a:custGeom>
              <a:avLst/>
              <a:gdLst>
                <a:gd name="connsiteX0" fmla="*/ -2 w 92527"/>
                <a:gd name="connsiteY0" fmla="*/ 105766 h 105768"/>
                <a:gd name="connsiteX1" fmla="*/ -2 w 92527"/>
                <a:gd name="connsiteY1" fmla="*/ -3 h 105768"/>
                <a:gd name="connsiteX2" fmla="*/ 21444 w 92527"/>
                <a:gd name="connsiteY2" fmla="*/ -3 h 105768"/>
                <a:gd name="connsiteX3" fmla="*/ 40937 w 92527"/>
                <a:gd name="connsiteY3" fmla="*/ 70196 h 105768"/>
                <a:gd name="connsiteX4" fmla="*/ 45480 w 92527"/>
                <a:gd name="connsiteY4" fmla="*/ 99442 h 105768"/>
                <a:gd name="connsiteX5" fmla="*/ 50010 w 92527"/>
                <a:gd name="connsiteY5" fmla="*/ 70196 h 105768"/>
                <a:gd name="connsiteX6" fmla="*/ 70269 w 92527"/>
                <a:gd name="connsiteY6" fmla="*/ -3 h 105768"/>
                <a:gd name="connsiteX7" fmla="*/ 92526 w 92527"/>
                <a:gd name="connsiteY7" fmla="*/ -3 h 105768"/>
                <a:gd name="connsiteX8" fmla="*/ 92526 w 92527"/>
                <a:gd name="connsiteY8" fmla="*/ 105766 h 105768"/>
                <a:gd name="connsiteX9" fmla="*/ 76608 w 92527"/>
                <a:gd name="connsiteY9" fmla="*/ 105766 h 105768"/>
                <a:gd name="connsiteX10" fmla="*/ 76608 w 92527"/>
                <a:gd name="connsiteY10" fmla="*/ 53135 h 105768"/>
                <a:gd name="connsiteX11" fmla="*/ 79502 w 92527"/>
                <a:gd name="connsiteY11" fmla="*/ 6335 h 105768"/>
                <a:gd name="connsiteX12" fmla="*/ 72035 w 92527"/>
                <a:gd name="connsiteY12" fmla="*/ 40299 h 105768"/>
                <a:gd name="connsiteX13" fmla="*/ 53020 w 92527"/>
                <a:gd name="connsiteY13" fmla="*/ 105766 h 105768"/>
                <a:gd name="connsiteX14" fmla="*/ 36060 w 92527"/>
                <a:gd name="connsiteY14" fmla="*/ 105766 h 105768"/>
                <a:gd name="connsiteX15" fmla="*/ 17870 w 92527"/>
                <a:gd name="connsiteY15" fmla="*/ 41268 h 105768"/>
                <a:gd name="connsiteX16" fmla="*/ 10938 w 92527"/>
                <a:gd name="connsiteY16" fmla="*/ 6335 h 105768"/>
                <a:gd name="connsiteX17" fmla="*/ 13702 w 92527"/>
                <a:gd name="connsiteY17" fmla="*/ 53294 h 105768"/>
                <a:gd name="connsiteX18" fmla="*/ 13702 w 92527"/>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27" h="105768">
                  <a:moveTo>
                    <a:pt x="-2" y="105766"/>
                  </a:moveTo>
                  <a:lnTo>
                    <a:pt x="-2" y="-3"/>
                  </a:lnTo>
                  <a:lnTo>
                    <a:pt x="21444" y="-3"/>
                  </a:lnTo>
                  <a:lnTo>
                    <a:pt x="40937" y="70196"/>
                  </a:lnTo>
                  <a:lnTo>
                    <a:pt x="45480" y="99442"/>
                  </a:lnTo>
                  <a:lnTo>
                    <a:pt x="50010" y="70196"/>
                  </a:lnTo>
                  <a:lnTo>
                    <a:pt x="70269" y="-3"/>
                  </a:lnTo>
                  <a:lnTo>
                    <a:pt x="92526" y="-3"/>
                  </a:lnTo>
                  <a:lnTo>
                    <a:pt x="92526" y="105766"/>
                  </a:lnTo>
                  <a:lnTo>
                    <a:pt x="76608" y="105766"/>
                  </a:lnTo>
                  <a:lnTo>
                    <a:pt x="76608" y="53135"/>
                  </a:lnTo>
                  <a:lnTo>
                    <a:pt x="79502" y="6335"/>
                  </a:lnTo>
                  <a:lnTo>
                    <a:pt x="72035" y="40299"/>
                  </a:lnTo>
                  <a:lnTo>
                    <a:pt x="53020" y="105766"/>
                  </a:lnTo>
                  <a:lnTo>
                    <a:pt x="36060" y="105766"/>
                  </a:lnTo>
                  <a:lnTo>
                    <a:pt x="17870" y="41268"/>
                  </a:lnTo>
                  <a:lnTo>
                    <a:pt x="10938" y="6335"/>
                  </a:lnTo>
                  <a:lnTo>
                    <a:pt x="13702" y="53294"/>
                  </a:lnTo>
                  <a:lnTo>
                    <a:pt x="13702" y="105766"/>
                  </a:lnTo>
                  <a:close/>
                </a:path>
              </a:pathLst>
            </a:custGeom>
            <a:grpFill/>
            <a:ln w="1444" cap="flat">
              <a:noFill/>
              <a:prstDash val="solid"/>
              <a:miter/>
            </a:ln>
          </p:spPr>
          <p:txBody>
            <a:bodyPr rtlCol="0" anchor="ctr"/>
            <a:lstStyle/>
            <a:p>
              <a:endParaRPr lang="en-US"/>
            </a:p>
          </p:txBody>
        </p:sp>
        <p:sp>
          <p:nvSpPr>
            <p:cNvPr id="84" name="Freeform: Shape 33">
              <a:extLst>
                <a:ext uri="{FF2B5EF4-FFF2-40B4-BE49-F238E27FC236}">
                  <a16:creationId xmlns:a16="http://schemas.microsoft.com/office/drawing/2014/main" id="{E32438C0-AC47-544D-8E54-2B753BE56CDD}"/>
                </a:ext>
              </a:extLst>
            </p:cNvPr>
            <p:cNvSpPr/>
            <p:nvPr/>
          </p:nvSpPr>
          <p:spPr>
            <a:xfrm>
              <a:off x="9602446"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47 w 83830"/>
                <a:gd name="connsiteY8" fmla="*/ 73611 h 105768"/>
                <a:gd name="connsiteX9" fmla="*/ 45336 w 83830"/>
                <a:gd name="connsiteY9" fmla="*/ 33468 h 105768"/>
                <a:gd name="connsiteX10" fmla="*/ 41429 w 83830"/>
                <a:gd name="connsiteY10" fmla="*/ 12457 h 105768"/>
                <a:gd name="connsiteX11" fmla="*/ 36711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47" y="73611"/>
                  </a:moveTo>
                  <a:lnTo>
                    <a:pt x="45336" y="33468"/>
                  </a:lnTo>
                  <a:lnTo>
                    <a:pt x="41429" y="12457"/>
                  </a:lnTo>
                  <a:lnTo>
                    <a:pt x="36711" y="33411"/>
                  </a:lnTo>
                  <a:lnTo>
                    <a:pt x="24208" y="73553"/>
                  </a:lnTo>
                  <a:close/>
                </a:path>
              </a:pathLst>
            </a:custGeom>
            <a:grpFill/>
            <a:ln w="1444" cap="flat">
              <a:noFill/>
              <a:prstDash val="solid"/>
              <a:miter/>
            </a:ln>
          </p:spPr>
          <p:txBody>
            <a:bodyPr rtlCol="0" anchor="ctr"/>
            <a:lstStyle/>
            <a:p>
              <a:endParaRPr lang="en-US"/>
            </a:p>
          </p:txBody>
        </p:sp>
        <p:sp>
          <p:nvSpPr>
            <p:cNvPr id="85" name="Freeform: Shape 34">
              <a:extLst>
                <a:ext uri="{FF2B5EF4-FFF2-40B4-BE49-F238E27FC236}">
                  <a16:creationId xmlns:a16="http://schemas.microsoft.com/office/drawing/2014/main" id="{4B352EDA-B44B-EA47-9491-022890FC83D5}"/>
                </a:ext>
              </a:extLst>
            </p:cNvPr>
            <p:cNvSpPr/>
            <p:nvPr/>
          </p:nvSpPr>
          <p:spPr>
            <a:xfrm>
              <a:off x="9706420" y="7221447"/>
              <a:ext cx="72326" cy="105826"/>
            </a:xfrm>
            <a:custGeom>
              <a:avLst/>
              <a:gdLst>
                <a:gd name="connsiteX0" fmla="*/ -2 w 72326"/>
                <a:gd name="connsiteY0" fmla="*/ 105766 h 105826"/>
                <a:gd name="connsiteX1" fmla="*/ -2 w 72326"/>
                <a:gd name="connsiteY1" fmla="*/ -3 h 105826"/>
                <a:gd name="connsiteX2" fmla="*/ 17884 w 72326"/>
                <a:gd name="connsiteY2" fmla="*/ -3 h 105826"/>
                <a:gd name="connsiteX3" fmla="*/ 50545 w 72326"/>
                <a:gd name="connsiteY3" fmla="*/ 63177 h 105826"/>
                <a:gd name="connsiteX4" fmla="*/ 61760 w 72326"/>
                <a:gd name="connsiteY4" fmla="*/ 93914 h 105826"/>
                <a:gd name="connsiteX5" fmla="*/ 57853 w 72326"/>
                <a:gd name="connsiteY5" fmla="*/ 58170 h 105826"/>
                <a:gd name="connsiteX6" fmla="*/ 57853 w 72326"/>
                <a:gd name="connsiteY6" fmla="*/ -3 h 105826"/>
                <a:gd name="connsiteX7" fmla="*/ 72324 w 72326"/>
                <a:gd name="connsiteY7" fmla="*/ -3 h 105826"/>
                <a:gd name="connsiteX8" fmla="*/ 72324 w 72326"/>
                <a:gd name="connsiteY8" fmla="*/ 105766 h 105826"/>
                <a:gd name="connsiteX9" fmla="*/ 55104 w 72326"/>
                <a:gd name="connsiteY9" fmla="*/ 105766 h 105826"/>
                <a:gd name="connsiteX10" fmla="*/ 20807 w 72326"/>
                <a:gd name="connsiteY10" fmla="*/ 40024 h 105826"/>
                <a:gd name="connsiteX11" fmla="*/ 10678 w 72326"/>
                <a:gd name="connsiteY11" fmla="*/ 10952 h 105826"/>
                <a:gd name="connsiteX12" fmla="*/ 14266 w 72326"/>
                <a:gd name="connsiteY12" fmla="*/ 44741 h 105826"/>
                <a:gd name="connsiteX13" fmla="*/ 14266 w 72326"/>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26" h="105826">
                  <a:moveTo>
                    <a:pt x="-2" y="105766"/>
                  </a:moveTo>
                  <a:lnTo>
                    <a:pt x="-2" y="-3"/>
                  </a:lnTo>
                  <a:lnTo>
                    <a:pt x="17884" y="-3"/>
                  </a:lnTo>
                  <a:lnTo>
                    <a:pt x="50545" y="63177"/>
                  </a:lnTo>
                  <a:lnTo>
                    <a:pt x="61760" y="93914"/>
                  </a:lnTo>
                  <a:lnTo>
                    <a:pt x="57853" y="58170"/>
                  </a:lnTo>
                  <a:lnTo>
                    <a:pt x="57853" y="-3"/>
                  </a:lnTo>
                  <a:lnTo>
                    <a:pt x="72324" y="-3"/>
                  </a:lnTo>
                  <a:lnTo>
                    <a:pt x="72324" y="105766"/>
                  </a:lnTo>
                  <a:lnTo>
                    <a:pt x="55104" y="105766"/>
                  </a:lnTo>
                  <a:lnTo>
                    <a:pt x="20807" y="40024"/>
                  </a:lnTo>
                  <a:lnTo>
                    <a:pt x="10678" y="10952"/>
                  </a:lnTo>
                  <a:lnTo>
                    <a:pt x="14266" y="44741"/>
                  </a:lnTo>
                  <a:lnTo>
                    <a:pt x="14266" y="105823"/>
                  </a:lnTo>
                  <a:close/>
                </a:path>
              </a:pathLst>
            </a:custGeom>
            <a:grpFill/>
            <a:ln w="1444" cap="flat">
              <a:noFill/>
              <a:prstDash val="solid"/>
              <a:miter/>
            </a:ln>
          </p:spPr>
          <p:txBody>
            <a:bodyPr rtlCol="0" anchor="ctr"/>
            <a:lstStyle/>
            <a:p>
              <a:endParaRPr lang="en-US"/>
            </a:p>
          </p:txBody>
        </p:sp>
        <p:sp>
          <p:nvSpPr>
            <p:cNvPr id="86" name="Freeform: Shape 35">
              <a:extLst>
                <a:ext uri="{FF2B5EF4-FFF2-40B4-BE49-F238E27FC236}">
                  <a16:creationId xmlns:a16="http://schemas.microsoft.com/office/drawing/2014/main" id="{4EC0FD76-A15C-4442-BDA4-EEC8A04D4285}"/>
                </a:ext>
              </a:extLst>
            </p:cNvPr>
            <p:cNvSpPr/>
            <p:nvPr/>
          </p:nvSpPr>
          <p:spPr>
            <a:xfrm>
              <a:off x="9798904" y="7221447"/>
              <a:ext cx="83830" cy="105768"/>
            </a:xfrm>
            <a:custGeom>
              <a:avLst/>
              <a:gdLst>
                <a:gd name="connsiteX0" fmla="*/ 20605 w 83830"/>
                <a:gd name="connsiteY0" fmla="*/ 84884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12 w 83830"/>
                <a:gd name="connsiteY6" fmla="*/ 105766 h 105768"/>
                <a:gd name="connsiteX7" fmla="*/ 60733 w 83830"/>
                <a:gd name="connsiteY7" fmla="*/ 84884 h 105768"/>
                <a:gd name="connsiteX8" fmla="*/ 57332 w 83830"/>
                <a:gd name="connsiteY8" fmla="*/ 73683 h 105768"/>
                <a:gd name="connsiteX9" fmla="*/ 45307 w 83830"/>
                <a:gd name="connsiteY9" fmla="*/ 33541 h 105768"/>
                <a:gd name="connsiteX10" fmla="*/ 41400 w 83830"/>
                <a:gd name="connsiteY10" fmla="*/ 12529 h 105768"/>
                <a:gd name="connsiteX11" fmla="*/ 36697 w 83830"/>
                <a:gd name="connsiteY11" fmla="*/ 33483 h 105768"/>
                <a:gd name="connsiteX12" fmla="*/ 24179 w 83830"/>
                <a:gd name="connsiteY12" fmla="*/ 73625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05" y="84884"/>
                  </a:moveTo>
                  <a:lnTo>
                    <a:pt x="14136" y="105766"/>
                  </a:lnTo>
                  <a:lnTo>
                    <a:pt x="-2" y="105766"/>
                  </a:lnTo>
                  <a:lnTo>
                    <a:pt x="34280" y="-3"/>
                  </a:lnTo>
                  <a:lnTo>
                    <a:pt x="50198" y="-3"/>
                  </a:lnTo>
                  <a:lnTo>
                    <a:pt x="83829" y="105766"/>
                  </a:lnTo>
                  <a:lnTo>
                    <a:pt x="66912" y="105766"/>
                  </a:lnTo>
                  <a:lnTo>
                    <a:pt x="60733" y="84884"/>
                  </a:lnTo>
                  <a:close/>
                  <a:moveTo>
                    <a:pt x="57332" y="73683"/>
                  </a:moveTo>
                  <a:lnTo>
                    <a:pt x="45307" y="33541"/>
                  </a:lnTo>
                  <a:lnTo>
                    <a:pt x="41400" y="12529"/>
                  </a:lnTo>
                  <a:lnTo>
                    <a:pt x="36697" y="33483"/>
                  </a:lnTo>
                  <a:lnTo>
                    <a:pt x="24179" y="73625"/>
                  </a:lnTo>
                  <a:close/>
                </a:path>
              </a:pathLst>
            </a:custGeom>
            <a:grpFill/>
            <a:ln w="1444" cap="flat">
              <a:noFill/>
              <a:prstDash val="solid"/>
              <a:miter/>
            </a:ln>
          </p:spPr>
          <p:txBody>
            <a:bodyPr rtlCol="0" anchor="ctr"/>
            <a:lstStyle/>
            <a:p>
              <a:endParaRPr lang="en-US"/>
            </a:p>
          </p:txBody>
        </p:sp>
        <p:sp>
          <p:nvSpPr>
            <p:cNvPr id="87" name="Freeform: Shape 36">
              <a:extLst>
                <a:ext uri="{FF2B5EF4-FFF2-40B4-BE49-F238E27FC236}">
                  <a16:creationId xmlns:a16="http://schemas.microsoft.com/office/drawing/2014/main" id="{B953CAFC-103B-8D40-BC87-4222BA2AEAF6}"/>
                </a:ext>
              </a:extLst>
            </p:cNvPr>
            <p:cNvSpPr/>
            <p:nvPr/>
          </p:nvSpPr>
          <p:spPr>
            <a:xfrm>
              <a:off x="9894543" y="7219490"/>
              <a:ext cx="74786" cy="110012"/>
            </a:xfrm>
            <a:custGeom>
              <a:avLst/>
              <a:gdLst>
                <a:gd name="connsiteX0" fmla="*/ 64654 w 74786"/>
                <a:gd name="connsiteY0" fmla="*/ 99446 h 110012"/>
                <a:gd name="connsiteX1" fmla="*/ 55234 w 74786"/>
                <a:gd name="connsiteY1" fmla="*/ 108708 h 110012"/>
                <a:gd name="connsiteX2" fmla="*/ 42080 w 74786"/>
                <a:gd name="connsiteY2" fmla="*/ 110010 h 110012"/>
                <a:gd name="connsiteX3" fmla="*/ -2 w 74786"/>
                <a:gd name="connsiteY3" fmla="*/ 54600 h 110012"/>
                <a:gd name="connsiteX4" fmla="*/ 43541 w 74786"/>
                <a:gd name="connsiteY4" fmla="*/ 1 h 110012"/>
                <a:gd name="connsiteX5" fmla="*/ 71485 w 74786"/>
                <a:gd name="connsiteY5" fmla="*/ 5370 h 110012"/>
                <a:gd name="connsiteX6" fmla="*/ 69531 w 74786"/>
                <a:gd name="connsiteY6" fmla="*/ 18394 h 110012"/>
                <a:gd name="connsiteX7" fmla="*/ 42731 w 74786"/>
                <a:gd name="connsiteY7" fmla="*/ 13517 h 110012"/>
                <a:gd name="connsiteX8" fmla="*/ 17059 w 74786"/>
                <a:gd name="connsiteY8" fmla="*/ 51388 h 110012"/>
                <a:gd name="connsiteX9" fmla="*/ 17059 w 74786"/>
                <a:gd name="connsiteY9" fmla="*/ 56583 h 110012"/>
                <a:gd name="connsiteX10" fmla="*/ 41920 w 74786"/>
                <a:gd name="connsiteY10" fmla="*/ 97521 h 110012"/>
                <a:gd name="connsiteX11" fmla="*/ 59633 w 74786"/>
                <a:gd name="connsiteY11" fmla="*/ 94077 h 110012"/>
                <a:gd name="connsiteX12" fmla="*/ 59633 w 74786"/>
                <a:gd name="connsiteY12" fmla="*/ 63862 h 110012"/>
                <a:gd name="connsiteX13" fmla="*/ 43368 w 74786"/>
                <a:gd name="connsiteY13" fmla="*/ 63862 h 110012"/>
                <a:gd name="connsiteX14" fmla="*/ 43368 w 74786"/>
                <a:gd name="connsiteY14" fmla="*/ 52285 h 110012"/>
                <a:gd name="connsiteX15" fmla="*/ 74784 w 74786"/>
                <a:gd name="connsiteY15" fmla="*/ 52285 h 110012"/>
                <a:gd name="connsiteX16" fmla="*/ 74784 w 74786"/>
                <a:gd name="connsiteY16" fmla="*/ 108982 h 110012"/>
                <a:gd name="connsiteX17" fmla="*/ 69430 w 74786"/>
                <a:gd name="connsiteY17" fmla="*/ 108982 h 11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786" h="110012">
                  <a:moveTo>
                    <a:pt x="64654" y="99446"/>
                  </a:moveTo>
                  <a:lnTo>
                    <a:pt x="55234" y="108708"/>
                  </a:lnTo>
                  <a:cubicBezTo>
                    <a:pt x="50903" y="109574"/>
                    <a:pt x="46496" y="110010"/>
                    <a:pt x="42080" y="110010"/>
                  </a:cubicBezTo>
                  <a:cubicBezTo>
                    <a:pt x="11213" y="110010"/>
                    <a:pt x="-2" y="86610"/>
                    <a:pt x="-2" y="54600"/>
                  </a:cubicBezTo>
                  <a:cubicBezTo>
                    <a:pt x="-2" y="23575"/>
                    <a:pt x="12675" y="1"/>
                    <a:pt x="43541" y="1"/>
                  </a:cubicBezTo>
                  <a:cubicBezTo>
                    <a:pt x="53121" y="-104"/>
                    <a:pt x="62626" y="1722"/>
                    <a:pt x="71485" y="5370"/>
                  </a:cubicBezTo>
                  <a:lnTo>
                    <a:pt x="69531" y="18394"/>
                  </a:lnTo>
                  <a:cubicBezTo>
                    <a:pt x="59633" y="15500"/>
                    <a:pt x="52311" y="13517"/>
                    <a:pt x="42731" y="13517"/>
                  </a:cubicBezTo>
                  <a:cubicBezTo>
                    <a:pt x="27942" y="13517"/>
                    <a:pt x="17059" y="21317"/>
                    <a:pt x="17059" y="51388"/>
                  </a:cubicBezTo>
                  <a:lnTo>
                    <a:pt x="17059" y="56583"/>
                  </a:lnTo>
                  <a:cubicBezTo>
                    <a:pt x="17059" y="87609"/>
                    <a:pt x="26480" y="97521"/>
                    <a:pt x="41920" y="97521"/>
                  </a:cubicBezTo>
                  <a:cubicBezTo>
                    <a:pt x="48003" y="97647"/>
                    <a:pt x="54041" y="96472"/>
                    <a:pt x="59633" y="94077"/>
                  </a:cubicBezTo>
                  <a:lnTo>
                    <a:pt x="59633" y="63862"/>
                  </a:lnTo>
                  <a:lnTo>
                    <a:pt x="43368" y="63862"/>
                  </a:lnTo>
                  <a:lnTo>
                    <a:pt x="43368" y="52285"/>
                  </a:lnTo>
                  <a:lnTo>
                    <a:pt x="74784" y="52285"/>
                  </a:lnTo>
                  <a:lnTo>
                    <a:pt x="74784" y="108982"/>
                  </a:lnTo>
                  <a:lnTo>
                    <a:pt x="69430" y="108982"/>
                  </a:lnTo>
                  <a:close/>
                </a:path>
              </a:pathLst>
            </a:custGeom>
            <a:grpFill/>
            <a:ln w="1444" cap="flat">
              <a:noFill/>
              <a:prstDash val="solid"/>
              <a:miter/>
            </a:ln>
          </p:spPr>
          <p:txBody>
            <a:bodyPr rtlCol="0" anchor="ctr"/>
            <a:lstStyle/>
            <a:p>
              <a:endParaRPr lang="en-US"/>
            </a:p>
          </p:txBody>
        </p:sp>
        <p:sp>
          <p:nvSpPr>
            <p:cNvPr id="88" name="Freeform: Shape 37">
              <a:extLst>
                <a:ext uri="{FF2B5EF4-FFF2-40B4-BE49-F238E27FC236}">
                  <a16:creationId xmlns:a16="http://schemas.microsoft.com/office/drawing/2014/main" id="{BA843E7C-29B2-A64E-84CD-AEA929410AF2}"/>
                </a:ext>
              </a:extLst>
            </p:cNvPr>
            <p:cNvSpPr/>
            <p:nvPr/>
          </p:nvSpPr>
          <p:spPr>
            <a:xfrm>
              <a:off x="9994972" y="7221447"/>
              <a:ext cx="61805" cy="105768"/>
            </a:xfrm>
            <a:custGeom>
              <a:avLst/>
              <a:gdLst>
                <a:gd name="connsiteX0" fmla="*/ -2 w 61805"/>
                <a:gd name="connsiteY0" fmla="*/ 105766 h 105768"/>
                <a:gd name="connsiteX1" fmla="*/ -2 w 61805"/>
                <a:gd name="connsiteY1" fmla="*/ -3 h 105768"/>
                <a:gd name="connsiteX2" fmla="*/ 58823 w 61805"/>
                <a:gd name="connsiteY2" fmla="*/ -3 h 105768"/>
                <a:gd name="connsiteX3" fmla="*/ 58823 w 61805"/>
                <a:gd name="connsiteY3" fmla="*/ 13166 h 105768"/>
                <a:gd name="connsiteX4" fmla="*/ 16321 w 61805"/>
                <a:gd name="connsiteY4" fmla="*/ 13166 h 105768"/>
                <a:gd name="connsiteX5" fmla="*/ 16321 w 61805"/>
                <a:gd name="connsiteY5" fmla="*/ 45494 h 105768"/>
                <a:gd name="connsiteX6" fmla="*/ 52875 w 61805"/>
                <a:gd name="connsiteY6" fmla="*/ 45494 h 105768"/>
                <a:gd name="connsiteX7" fmla="*/ 52875 w 61805"/>
                <a:gd name="connsiteY7" fmla="*/ 57678 h 105768"/>
                <a:gd name="connsiteX8" fmla="*/ 16321 w 61805"/>
                <a:gd name="connsiteY8" fmla="*/ 57678 h 105768"/>
                <a:gd name="connsiteX9" fmla="*/ 16321 w 61805"/>
                <a:gd name="connsiteY9" fmla="*/ 92930 h 105768"/>
                <a:gd name="connsiteX10" fmla="*/ 61804 w 61805"/>
                <a:gd name="connsiteY10" fmla="*/ 92930 h 105768"/>
                <a:gd name="connsiteX11" fmla="*/ 61804 w 61805"/>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805" h="105768">
                  <a:moveTo>
                    <a:pt x="-2" y="105766"/>
                  </a:moveTo>
                  <a:lnTo>
                    <a:pt x="-2" y="-3"/>
                  </a:lnTo>
                  <a:lnTo>
                    <a:pt x="58823" y="-3"/>
                  </a:lnTo>
                  <a:lnTo>
                    <a:pt x="58823" y="13166"/>
                  </a:lnTo>
                  <a:lnTo>
                    <a:pt x="16321" y="13166"/>
                  </a:lnTo>
                  <a:lnTo>
                    <a:pt x="16321" y="45494"/>
                  </a:lnTo>
                  <a:lnTo>
                    <a:pt x="52875" y="45494"/>
                  </a:lnTo>
                  <a:lnTo>
                    <a:pt x="52875" y="57678"/>
                  </a:lnTo>
                  <a:lnTo>
                    <a:pt x="16321" y="57678"/>
                  </a:lnTo>
                  <a:lnTo>
                    <a:pt x="16321" y="92930"/>
                  </a:lnTo>
                  <a:lnTo>
                    <a:pt x="61804" y="92930"/>
                  </a:lnTo>
                  <a:lnTo>
                    <a:pt x="61804" y="105766"/>
                  </a:lnTo>
                  <a:close/>
                </a:path>
              </a:pathLst>
            </a:custGeom>
            <a:grpFill/>
            <a:ln w="1444" cap="flat">
              <a:noFill/>
              <a:prstDash val="solid"/>
              <a:miter/>
            </a:ln>
          </p:spPr>
          <p:txBody>
            <a:bodyPr rtlCol="0" anchor="ctr"/>
            <a:lstStyle/>
            <a:p>
              <a:endParaRPr lang="en-US"/>
            </a:p>
          </p:txBody>
        </p:sp>
        <p:sp>
          <p:nvSpPr>
            <p:cNvPr id="89" name="Freeform: Shape 38">
              <a:extLst>
                <a:ext uri="{FF2B5EF4-FFF2-40B4-BE49-F238E27FC236}">
                  <a16:creationId xmlns:a16="http://schemas.microsoft.com/office/drawing/2014/main" id="{E2FC1EC8-1970-2443-AE4E-31FA930DC1A2}"/>
                </a:ext>
              </a:extLst>
            </p:cNvPr>
            <p:cNvSpPr/>
            <p:nvPr/>
          </p:nvSpPr>
          <p:spPr>
            <a:xfrm>
              <a:off x="10078137" y="7221447"/>
              <a:ext cx="92542" cy="105768"/>
            </a:xfrm>
            <a:custGeom>
              <a:avLst/>
              <a:gdLst>
                <a:gd name="connsiteX0" fmla="*/ -2 w 92542"/>
                <a:gd name="connsiteY0" fmla="*/ 105766 h 105768"/>
                <a:gd name="connsiteX1" fmla="*/ -2 w 92542"/>
                <a:gd name="connsiteY1" fmla="*/ -3 h 105768"/>
                <a:gd name="connsiteX2" fmla="*/ 21430 w 92542"/>
                <a:gd name="connsiteY2" fmla="*/ -3 h 105768"/>
                <a:gd name="connsiteX3" fmla="*/ 40922 w 92542"/>
                <a:gd name="connsiteY3" fmla="*/ 70196 h 105768"/>
                <a:gd name="connsiteX4" fmla="*/ 45466 w 92542"/>
                <a:gd name="connsiteY4" fmla="*/ 99442 h 105768"/>
                <a:gd name="connsiteX5" fmla="*/ 50024 w 92542"/>
                <a:gd name="connsiteY5" fmla="*/ 70196 h 105768"/>
                <a:gd name="connsiteX6" fmla="*/ 70284 w 92542"/>
                <a:gd name="connsiteY6" fmla="*/ -3 h 105768"/>
                <a:gd name="connsiteX7" fmla="*/ 92540 w 92542"/>
                <a:gd name="connsiteY7" fmla="*/ -3 h 105768"/>
                <a:gd name="connsiteX8" fmla="*/ 92540 w 92542"/>
                <a:gd name="connsiteY8" fmla="*/ 105766 h 105768"/>
                <a:gd name="connsiteX9" fmla="*/ 76622 w 92542"/>
                <a:gd name="connsiteY9" fmla="*/ 105766 h 105768"/>
                <a:gd name="connsiteX10" fmla="*/ 76622 w 92542"/>
                <a:gd name="connsiteY10" fmla="*/ 53135 h 105768"/>
                <a:gd name="connsiteX11" fmla="*/ 79516 w 92542"/>
                <a:gd name="connsiteY11" fmla="*/ 6335 h 105768"/>
                <a:gd name="connsiteX12" fmla="*/ 72078 w 92542"/>
                <a:gd name="connsiteY12" fmla="*/ 40299 h 105768"/>
                <a:gd name="connsiteX13" fmla="*/ 53078 w 92542"/>
                <a:gd name="connsiteY13" fmla="*/ 105766 h 105768"/>
                <a:gd name="connsiteX14" fmla="*/ 36074 w 92542"/>
                <a:gd name="connsiteY14" fmla="*/ 105766 h 105768"/>
                <a:gd name="connsiteX15" fmla="*/ 17870 w 92542"/>
                <a:gd name="connsiteY15" fmla="*/ 41268 h 105768"/>
                <a:gd name="connsiteX16" fmla="*/ 10895 w 92542"/>
                <a:gd name="connsiteY16" fmla="*/ 6335 h 105768"/>
                <a:gd name="connsiteX17" fmla="*/ 13644 w 92542"/>
                <a:gd name="connsiteY17" fmla="*/ 53294 h 105768"/>
                <a:gd name="connsiteX18" fmla="*/ 13644 w 92542"/>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42" h="105768">
                  <a:moveTo>
                    <a:pt x="-2" y="105766"/>
                  </a:moveTo>
                  <a:lnTo>
                    <a:pt x="-2" y="-3"/>
                  </a:lnTo>
                  <a:lnTo>
                    <a:pt x="21430" y="-3"/>
                  </a:lnTo>
                  <a:lnTo>
                    <a:pt x="40922" y="70196"/>
                  </a:lnTo>
                  <a:lnTo>
                    <a:pt x="45466" y="99442"/>
                  </a:lnTo>
                  <a:lnTo>
                    <a:pt x="50024" y="70196"/>
                  </a:lnTo>
                  <a:lnTo>
                    <a:pt x="70284" y="-3"/>
                  </a:lnTo>
                  <a:lnTo>
                    <a:pt x="92540" y="-3"/>
                  </a:lnTo>
                  <a:lnTo>
                    <a:pt x="92540" y="105766"/>
                  </a:lnTo>
                  <a:lnTo>
                    <a:pt x="76622" y="105766"/>
                  </a:lnTo>
                  <a:lnTo>
                    <a:pt x="76622" y="53135"/>
                  </a:lnTo>
                  <a:lnTo>
                    <a:pt x="79516" y="6335"/>
                  </a:lnTo>
                  <a:lnTo>
                    <a:pt x="72078" y="40299"/>
                  </a:lnTo>
                  <a:lnTo>
                    <a:pt x="53078" y="105766"/>
                  </a:lnTo>
                  <a:lnTo>
                    <a:pt x="36074" y="105766"/>
                  </a:lnTo>
                  <a:lnTo>
                    <a:pt x="17870" y="41268"/>
                  </a:lnTo>
                  <a:lnTo>
                    <a:pt x="10895" y="6335"/>
                  </a:lnTo>
                  <a:lnTo>
                    <a:pt x="13644" y="53294"/>
                  </a:lnTo>
                  <a:lnTo>
                    <a:pt x="13644" y="105766"/>
                  </a:lnTo>
                  <a:close/>
                </a:path>
              </a:pathLst>
            </a:custGeom>
            <a:grpFill/>
            <a:ln w="1444" cap="flat">
              <a:noFill/>
              <a:prstDash val="solid"/>
              <a:miter/>
            </a:ln>
          </p:spPr>
          <p:txBody>
            <a:bodyPr rtlCol="0" anchor="ctr"/>
            <a:lstStyle/>
            <a:p>
              <a:endParaRPr lang="en-US"/>
            </a:p>
          </p:txBody>
        </p:sp>
        <p:sp>
          <p:nvSpPr>
            <p:cNvPr id="90" name="Freeform: Shape 39">
              <a:extLst>
                <a:ext uri="{FF2B5EF4-FFF2-40B4-BE49-F238E27FC236}">
                  <a16:creationId xmlns:a16="http://schemas.microsoft.com/office/drawing/2014/main" id="{715C87B7-3EC4-7849-82A4-0FF7F6C4A199}"/>
                </a:ext>
              </a:extLst>
            </p:cNvPr>
            <p:cNvSpPr/>
            <p:nvPr/>
          </p:nvSpPr>
          <p:spPr>
            <a:xfrm>
              <a:off x="10199216"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63 w 61747"/>
                <a:gd name="connsiteY4" fmla="*/ 13166 h 105768"/>
                <a:gd name="connsiteX5" fmla="*/ 16263 w 61747"/>
                <a:gd name="connsiteY5" fmla="*/ 45494 h 105768"/>
                <a:gd name="connsiteX6" fmla="*/ 52817 w 61747"/>
                <a:gd name="connsiteY6" fmla="*/ 45494 h 105768"/>
                <a:gd name="connsiteX7" fmla="*/ 52817 w 61747"/>
                <a:gd name="connsiteY7" fmla="*/ 57678 h 105768"/>
                <a:gd name="connsiteX8" fmla="*/ 16263 w 61747"/>
                <a:gd name="connsiteY8" fmla="*/ 57678 h 105768"/>
                <a:gd name="connsiteX9" fmla="*/ 16263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63" y="13166"/>
                  </a:lnTo>
                  <a:lnTo>
                    <a:pt x="16263" y="45494"/>
                  </a:lnTo>
                  <a:lnTo>
                    <a:pt x="52817" y="45494"/>
                  </a:lnTo>
                  <a:lnTo>
                    <a:pt x="52817" y="57678"/>
                  </a:lnTo>
                  <a:lnTo>
                    <a:pt x="16263" y="57678"/>
                  </a:lnTo>
                  <a:lnTo>
                    <a:pt x="16263" y="92930"/>
                  </a:lnTo>
                  <a:lnTo>
                    <a:pt x="61746" y="92930"/>
                  </a:lnTo>
                  <a:lnTo>
                    <a:pt x="61746" y="105766"/>
                  </a:lnTo>
                  <a:close/>
                </a:path>
              </a:pathLst>
            </a:custGeom>
            <a:grpFill/>
            <a:ln w="1444" cap="flat">
              <a:noFill/>
              <a:prstDash val="solid"/>
              <a:miter/>
            </a:ln>
          </p:spPr>
          <p:txBody>
            <a:bodyPr rtlCol="0" anchor="ctr"/>
            <a:lstStyle/>
            <a:p>
              <a:endParaRPr lang="en-US"/>
            </a:p>
          </p:txBody>
        </p:sp>
        <p:sp>
          <p:nvSpPr>
            <p:cNvPr id="91" name="Freeform: Shape 40">
              <a:extLst>
                <a:ext uri="{FF2B5EF4-FFF2-40B4-BE49-F238E27FC236}">
                  <a16:creationId xmlns:a16="http://schemas.microsoft.com/office/drawing/2014/main" id="{E7B79260-3A9D-C14B-9F65-BBC3490FE7B4}"/>
                </a:ext>
              </a:extLst>
            </p:cNvPr>
            <p:cNvSpPr/>
            <p:nvPr/>
          </p:nvSpPr>
          <p:spPr>
            <a:xfrm>
              <a:off x="10282381" y="7221447"/>
              <a:ext cx="72311" cy="105826"/>
            </a:xfrm>
            <a:custGeom>
              <a:avLst/>
              <a:gdLst>
                <a:gd name="connsiteX0" fmla="*/ -2 w 72311"/>
                <a:gd name="connsiteY0" fmla="*/ 105766 h 105826"/>
                <a:gd name="connsiteX1" fmla="*/ -2 w 72311"/>
                <a:gd name="connsiteY1" fmla="*/ -3 h 105826"/>
                <a:gd name="connsiteX2" fmla="*/ 17870 w 72311"/>
                <a:gd name="connsiteY2" fmla="*/ -3 h 105826"/>
                <a:gd name="connsiteX3" fmla="*/ 50531 w 72311"/>
                <a:gd name="connsiteY3" fmla="*/ 63177 h 105826"/>
                <a:gd name="connsiteX4" fmla="*/ 61746 w 72311"/>
                <a:gd name="connsiteY4" fmla="*/ 93914 h 105826"/>
                <a:gd name="connsiteX5" fmla="*/ 57839 w 72311"/>
                <a:gd name="connsiteY5" fmla="*/ 58170 h 105826"/>
                <a:gd name="connsiteX6" fmla="*/ 57839 w 72311"/>
                <a:gd name="connsiteY6" fmla="*/ -3 h 105826"/>
                <a:gd name="connsiteX7" fmla="*/ 72310 w 72311"/>
                <a:gd name="connsiteY7" fmla="*/ -3 h 105826"/>
                <a:gd name="connsiteX8" fmla="*/ 72310 w 72311"/>
                <a:gd name="connsiteY8" fmla="*/ 105766 h 105826"/>
                <a:gd name="connsiteX9" fmla="*/ 55089 w 72311"/>
                <a:gd name="connsiteY9" fmla="*/ 105766 h 105826"/>
                <a:gd name="connsiteX10" fmla="*/ 20793 w 72311"/>
                <a:gd name="connsiteY10" fmla="*/ 40024 h 105826"/>
                <a:gd name="connsiteX11" fmla="*/ 10663 w 72311"/>
                <a:gd name="connsiteY11" fmla="*/ 10952 h 105826"/>
                <a:gd name="connsiteX12" fmla="*/ 14237 w 72311"/>
                <a:gd name="connsiteY12" fmla="*/ 44741 h 105826"/>
                <a:gd name="connsiteX13" fmla="*/ 14237 w 72311"/>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1" h="105826">
                  <a:moveTo>
                    <a:pt x="-2" y="105766"/>
                  </a:moveTo>
                  <a:lnTo>
                    <a:pt x="-2" y="-3"/>
                  </a:lnTo>
                  <a:lnTo>
                    <a:pt x="17870" y="-3"/>
                  </a:lnTo>
                  <a:lnTo>
                    <a:pt x="50531" y="63177"/>
                  </a:lnTo>
                  <a:lnTo>
                    <a:pt x="61746" y="93914"/>
                  </a:lnTo>
                  <a:lnTo>
                    <a:pt x="57839" y="58170"/>
                  </a:lnTo>
                  <a:lnTo>
                    <a:pt x="57839" y="-3"/>
                  </a:lnTo>
                  <a:lnTo>
                    <a:pt x="72310" y="-3"/>
                  </a:lnTo>
                  <a:lnTo>
                    <a:pt x="72310" y="105766"/>
                  </a:lnTo>
                  <a:lnTo>
                    <a:pt x="55089" y="105766"/>
                  </a:lnTo>
                  <a:lnTo>
                    <a:pt x="20793" y="40024"/>
                  </a:lnTo>
                  <a:lnTo>
                    <a:pt x="10663" y="10952"/>
                  </a:lnTo>
                  <a:lnTo>
                    <a:pt x="14237" y="44741"/>
                  </a:lnTo>
                  <a:lnTo>
                    <a:pt x="14237" y="105823"/>
                  </a:lnTo>
                  <a:close/>
                </a:path>
              </a:pathLst>
            </a:custGeom>
            <a:grpFill/>
            <a:ln w="1444" cap="flat">
              <a:noFill/>
              <a:prstDash val="solid"/>
              <a:miter/>
            </a:ln>
          </p:spPr>
          <p:txBody>
            <a:bodyPr rtlCol="0" anchor="ctr"/>
            <a:lstStyle/>
            <a:p>
              <a:endParaRPr lang="en-US"/>
            </a:p>
          </p:txBody>
        </p:sp>
        <p:sp>
          <p:nvSpPr>
            <p:cNvPr id="92" name="Freeform: Shape 41">
              <a:extLst>
                <a:ext uri="{FF2B5EF4-FFF2-40B4-BE49-F238E27FC236}">
                  <a16:creationId xmlns:a16="http://schemas.microsoft.com/office/drawing/2014/main" id="{2BEE1B63-CF8C-5C4A-846D-DBBC92EB9782}"/>
                </a:ext>
              </a:extLst>
            </p:cNvPr>
            <p:cNvSpPr/>
            <p:nvPr/>
          </p:nvSpPr>
          <p:spPr>
            <a:xfrm>
              <a:off x="10374590" y="7221447"/>
              <a:ext cx="70907" cy="105783"/>
            </a:xfrm>
            <a:custGeom>
              <a:avLst/>
              <a:gdLst>
                <a:gd name="connsiteX0" fmla="*/ 27290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290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290" y="13166"/>
                  </a:moveTo>
                  <a:lnTo>
                    <a:pt x="-2" y="13166"/>
                  </a:lnTo>
                  <a:lnTo>
                    <a:pt x="-2" y="-3"/>
                  </a:lnTo>
                  <a:lnTo>
                    <a:pt x="70906" y="-3"/>
                  </a:lnTo>
                  <a:lnTo>
                    <a:pt x="70906" y="13166"/>
                  </a:lnTo>
                  <a:lnTo>
                    <a:pt x="43541" y="13166"/>
                  </a:lnTo>
                  <a:lnTo>
                    <a:pt x="43541" y="105780"/>
                  </a:lnTo>
                  <a:lnTo>
                    <a:pt x="27290" y="105780"/>
                  </a:lnTo>
                  <a:close/>
                </a:path>
              </a:pathLst>
            </a:custGeom>
            <a:grpFill/>
            <a:ln w="1444" cap="flat">
              <a:noFill/>
              <a:prstDash val="solid"/>
              <a:miter/>
            </a:ln>
          </p:spPr>
          <p:txBody>
            <a:bodyPr rtlCol="0" anchor="ctr"/>
            <a:lstStyle/>
            <a:p>
              <a:endParaRPr lang="en-US"/>
            </a:p>
          </p:txBody>
        </p:sp>
      </p:grpSp>
    </p:spTree>
    <p:extLst>
      <p:ext uri="{BB962C8B-B14F-4D97-AF65-F5344CB8AC3E}">
        <p14:creationId xmlns:p14="http://schemas.microsoft.com/office/powerpoint/2010/main" val="31438221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Title Slide plain">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06C5C77E-583E-EE46-B4EF-7284D9F58784}"/>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12171" t="11074" r="21930" b="11814"/>
          <a:stretch/>
        </p:blipFill>
        <p:spPr>
          <a:xfrm>
            <a:off x="0" y="0"/>
            <a:ext cx="9144000" cy="6858000"/>
          </a:xfrm>
          <a:prstGeom prst="rect">
            <a:avLst/>
          </a:prstGeom>
        </p:spPr>
      </p:pic>
      <p:cxnSp>
        <p:nvCxnSpPr>
          <p:cNvPr id="18" name="Straight Connector 17">
            <a:extLst>
              <a:ext uri="{FF2B5EF4-FFF2-40B4-BE49-F238E27FC236}">
                <a16:creationId xmlns:a16="http://schemas.microsoft.com/office/drawing/2014/main" id="{FB3F7B9B-96E9-4673-924B-E973134927ED}"/>
              </a:ext>
            </a:extLst>
          </p:cNvPr>
          <p:cNvCxnSpPr/>
          <p:nvPr userDrawn="1"/>
        </p:nvCxnSpPr>
        <p:spPr>
          <a:xfrm>
            <a:off x="636588" y="0"/>
            <a:ext cx="0" cy="685800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22" name="Straight Connector 21">
            <a:extLst>
              <a:ext uri="{FF2B5EF4-FFF2-40B4-BE49-F238E27FC236}">
                <a16:creationId xmlns:a16="http://schemas.microsoft.com/office/drawing/2014/main" id="{4945E2C3-9CB1-44C3-B292-0251D821492E}"/>
              </a:ext>
            </a:extLst>
          </p:cNvPr>
          <p:cNvCxnSpPr/>
          <p:nvPr userDrawn="1"/>
        </p:nvCxnSpPr>
        <p:spPr>
          <a:xfrm>
            <a:off x="761999" y="1080294"/>
            <a:ext cx="8166098" cy="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9" name="Text Placeholder 1">
            <a:extLst>
              <a:ext uri="{FF2B5EF4-FFF2-40B4-BE49-F238E27FC236}">
                <a16:creationId xmlns:a16="http://schemas.microsoft.com/office/drawing/2014/main" id="{591547A0-B97E-4908-818C-55A6D83FAE85}"/>
              </a:ext>
            </a:extLst>
          </p:cNvPr>
          <p:cNvSpPr>
            <a:spLocks noGrp="1"/>
          </p:cNvSpPr>
          <p:nvPr>
            <p:ph type="body" sz="quarter" idx="23" hasCustomPrompt="1"/>
          </p:nvPr>
        </p:nvSpPr>
        <p:spPr>
          <a:xfrm>
            <a:off x="762000" y="302400"/>
            <a:ext cx="5381625" cy="619200"/>
          </a:xfrm>
          <a:prstGeom prst="rect">
            <a:avLst/>
          </a:prstGeom>
        </p:spPr>
        <p:txBody>
          <a:bodyPr anchor="b" anchorCtr="0"/>
          <a:lstStyle>
            <a:lvl1pPr marL="0" indent="0">
              <a:spcBef>
                <a:spcPts val="0"/>
              </a:spcBef>
              <a:buFontTx/>
              <a:buNone/>
              <a:defRPr sz="1800" b="0" cap="none"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13" name="Title 1">
            <a:extLst>
              <a:ext uri="{FF2B5EF4-FFF2-40B4-BE49-F238E27FC236}">
                <a16:creationId xmlns:a16="http://schemas.microsoft.com/office/drawing/2014/main" id="{BBD47550-84EC-45C8-AA36-10E7D7A06C17}"/>
              </a:ext>
            </a:extLst>
          </p:cNvPr>
          <p:cNvSpPr>
            <a:spLocks noGrp="1"/>
          </p:cNvSpPr>
          <p:nvPr>
            <p:ph type="ctrTitle" hasCustomPrompt="1"/>
          </p:nvPr>
        </p:nvSpPr>
        <p:spPr>
          <a:xfrm>
            <a:off x="761999" y="2234997"/>
            <a:ext cx="5395913" cy="2031907"/>
          </a:xfrm>
        </p:spPr>
        <p:txBody>
          <a:bodyPr anchor="b" anchorCtr="0"/>
          <a:lstStyle>
            <a:lvl1pPr algn="l">
              <a:lnSpc>
                <a:spcPct val="87000"/>
              </a:lnSpc>
              <a:defRPr sz="7200" b="0" i="0">
                <a:solidFill>
                  <a:srgbClr val="000000"/>
                </a:solidFill>
                <a:latin typeface="JPM AM Pro Medium" panose="020B0403040102020003" pitchFamily="34" charset="77"/>
              </a:defRPr>
            </a:lvl1pPr>
          </a:lstStyle>
          <a:p>
            <a:r>
              <a:rPr lang="en-US" dirty="0"/>
              <a:t>[Presentation title]</a:t>
            </a:r>
          </a:p>
        </p:txBody>
      </p:sp>
      <p:sp>
        <p:nvSpPr>
          <p:cNvPr id="14" name="Subtitle 2">
            <a:extLst>
              <a:ext uri="{FF2B5EF4-FFF2-40B4-BE49-F238E27FC236}">
                <a16:creationId xmlns:a16="http://schemas.microsoft.com/office/drawing/2014/main" id="{834A1133-2511-408F-9C7C-CB96C63DE752}"/>
              </a:ext>
            </a:extLst>
          </p:cNvPr>
          <p:cNvSpPr>
            <a:spLocks noGrp="1"/>
          </p:cNvSpPr>
          <p:nvPr>
            <p:ph type="subTitle" idx="1" hasCustomPrompt="1"/>
          </p:nvPr>
        </p:nvSpPr>
        <p:spPr>
          <a:xfrm>
            <a:off x="761999" y="5102455"/>
            <a:ext cx="5395913" cy="825816"/>
          </a:xfrm>
          <a:prstGeom prst="rect">
            <a:avLst/>
          </a:prstGeom>
        </p:spPr>
        <p:txBody>
          <a:bodyPr>
            <a:noAutofit/>
          </a:bodyPr>
          <a:lstStyle>
            <a:lvl1pPr marL="0" indent="0" algn="l">
              <a:lnSpc>
                <a:spcPct val="100000"/>
              </a:lnSpc>
              <a:spcBef>
                <a:spcPts val="0"/>
              </a:spcBef>
              <a:buNone/>
              <a:defRPr sz="1800" b="0">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[Presentation subtitle]</a:t>
            </a:r>
          </a:p>
        </p:txBody>
      </p:sp>
      <p:sp>
        <p:nvSpPr>
          <p:cNvPr id="10" name="Freeform: Shape 9">
            <a:extLst>
              <a:ext uri="{FF2B5EF4-FFF2-40B4-BE49-F238E27FC236}">
                <a16:creationId xmlns:a16="http://schemas.microsoft.com/office/drawing/2014/main" id="{E130BF03-0A10-4CD0-B610-99201F19E1DE}"/>
              </a:ext>
            </a:extLst>
          </p:cNvPr>
          <p:cNvSpPr/>
          <p:nvPr userDrawn="1"/>
        </p:nvSpPr>
        <p:spPr>
          <a:xfrm>
            <a:off x="181790" y="595556"/>
            <a:ext cx="267747" cy="388767"/>
          </a:xfrm>
          <a:custGeom>
            <a:avLst/>
            <a:gdLst>
              <a:gd name="connsiteX0" fmla="*/ 2487 w 267747"/>
              <a:gd name="connsiteY0" fmla="*/ 79195 h 388767"/>
              <a:gd name="connsiteX1" fmla="*/ 111707 w 267747"/>
              <a:gd name="connsiteY1" fmla="*/ 188415 h 388767"/>
              <a:gd name="connsiteX2" fmla="*/ 111791 w 267747"/>
              <a:gd name="connsiteY2" fmla="*/ 200269 h 388767"/>
              <a:gd name="connsiteX3" fmla="*/ 111707 w 267747"/>
              <a:gd name="connsiteY3" fmla="*/ 200353 h 388767"/>
              <a:gd name="connsiteX4" fmla="*/ 2487 w 267747"/>
              <a:gd name="connsiteY4" fmla="*/ 309573 h 388767"/>
              <a:gd name="connsiteX5" fmla="*/ 2349 w 267747"/>
              <a:gd name="connsiteY5" fmla="*/ 321246 h 388767"/>
              <a:gd name="connsiteX6" fmla="*/ 2487 w 267747"/>
              <a:gd name="connsiteY6" fmla="*/ 321384 h 388767"/>
              <a:gd name="connsiteX7" fmla="*/ 67384 w 267747"/>
              <a:gd name="connsiteY7" fmla="*/ 386281 h 388767"/>
              <a:gd name="connsiteX8" fmla="*/ 79058 w 267747"/>
              <a:gd name="connsiteY8" fmla="*/ 386418 h 388767"/>
              <a:gd name="connsiteX9" fmla="*/ 79195 w 267747"/>
              <a:gd name="connsiteY9" fmla="*/ 386281 h 388767"/>
              <a:gd name="connsiteX10" fmla="*/ 265250 w 267747"/>
              <a:gd name="connsiteY10" fmla="*/ 200353 h 388767"/>
              <a:gd name="connsiteX11" fmla="*/ 265334 w 267747"/>
              <a:gd name="connsiteY11" fmla="*/ 188499 h 388767"/>
              <a:gd name="connsiteX12" fmla="*/ 265250 w 267747"/>
              <a:gd name="connsiteY12" fmla="*/ 188415 h 388767"/>
              <a:gd name="connsiteX13" fmla="*/ 79195 w 267747"/>
              <a:gd name="connsiteY13" fmla="*/ 2487 h 388767"/>
              <a:gd name="connsiteX14" fmla="*/ 67521 w 267747"/>
              <a:gd name="connsiteY14" fmla="*/ 2349 h 388767"/>
              <a:gd name="connsiteX15" fmla="*/ 67384 w 267747"/>
              <a:gd name="connsiteY15" fmla="*/ 2487 h 388767"/>
              <a:gd name="connsiteX16" fmla="*/ 2487 w 267747"/>
              <a:gd name="connsiteY16" fmla="*/ 67384 h 388767"/>
              <a:gd name="connsiteX17" fmla="*/ 2349 w 267747"/>
              <a:gd name="connsiteY17" fmla="*/ 79058 h 388767"/>
              <a:gd name="connsiteX18" fmla="*/ 2487 w 267747"/>
              <a:gd name="connsiteY18" fmla="*/ 79195 h 38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747" h="388767">
                <a:moveTo>
                  <a:pt x="2487" y="79195"/>
                </a:moveTo>
                <a:lnTo>
                  <a:pt x="111707" y="188415"/>
                </a:lnTo>
                <a:cubicBezTo>
                  <a:pt x="115004" y="191665"/>
                  <a:pt x="115041" y="196972"/>
                  <a:pt x="111791" y="200269"/>
                </a:cubicBezTo>
                <a:cubicBezTo>
                  <a:pt x="111763" y="200297"/>
                  <a:pt x="111735" y="200325"/>
                  <a:pt x="111707" y="200353"/>
                </a:cubicBezTo>
                <a:lnTo>
                  <a:pt x="2487" y="309573"/>
                </a:lnTo>
                <a:cubicBezTo>
                  <a:pt x="-775" y="312759"/>
                  <a:pt x="-836" y="317985"/>
                  <a:pt x="2349" y="321246"/>
                </a:cubicBezTo>
                <a:cubicBezTo>
                  <a:pt x="2395" y="321293"/>
                  <a:pt x="2441" y="321339"/>
                  <a:pt x="2487" y="321384"/>
                </a:cubicBezTo>
                <a:lnTo>
                  <a:pt x="67384" y="386281"/>
                </a:lnTo>
                <a:cubicBezTo>
                  <a:pt x="70570" y="389542"/>
                  <a:pt x="75796" y="389604"/>
                  <a:pt x="79058" y="386418"/>
                </a:cubicBezTo>
                <a:cubicBezTo>
                  <a:pt x="79104" y="386373"/>
                  <a:pt x="79150" y="386327"/>
                  <a:pt x="79195" y="386281"/>
                </a:cubicBezTo>
                <a:lnTo>
                  <a:pt x="265250" y="200353"/>
                </a:lnTo>
                <a:cubicBezTo>
                  <a:pt x="268547" y="197103"/>
                  <a:pt x="268584" y="191796"/>
                  <a:pt x="265334" y="188499"/>
                </a:cubicBezTo>
                <a:cubicBezTo>
                  <a:pt x="265306" y="188471"/>
                  <a:pt x="265278" y="188443"/>
                  <a:pt x="265250" y="188415"/>
                </a:cubicBezTo>
                <a:lnTo>
                  <a:pt x="79195" y="2487"/>
                </a:lnTo>
                <a:cubicBezTo>
                  <a:pt x="76009" y="-775"/>
                  <a:pt x="70783" y="-836"/>
                  <a:pt x="67521" y="2349"/>
                </a:cubicBezTo>
                <a:cubicBezTo>
                  <a:pt x="67475" y="2395"/>
                  <a:pt x="67429" y="2441"/>
                  <a:pt x="67384" y="2487"/>
                </a:cubicBezTo>
                <a:lnTo>
                  <a:pt x="2487" y="67384"/>
                </a:lnTo>
                <a:cubicBezTo>
                  <a:pt x="-775" y="70570"/>
                  <a:pt x="-836" y="75796"/>
                  <a:pt x="2349" y="79058"/>
                </a:cubicBezTo>
                <a:cubicBezTo>
                  <a:pt x="2395" y="79104"/>
                  <a:pt x="2441" y="79150"/>
                  <a:pt x="2487" y="79195"/>
                </a:cubicBezTo>
              </a:path>
            </a:pathLst>
          </a:custGeom>
          <a:solidFill>
            <a:srgbClr val="FFBE37"/>
          </a:solidFill>
          <a:ln w="12700" cap="flat">
            <a:noFill/>
            <a:prstDash val="solid"/>
            <a:miter/>
          </a:ln>
        </p:spPr>
        <p:txBody>
          <a:bodyPr rtlCol="0" anchor="ctr"/>
          <a:lstStyle/>
          <a:p>
            <a:endParaRPr lang="en-US">
              <a:solidFill>
                <a:srgbClr val="000000"/>
              </a:solidFill>
            </a:endParaRPr>
          </a:p>
        </p:txBody>
      </p:sp>
      <p:grpSp>
        <p:nvGrpSpPr>
          <p:cNvPr id="120" name="Group 119">
            <a:extLst>
              <a:ext uri="{FF2B5EF4-FFF2-40B4-BE49-F238E27FC236}">
                <a16:creationId xmlns:a16="http://schemas.microsoft.com/office/drawing/2014/main" id="{71AC03BC-3AD4-E64E-83CC-2B1FE762A69C}"/>
              </a:ext>
            </a:extLst>
          </p:cNvPr>
          <p:cNvGrpSpPr>
            <a:grpSpLocks noChangeAspect="1"/>
          </p:cNvGrpSpPr>
          <p:nvPr userDrawn="1"/>
        </p:nvGrpSpPr>
        <p:grpSpPr>
          <a:xfrm>
            <a:off x="7630207" y="6220619"/>
            <a:ext cx="1311832" cy="432000"/>
            <a:chOff x="9004113" y="6854839"/>
            <a:chExt cx="1441384" cy="474663"/>
          </a:xfrm>
          <a:solidFill>
            <a:schemeClr val="tx1"/>
          </a:solidFill>
        </p:grpSpPr>
        <p:sp>
          <p:nvSpPr>
            <p:cNvPr id="121" name="Freeform: Shape 12">
              <a:extLst>
                <a:ext uri="{FF2B5EF4-FFF2-40B4-BE49-F238E27FC236}">
                  <a16:creationId xmlns:a16="http://schemas.microsoft.com/office/drawing/2014/main" id="{8456FC92-7B29-B54B-BF3D-B1BFD3EFACB6}"/>
                </a:ext>
              </a:extLst>
            </p:cNvPr>
            <p:cNvSpPr/>
            <p:nvPr/>
          </p:nvSpPr>
          <p:spPr>
            <a:xfrm>
              <a:off x="9004113" y="6854839"/>
              <a:ext cx="146924" cy="217571"/>
            </a:xfrm>
            <a:custGeom>
              <a:avLst/>
              <a:gdLst>
                <a:gd name="connsiteX0" fmla="*/ 146922 w 146924"/>
                <a:gd name="connsiteY0" fmla="*/ -3 h 217571"/>
                <a:gd name="connsiteX1" fmla="*/ 61254 w 146924"/>
                <a:gd name="connsiteY1" fmla="*/ -3 h 217571"/>
                <a:gd name="connsiteX2" fmla="*/ 61254 w 146924"/>
                <a:gd name="connsiteY2" fmla="*/ 7464 h 217571"/>
                <a:gd name="connsiteX3" fmla="*/ 88546 w 146924"/>
                <a:gd name="connsiteY3" fmla="*/ 7464 h 217571"/>
                <a:gd name="connsiteX4" fmla="*/ 88546 w 146924"/>
                <a:gd name="connsiteY4" fmla="*/ 152435 h 217571"/>
                <a:gd name="connsiteX5" fmla="*/ 50285 w 146924"/>
                <a:gd name="connsiteY5" fmla="*/ 208278 h 217571"/>
                <a:gd name="connsiteX6" fmla="*/ 30937 w 146924"/>
                <a:gd name="connsiteY6" fmla="*/ 188771 h 217571"/>
                <a:gd name="connsiteX7" fmla="*/ 15916 w 146924"/>
                <a:gd name="connsiteY7" fmla="*/ 163201 h 217571"/>
                <a:gd name="connsiteX8" fmla="*/ -2 w 146924"/>
                <a:gd name="connsiteY8" fmla="*/ 182332 h 217571"/>
                <a:gd name="connsiteX9" fmla="*/ 54018 w 146924"/>
                <a:gd name="connsiteY9" fmla="*/ 217569 h 217571"/>
                <a:gd name="connsiteX10" fmla="*/ 118718 w 146924"/>
                <a:gd name="connsiteY10" fmla="*/ 148614 h 217571"/>
                <a:gd name="connsiteX11" fmla="*/ 118718 w 146924"/>
                <a:gd name="connsiteY11" fmla="*/ 7406 h 217571"/>
                <a:gd name="connsiteX12" fmla="*/ 146922 w 146924"/>
                <a:gd name="connsiteY12" fmla="*/ 7406 h 2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924" h="217571">
                  <a:moveTo>
                    <a:pt x="146922" y="-3"/>
                  </a:moveTo>
                  <a:lnTo>
                    <a:pt x="61254" y="-3"/>
                  </a:lnTo>
                  <a:lnTo>
                    <a:pt x="61254" y="7464"/>
                  </a:lnTo>
                  <a:lnTo>
                    <a:pt x="88546" y="7464"/>
                  </a:lnTo>
                  <a:lnTo>
                    <a:pt x="88546" y="152435"/>
                  </a:lnTo>
                  <a:cubicBezTo>
                    <a:pt x="88546" y="196021"/>
                    <a:pt x="76665" y="208278"/>
                    <a:pt x="50285" y="208278"/>
                  </a:cubicBezTo>
                  <a:cubicBezTo>
                    <a:pt x="33643" y="208278"/>
                    <a:pt x="30937" y="195457"/>
                    <a:pt x="30937" y="188771"/>
                  </a:cubicBezTo>
                  <a:cubicBezTo>
                    <a:pt x="30937" y="172969"/>
                    <a:pt x="30069" y="163201"/>
                    <a:pt x="15916" y="163201"/>
                  </a:cubicBezTo>
                  <a:cubicBezTo>
                    <a:pt x="1763" y="163201"/>
                    <a:pt x="-2" y="177846"/>
                    <a:pt x="-2" y="182332"/>
                  </a:cubicBezTo>
                  <a:cubicBezTo>
                    <a:pt x="-2" y="202258"/>
                    <a:pt x="15149" y="217569"/>
                    <a:pt x="54018" y="217569"/>
                  </a:cubicBezTo>
                  <a:cubicBezTo>
                    <a:pt x="100412" y="217569"/>
                    <a:pt x="118718" y="201650"/>
                    <a:pt x="118718" y="148614"/>
                  </a:cubicBezTo>
                  <a:lnTo>
                    <a:pt x="118718" y="7406"/>
                  </a:lnTo>
                  <a:lnTo>
                    <a:pt x="146922" y="7406"/>
                  </a:lnTo>
                  <a:close/>
                </a:path>
              </a:pathLst>
            </a:custGeom>
            <a:grpFill/>
            <a:ln w="1444" cap="flat">
              <a:noFill/>
              <a:prstDash val="solid"/>
              <a:miter/>
            </a:ln>
          </p:spPr>
          <p:txBody>
            <a:bodyPr rtlCol="0" anchor="ctr"/>
            <a:lstStyle/>
            <a:p>
              <a:endParaRPr lang="en-US"/>
            </a:p>
          </p:txBody>
        </p:sp>
        <p:sp>
          <p:nvSpPr>
            <p:cNvPr id="122" name="Freeform: Shape 13">
              <a:extLst>
                <a:ext uri="{FF2B5EF4-FFF2-40B4-BE49-F238E27FC236}">
                  <a16:creationId xmlns:a16="http://schemas.microsoft.com/office/drawing/2014/main" id="{22A099C8-BC59-E944-9DD4-6F151F3ACE0E}"/>
                </a:ext>
              </a:extLst>
            </p:cNvPr>
            <p:cNvSpPr/>
            <p:nvPr/>
          </p:nvSpPr>
          <p:spPr>
            <a:xfrm>
              <a:off x="9139946" y="7038800"/>
              <a:ext cx="33831" cy="33890"/>
            </a:xfrm>
            <a:custGeom>
              <a:avLst/>
              <a:gdLst>
                <a:gd name="connsiteX0" fmla="*/ 16863 w 33831"/>
                <a:gd name="connsiteY0" fmla="*/ 6 h 33890"/>
                <a:gd name="connsiteX1" fmla="*/ 4939 w 33831"/>
                <a:gd name="connsiteY1" fmla="*/ 4868 h 33890"/>
                <a:gd name="connsiteX2" fmla="*/ 4 w 33831"/>
                <a:gd name="connsiteY2" fmla="*/ 17039 h 33890"/>
                <a:gd name="connsiteX3" fmla="*/ 4968 w 33831"/>
                <a:gd name="connsiteY3" fmla="*/ 28992 h 33890"/>
                <a:gd name="connsiteX4" fmla="*/ 16863 w 33831"/>
                <a:gd name="connsiteY4" fmla="*/ 33883 h 33890"/>
                <a:gd name="connsiteX5" fmla="*/ 28917 w 33831"/>
                <a:gd name="connsiteY5" fmla="*/ 28992 h 33890"/>
                <a:gd name="connsiteX6" fmla="*/ 33823 w 33831"/>
                <a:gd name="connsiteY6" fmla="*/ 17039 h 33890"/>
                <a:gd name="connsiteX7" fmla="*/ 28917 w 33831"/>
                <a:gd name="connsiteY7" fmla="*/ 4868 h 33890"/>
                <a:gd name="connsiteX8" fmla="*/ 16863 w 33831"/>
                <a:gd name="connsiteY8" fmla="*/ 6 h 3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31" h="33890">
                  <a:moveTo>
                    <a:pt x="16863" y="6"/>
                  </a:moveTo>
                  <a:cubicBezTo>
                    <a:pt x="12377" y="-147"/>
                    <a:pt x="8039" y="1623"/>
                    <a:pt x="4939" y="4868"/>
                  </a:cubicBezTo>
                  <a:cubicBezTo>
                    <a:pt x="1690" y="8074"/>
                    <a:pt x="-95" y="12476"/>
                    <a:pt x="4" y="17039"/>
                  </a:cubicBezTo>
                  <a:cubicBezTo>
                    <a:pt x="-124" y="21549"/>
                    <a:pt x="1683" y="25899"/>
                    <a:pt x="4968" y="28992"/>
                  </a:cubicBezTo>
                  <a:cubicBezTo>
                    <a:pt x="8081" y="32204"/>
                    <a:pt x="12390" y="33977"/>
                    <a:pt x="16863" y="33883"/>
                  </a:cubicBezTo>
                  <a:cubicBezTo>
                    <a:pt x="21385" y="33990"/>
                    <a:pt x="25748" y="32219"/>
                    <a:pt x="28917" y="28992"/>
                  </a:cubicBezTo>
                  <a:cubicBezTo>
                    <a:pt x="32169" y="25880"/>
                    <a:pt x="33950" y="21538"/>
                    <a:pt x="33823" y="17039"/>
                  </a:cubicBezTo>
                  <a:cubicBezTo>
                    <a:pt x="33929" y="12480"/>
                    <a:pt x="32155" y="8080"/>
                    <a:pt x="28917" y="4868"/>
                  </a:cubicBezTo>
                  <a:cubicBezTo>
                    <a:pt x="25764" y="1621"/>
                    <a:pt x="21387" y="-144"/>
                    <a:pt x="16863" y="6"/>
                  </a:cubicBezTo>
                </a:path>
              </a:pathLst>
            </a:custGeom>
            <a:grpFill/>
            <a:ln w="1444" cap="flat">
              <a:noFill/>
              <a:prstDash val="solid"/>
              <a:miter/>
            </a:ln>
          </p:spPr>
          <p:txBody>
            <a:bodyPr rtlCol="0" anchor="ctr"/>
            <a:lstStyle/>
            <a:p>
              <a:endParaRPr lang="en-US"/>
            </a:p>
          </p:txBody>
        </p:sp>
        <p:sp>
          <p:nvSpPr>
            <p:cNvPr id="123" name="Freeform: Shape 14">
              <a:extLst>
                <a:ext uri="{FF2B5EF4-FFF2-40B4-BE49-F238E27FC236}">
                  <a16:creationId xmlns:a16="http://schemas.microsoft.com/office/drawing/2014/main" id="{82BFC100-78D8-1645-BCF8-30B5A1398923}"/>
                </a:ext>
              </a:extLst>
            </p:cNvPr>
            <p:cNvSpPr/>
            <p:nvPr/>
          </p:nvSpPr>
          <p:spPr>
            <a:xfrm>
              <a:off x="9323608" y="7038801"/>
              <a:ext cx="33835" cy="33881"/>
            </a:xfrm>
            <a:custGeom>
              <a:avLst/>
              <a:gdLst>
                <a:gd name="connsiteX0" fmla="*/ 16794 w 33835"/>
                <a:gd name="connsiteY0" fmla="*/ 5 h 33881"/>
                <a:gd name="connsiteX1" fmla="*/ 4855 w 33835"/>
                <a:gd name="connsiteY1" fmla="*/ 4867 h 33881"/>
                <a:gd name="connsiteX2" fmla="*/ 8 w 33835"/>
                <a:gd name="connsiteY2" fmla="*/ 17037 h 33881"/>
                <a:gd name="connsiteX3" fmla="*/ 4855 w 33835"/>
                <a:gd name="connsiteY3" fmla="*/ 28990 h 33881"/>
                <a:gd name="connsiteX4" fmla="*/ 28906 w 33835"/>
                <a:gd name="connsiteY4" fmla="*/ 28990 h 33881"/>
                <a:gd name="connsiteX5" fmla="*/ 33826 w 33835"/>
                <a:gd name="connsiteY5" fmla="*/ 17037 h 33881"/>
                <a:gd name="connsiteX6" fmla="*/ 28906 w 33835"/>
                <a:gd name="connsiteY6" fmla="*/ 4867 h 33881"/>
                <a:gd name="connsiteX7" fmla="*/ 16794 w 33835"/>
                <a:gd name="connsiteY7" fmla="*/ 5 h 3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5" h="33881">
                  <a:moveTo>
                    <a:pt x="16794" y="5"/>
                  </a:moveTo>
                  <a:cubicBezTo>
                    <a:pt x="12307" y="-130"/>
                    <a:pt x="7971" y="1636"/>
                    <a:pt x="4855" y="4867"/>
                  </a:cubicBezTo>
                  <a:cubicBezTo>
                    <a:pt x="1641" y="8088"/>
                    <a:pt x="-111" y="12488"/>
                    <a:pt x="8" y="17037"/>
                  </a:cubicBezTo>
                  <a:cubicBezTo>
                    <a:pt x="-149" y="21529"/>
                    <a:pt x="1614" y="25876"/>
                    <a:pt x="4855" y="28990"/>
                  </a:cubicBezTo>
                  <a:cubicBezTo>
                    <a:pt x="11547" y="35508"/>
                    <a:pt x="22215" y="35508"/>
                    <a:pt x="28906" y="28990"/>
                  </a:cubicBezTo>
                  <a:cubicBezTo>
                    <a:pt x="32172" y="25888"/>
                    <a:pt x="33962" y="21541"/>
                    <a:pt x="33826" y="17037"/>
                  </a:cubicBezTo>
                  <a:cubicBezTo>
                    <a:pt x="33948" y="12473"/>
                    <a:pt x="32165" y="8065"/>
                    <a:pt x="28906" y="4867"/>
                  </a:cubicBezTo>
                  <a:cubicBezTo>
                    <a:pt x="25724" y="1627"/>
                    <a:pt x="21334" y="-137"/>
                    <a:pt x="16794" y="5"/>
                  </a:cubicBezTo>
                </a:path>
              </a:pathLst>
            </a:custGeom>
            <a:grpFill/>
            <a:ln w="1444" cap="flat">
              <a:noFill/>
              <a:prstDash val="solid"/>
              <a:miter/>
            </a:ln>
          </p:spPr>
          <p:txBody>
            <a:bodyPr rtlCol="0" anchor="ctr"/>
            <a:lstStyle/>
            <a:p>
              <a:endParaRPr lang="en-US"/>
            </a:p>
          </p:txBody>
        </p:sp>
        <p:sp>
          <p:nvSpPr>
            <p:cNvPr id="124" name="Freeform: Shape 15">
              <a:extLst>
                <a:ext uri="{FF2B5EF4-FFF2-40B4-BE49-F238E27FC236}">
                  <a16:creationId xmlns:a16="http://schemas.microsoft.com/office/drawing/2014/main" id="{FE165F61-9121-3D4C-81D3-7EE797F9E125}"/>
                </a:ext>
              </a:extLst>
            </p:cNvPr>
            <p:cNvSpPr/>
            <p:nvPr/>
          </p:nvSpPr>
          <p:spPr>
            <a:xfrm>
              <a:off x="9198342" y="6854839"/>
              <a:ext cx="165664" cy="212275"/>
            </a:xfrm>
            <a:custGeom>
              <a:avLst/>
              <a:gdLst>
                <a:gd name="connsiteX0" fmla="*/ 77331 w 165664"/>
                <a:gd name="connsiteY0" fmla="*/ 114926 h 212275"/>
                <a:gd name="connsiteX1" fmla="*/ 60241 w 165664"/>
                <a:gd name="connsiteY1" fmla="*/ 114926 h 212275"/>
                <a:gd name="connsiteX2" fmla="*/ 60241 w 165664"/>
                <a:gd name="connsiteY2" fmla="*/ 8419 h 212275"/>
                <a:gd name="connsiteX3" fmla="*/ 75754 w 165664"/>
                <a:gd name="connsiteY3" fmla="*/ 8173 h 212275"/>
                <a:gd name="connsiteX4" fmla="*/ 136735 w 165664"/>
                <a:gd name="connsiteY4" fmla="*/ 63163 h 212275"/>
                <a:gd name="connsiteX5" fmla="*/ 77331 w 165664"/>
                <a:gd name="connsiteY5" fmla="*/ 114882 h 212275"/>
                <a:gd name="connsiteX6" fmla="*/ 88821 w 165664"/>
                <a:gd name="connsiteY6" fmla="*/ -3 h 212275"/>
                <a:gd name="connsiteX7" fmla="*/ 4889 w 165664"/>
                <a:gd name="connsiteY7" fmla="*/ -3 h 212275"/>
                <a:gd name="connsiteX8" fmla="*/ 4889 w 165664"/>
                <a:gd name="connsiteY8" fmla="*/ 7464 h 212275"/>
                <a:gd name="connsiteX9" fmla="*/ 29490 w 165664"/>
                <a:gd name="connsiteY9" fmla="*/ 7464 h 212275"/>
                <a:gd name="connsiteX10" fmla="*/ 29490 w 165664"/>
                <a:gd name="connsiteY10" fmla="*/ 172911 h 212275"/>
                <a:gd name="connsiteX11" fmla="*/ 27319 w 165664"/>
                <a:gd name="connsiteY11" fmla="*/ 190276 h 212275"/>
                <a:gd name="connsiteX12" fmla="*/ 17190 w 165664"/>
                <a:gd name="connsiteY12" fmla="*/ 199943 h 212275"/>
                <a:gd name="connsiteX13" fmla="*/ -2 w 165664"/>
                <a:gd name="connsiteY13" fmla="*/ 202678 h 212275"/>
                <a:gd name="connsiteX14" fmla="*/ -2 w 165664"/>
                <a:gd name="connsiteY14" fmla="*/ 212272 h 212275"/>
                <a:gd name="connsiteX15" fmla="*/ 90268 w 165664"/>
                <a:gd name="connsiteY15" fmla="*/ 212272 h 212275"/>
                <a:gd name="connsiteX16" fmla="*/ 90268 w 165664"/>
                <a:gd name="connsiteY16" fmla="*/ 202678 h 212275"/>
                <a:gd name="connsiteX17" fmla="*/ 72975 w 165664"/>
                <a:gd name="connsiteY17" fmla="*/ 200203 h 212275"/>
                <a:gd name="connsiteX18" fmla="*/ 62383 w 165664"/>
                <a:gd name="connsiteY18" fmla="*/ 190464 h 212275"/>
                <a:gd name="connsiteX19" fmla="*/ 60140 w 165664"/>
                <a:gd name="connsiteY19" fmla="*/ 176948 h 212275"/>
                <a:gd name="connsiteX20" fmla="*/ 60140 w 165664"/>
                <a:gd name="connsiteY20" fmla="*/ 123116 h 212275"/>
                <a:gd name="connsiteX21" fmla="*/ 82570 w 165664"/>
                <a:gd name="connsiteY21" fmla="*/ 123001 h 212275"/>
                <a:gd name="connsiteX22" fmla="*/ 165662 w 165664"/>
                <a:gd name="connsiteY22" fmla="*/ 61253 h 212275"/>
                <a:gd name="connsiteX23" fmla="*/ 88821 w 165664"/>
                <a:gd name="connsiteY23" fmla="*/ -3 h 21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64" h="212275">
                  <a:moveTo>
                    <a:pt x="77331" y="114926"/>
                  </a:moveTo>
                  <a:lnTo>
                    <a:pt x="60241" y="114926"/>
                  </a:lnTo>
                  <a:lnTo>
                    <a:pt x="60241" y="8419"/>
                  </a:lnTo>
                  <a:lnTo>
                    <a:pt x="75754" y="8173"/>
                  </a:lnTo>
                  <a:cubicBezTo>
                    <a:pt x="125795" y="8173"/>
                    <a:pt x="136735" y="29200"/>
                    <a:pt x="136735" y="63163"/>
                  </a:cubicBezTo>
                  <a:cubicBezTo>
                    <a:pt x="136735" y="97416"/>
                    <a:pt x="117054" y="114882"/>
                    <a:pt x="77331" y="114882"/>
                  </a:cubicBezTo>
                  <a:moveTo>
                    <a:pt x="88821" y="-3"/>
                  </a:moveTo>
                  <a:lnTo>
                    <a:pt x="4889" y="-3"/>
                  </a:lnTo>
                  <a:lnTo>
                    <a:pt x="4889" y="7464"/>
                  </a:lnTo>
                  <a:lnTo>
                    <a:pt x="29490" y="7464"/>
                  </a:lnTo>
                  <a:lnTo>
                    <a:pt x="29490" y="172911"/>
                  </a:lnTo>
                  <a:cubicBezTo>
                    <a:pt x="29490" y="185935"/>
                    <a:pt x="28723" y="186499"/>
                    <a:pt x="27319" y="190276"/>
                  </a:cubicBezTo>
                  <a:cubicBezTo>
                    <a:pt x="25771" y="194516"/>
                    <a:pt x="22327" y="197816"/>
                    <a:pt x="17190" y="199943"/>
                  </a:cubicBezTo>
                  <a:cubicBezTo>
                    <a:pt x="13398" y="201607"/>
                    <a:pt x="7639" y="202475"/>
                    <a:pt x="-2" y="202678"/>
                  </a:cubicBezTo>
                  <a:lnTo>
                    <a:pt x="-2" y="212272"/>
                  </a:lnTo>
                  <a:lnTo>
                    <a:pt x="90268" y="212272"/>
                  </a:lnTo>
                  <a:lnTo>
                    <a:pt x="90268" y="202678"/>
                  </a:lnTo>
                  <a:cubicBezTo>
                    <a:pt x="82642" y="202475"/>
                    <a:pt x="76781" y="201607"/>
                    <a:pt x="72975" y="200203"/>
                  </a:cubicBezTo>
                  <a:cubicBezTo>
                    <a:pt x="67621" y="198033"/>
                    <a:pt x="64076" y="194849"/>
                    <a:pt x="62383" y="190464"/>
                  </a:cubicBezTo>
                  <a:cubicBezTo>
                    <a:pt x="60935" y="186789"/>
                    <a:pt x="60140" y="183533"/>
                    <a:pt x="60140" y="176948"/>
                  </a:cubicBezTo>
                  <a:lnTo>
                    <a:pt x="60140" y="123116"/>
                  </a:lnTo>
                  <a:lnTo>
                    <a:pt x="82570" y="123001"/>
                  </a:lnTo>
                  <a:cubicBezTo>
                    <a:pt x="147472" y="123001"/>
                    <a:pt x="165662" y="96953"/>
                    <a:pt x="165662" y="61253"/>
                  </a:cubicBezTo>
                  <a:cubicBezTo>
                    <a:pt x="165662" y="25234"/>
                    <a:pt x="154519" y="-3"/>
                    <a:pt x="88821" y="-3"/>
                  </a:cubicBezTo>
                </a:path>
              </a:pathLst>
            </a:custGeom>
            <a:grpFill/>
            <a:ln w="1444" cap="flat">
              <a:noFill/>
              <a:prstDash val="solid"/>
              <a:miter/>
            </a:ln>
          </p:spPr>
          <p:txBody>
            <a:bodyPr rtlCol="0" anchor="ctr"/>
            <a:lstStyle/>
            <a:p>
              <a:endParaRPr lang="en-US"/>
            </a:p>
          </p:txBody>
        </p:sp>
        <p:sp>
          <p:nvSpPr>
            <p:cNvPr id="125" name="Freeform: Shape 20">
              <a:extLst>
                <a:ext uri="{FF2B5EF4-FFF2-40B4-BE49-F238E27FC236}">
                  <a16:creationId xmlns:a16="http://schemas.microsoft.com/office/drawing/2014/main" id="{43367E3B-EBBF-4345-82B5-4E5BE328E654}"/>
                </a:ext>
              </a:extLst>
            </p:cNvPr>
            <p:cNvSpPr/>
            <p:nvPr/>
          </p:nvSpPr>
          <p:spPr>
            <a:xfrm>
              <a:off x="9394338" y="6854839"/>
              <a:ext cx="252012" cy="212289"/>
            </a:xfrm>
            <a:custGeom>
              <a:avLst/>
              <a:gdLst>
                <a:gd name="connsiteX0" fmla="*/ 227844 w 252012"/>
                <a:gd name="connsiteY0" fmla="*/ 189683 h 212289"/>
                <a:gd name="connsiteX1" fmla="*/ 226079 w 252012"/>
                <a:gd name="connsiteY1" fmla="*/ 175212 h 212289"/>
                <a:gd name="connsiteX2" fmla="*/ 226079 w 252012"/>
                <a:gd name="connsiteY2" fmla="*/ 7493 h 212289"/>
                <a:gd name="connsiteX3" fmla="*/ 247785 w 252012"/>
                <a:gd name="connsiteY3" fmla="*/ 7493 h 212289"/>
                <a:gd name="connsiteX4" fmla="*/ 247785 w 252012"/>
                <a:gd name="connsiteY4" fmla="*/ -3 h 212289"/>
                <a:gd name="connsiteX5" fmla="*/ 194850 w 252012"/>
                <a:gd name="connsiteY5" fmla="*/ -3 h 212289"/>
                <a:gd name="connsiteX6" fmla="*/ 130946 w 252012"/>
                <a:gd name="connsiteY6" fmla="*/ 162072 h 212289"/>
                <a:gd name="connsiteX7" fmla="*/ 129499 w 252012"/>
                <a:gd name="connsiteY7" fmla="*/ 163071 h 212289"/>
                <a:gd name="connsiteX8" fmla="*/ 127965 w 252012"/>
                <a:gd name="connsiteY8" fmla="*/ 162072 h 212289"/>
                <a:gd name="connsiteX9" fmla="*/ 60111 w 252012"/>
                <a:gd name="connsiteY9" fmla="*/ -3 h 212289"/>
                <a:gd name="connsiteX10" fmla="*/ 1214 w 252012"/>
                <a:gd name="connsiteY10" fmla="*/ -3 h 212289"/>
                <a:gd name="connsiteX11" fmla="*/ 1214 w 252012"/>
                <a:gd name="connsiteY11" fmla="*/ 7507 h 212289"/>
                <a:gd name="connsiteX12" fmla="*/ 25597 w 252012"/>
                <a:gd name="connsiteY12" fmla="*/ 7507 h 212289"/>
                <a:gd name="connsiteX13" fmla="*/ 25597 w 252012"/>
                <a:gd name="connsiteY13" fmla="*/ 168787 h 212289"/>
                <a:gd name="connsiteX14" fmla="*/ 25091 w 252012"/>
                <a:gd name="connsiteY14" fmla="*/ 183779 h 212289"/>
                <a:gd name="connsiteX15" fmla="*/ 21574 w 252012"/>
                <a:gd name="connsiteY15" fmla="*/ 194039 h 212289"/>
                <a:gd name="connsiteX16" fmla="*/ 12110 w 252012"/>
                <a:gd name="connsiteY16" fmla="*/ 200927 h 212289"/>
                <a:gd name="connsiteX17" fmla="*/ -2 w 252012"/>
                <a:gd name="connsiteY17" fmla="*/ 202635 h 212289"/>
                <a:gd name="connsiteX18" fmla="*/ -2 w 252012"/>
                <a:gd name="connsiteY18" fmla="*/ 212287 h 212289"/>
                <a:gd name="connsiteX19" fmla="*/ 59821 w 252012"/>
                <a:gd name="connsiteY19" fmla="*/ 212287 h 212289"/>
                <a:gd name="connsiteX20" fmla="*/ 59821 w 252012"/>
                <a:gd name="connsiteY20" fmla="*/ 202591 h 212289"/>
                <a:gd name="connsiteX21" fmla="*/ 49691 w 252012"/>
                <a:gd name="connsiteY21" fmla="*/ 200884 h 212289"/>
                <a:gd name="connsiteX22" fmla="*/ 40010 w 252012"/>
                <a:gd name="connsiteY22" fmla="*/ 194140 h 212289"/>
                <a:gd name="connsiteX23" fmla="*/ 36479 w 252012"/>
                <a:gd name="connsiteY23" fmla="*/ 183677 h 212289"/>
                <a:gd name="connsiteX24" fmla="*/ 35785 w 252012"/>
                <a:gd name="connsiteY24" fmla="*/ 168729 h 212289"/>
                <a:gd name="connsiteX25" fmla="*/ 35785 w 252012"/>
                <a:gd name="connsiteY25" fmla="*/ 29720 h 212289"/>
                <a:gd name="connsiteX26" fmla="*/ 39287 w 252012"/>
                <a:gd name="connsiteY26" fmla="*/ 29720 h 212289"/>
                <a:gd name="connsiteX27" fmla="*/ 115867 w 252012"/>
                <a:gd name="connsiteY27" fmla="*/ 212243 h 212289"/>
                <a:gd name="connsiteX28" fmla="*/ 122235 w 252012"/>
                <a:gd name="connsiteY28" fmla="*/ 212243 h 212289"/>
                <a:gd name="connsiteX29" fmla="*/ 194054 w 252012"/>
                <a:gd name="connsiteY29" fmla="*/ 31674 h 212289"/>
                <a:gd name="connsiteX30" fmla="*/ 195849 w 252012"/>
                <a:gd name="connsiteY30" fmla="*/ 31674 h 212289"/>
                <a:gd name="connsiteX31" fmla="*/ 195849 w 252012"/>
                <a:gd name="connsiteY31" fmla="*/ 175255 h 212289"/>
                <a:gd name="connsiteX32" fmla="*/ 194011 w 252012"/>
                <a:gd name="connsiteY32" fmla="*/ 190117 h 212289"/>
                <a:gd name="connsiteX33" fmla="*/ 185053 w 252012"/>
                <a:gd name="connsiteY33" fmla="*/ 200030 h 212289"/>
                <a:gd name="connsiteX34" fmla="*/ 170163 w 252012"/>
                <a:gd name="connsiteY34" fmla="*/ 202649 h 212289"/>
                <a:gd name="connsiteX35" fmla="*/ 170163 w 252012"/>
                <a:gd name="connsiteY35" fmla="*/ 212243 h 212289"/>
                <a:gd name="connsiteX36" fmla="*/ 252011 w 252012"/>
                <a:gd name="connsiteY36" fmla="*/ 212243 h 212289"/>
                <a:gd name="connsiteX37" fmla="*/ 252011 w 252012"/>
                <a:gd name="connsiteY37" fmla="*/ 202591 h 212289"/>
                <a:gd name="connsiteX38" fmla="*/ 236961 w 252012"/>
                <a:gd name="connsiteY38" fmla="*/ 199813 h 212289"/>
                <a:gd name="connsiteX39" fmla="*/ 227801 w 252012"/>
                <a:gd name="connsiteY39" fmla="*/ 189683 h 2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2012" h="212289">
                  <a:moveTo>
                    <a:pt x="227844" y="189683"/>
                  </a:moveTo>
                  <a:cubicBezTo>
                    <a:pt x="226524" y="184977"/>
                    <a:pt x="225930" y="180097"/>
                    <a:pt x="226079" y="175212"/>
                  </a:cubicBezTo>
                  <a:lnTo>
                    <a:pt x="226079" y="7493"/>
                  </a:lnTo>
                  <a:lnTo>
                    <a:pt x="247785" y="7493"/>
                  </a:lnTo>
                  <a:lnTo>
                    <a:pt x="247785" y="-3"/>
                  </a:lnTo>
                  <a:lnTo>
                    <a:pt x="194850" y="-3"/>
                  </a:lnTo>
                  <a:lnTo>
                    <a:pt x="130946" y="162072"/>
                  </a:lnTo>
                  <a:cubicBezTo>
                    <a:pt x="130722" y="162676"/>
                    <a:pt x="130143" y="163075"/>
                    <a:pt x="129499" y="163071"/>
                  </a:cubicBezTo>
                  <a:cubicBezTo>
                    <a:pt x="128829" y="163094"/>
                    <a:pt x="128216" y="162695"/>
                    <a:pt x="127965" y="162072"/>
                  </a:cubicBezTo>
                  <a:cubicBezTo>
                    <a:pt x="127965" y="162072"/>
                    <a:pt x="60878" y="1922"/>
                    <a:pt x="60111" y="-3"/>
                  </a:cubicBezTo>
                  <a:lnTo>
                    <a:pt x="1214" y="-3"/>
                  </a:lnTo>
                  <a:lnTo>
                    <a:pt x="1214" y="7507"/>
                  </a:lnTo>
                  <a:lnTo>
                    <a:pt x="25597" y="7507"/>
                  </a:lnTo>
                  <a:lnTo>
                    <a:pt x="25597" y="168787"/>
                  </a:lnTo>
                  <a:cubicBezTo>
                    <a:pt x="25597" y="168787"/>
                    <a:pt x="25091" y="183677"/>
                    <a:pt x="25091" y="183779"/>
                  </a:cubicBezTo>
                  <a:cubicBezTo>
                    <a:pt x="24765" y="187433"/>
                    <a:pt x="23558" y="190954"/>
                    <a:pt x="21574" y="194039"/>
                  </a:cubicBezTo>
                  <a:cubicBezTo>
                    <a:pt x="19263" y="197314"/>
                    <a:pt x="15938" y="199736"/>
                    <a:pt x="12110" y="200927"/>
                  </a:cubicBezTo>
                  <a:cubicBezTo>
                    <a:pt x="8174" y="202070"/>
                    <a:pt x="4096" y="202645"/>
                    <a:pt x="-2" y="202635"/>
                  </a:cubicBezTo>
                  <a:lnTo>
                    <a:pt x="-2" y="212287"/>
                  </a:lnTo>
                  <a:lnTo>
                    <a:pt x="59821" y="212287"/>
                  </a:lnTo>
                  <a:lnTo>
                    <a:pt x="59821" y="202591"/>
                  </a:lnTo>
                  <a:cubicBezTo>
                    <a:pt x="56371" y="202619"/>
                    <a:pt x="52942" y="202040"/>
                    <a:pt x="49691" y="200884"/>
                  </a:cubicBezTo>
                  <a:cubicBezTo>
                    <a:pt x="45806" y="199771"/>
                    <a:pt x="42401" y="197399"/>
                    <a:pt x="40010" y="194140"/>
                  </a:cubicBezTo>
                  <a:cubicBezTo>
                    <a:pt x="38010" y="190987"/>
                    <a:pt x="36799" y="187398"/>
                    <a:pt x="36479" y="183677"/>
                  </a:cubicBezTo>
                  <a:cubicBezTo>
                    <a:pt x="36479" y="183677"/>
                    <a:pt x="35785" y="168743"/>
                    <a:pt x="35785" y="168729"/>
                  </a:cubicBezTo>
                  <a:lnTo>
                    <a:pt x="35785" y="29720"/>
                  </a:lnTo>
                  <a:lnTo>
                    <a:pt x="39287" y="29720"/>
                  </a:lnTo>
                  <a:cubicBezTo>
                    <a:pt x="39287" y="29720"/>
                    <a:pt x="115086" y="210261"/>
                    <a:pt x="115867" y="212243"/>
                  </a:cubicBezTo>
                  <a:lnTo>
                    <a:pt x="122235" y="212243"/>
                  </a:lnTo>
                  <a:lnTo>
                    <a:pt x="194054" y="31674"/>
                  </a:lnTo>
                  <a:lnTo>
                    <a:pt x="195849" y="31674"/>
                  </a:lnTo>
                  <a:lnTo>
                    <a:pt x="195849" y="175255"/>
                  </a:lnTo>
                  <a:cubicBezTo>
                    <a:pt x="195988" y="180274"/>
                    <a:pt x="195368" y="185284"/>
                    <a:pt x="194011" y="190117"/>
                  </a:cubicBezTo>
                  <a:cubicBezTo>
                    <a:pt x="192522" y="194516"/>
                    <a:pt x="189280" y="198105"/>
                    <a:pt x="185053" y="200030"/>
                  </a:cubicBezTo>
                  <a:cubicBezTo>
                    <a:pt x="181826" y="201477"/>
                    <a:pt x="176761" y="202417"/>
                    <a:pt x="170163" y="202649"/>
                  </a:cubicBezTo>
                  <a:lnTo>
                    <a:pt x="170163" y="212243"/>
                  </a:lnTo>
                  <a:lnTo>
                    <a:pt x="252011" y="212243"/>
                  </a:lnTo>
                  <a:lnTo>
                    <a:pt x="252011" y="202591"/>
                  </a:lnTo>
                  <a:cubicBezTo>
                    <a:pt x="245470" y="202287"/>
                    <a:pt x="240434" y="201376"/>
                    <a:pt x="236961" y="199813"/>
                  </a:cubicBezTo>
                  <a:cubicBezTo>
                    <a:pt x="232612" y="197884"/>
                    <a:pt x="229284" y="194204"/>
                    <a:pt x="227801" y="189683"/>
                  </a:cubicBezTo>
                </a:path>
              </a:pathLst>
            </a:custGeom>
            <a:grpFill/>
            <a:ln w="1444" cap="flat">
              <a:noFill/>
              <a:prstDash val="solid"/>
              <a:miter/>
            </a:ln>
          </p:spPr>
          <p:txBody>
            <a:bodyPr rtlCol="0" anchor="ctr"/>
            <a:lstStyle/>
            <a:p>
              <a:endParaRPr lang="en-US"/>
            </a:p>
          </p:txBody>
        </p:sp>
        <p:sp>
          <p:nvSpPr>
            <p:cNvPr id="126" name="Freeform: Shape 21">
              <a:extLst>
                <a:ext uri="{FF2B5EF4-FFF2-40B4-BE49-F238E27FC236}">
                  <a16:creationId xmlns:a16="http://schemas.microsoft.com/office/drawing/2014/main" id="{CD4A648E-772F-B747-8DEB-A83B0A297AA8}"/>
                </a:ext>
              </a:extLst>
            </p:cNvPr>
            <p:cNvSpPr/>
            <p:nvPr/>
          </p:nvSpPr>
          <p:spPr>
            <a:xfrm>
              <a:off x="9661183" y="6911580"/>
              <a:ext cx="141483" cy="161713"/>
            </a:xfrm>
            <a:custGeom>
              <a:avLst/>
              <a:gdLst>
                <a:gd name="connsiteX0" fmla="*/ 70501 w 141483"/>
                <a:gd name="connsiteY0" fmla="*/ 152348 h 161713"/>
                <a:gd name="connsiteX1" fmla="*/ 32572 w 141483"/>
                <a:gd name="connsiteY1" fmla="*/ 82004 h 161713"/>
                <a:gd name="connsiteX2" fmla="*/ 70501 w 141483"/>
                <a:gd name="connsiteY2" fmla="*/ 9418 h 161713"/>
                <a:gd name="connsiteX3" fmla="*/ 108863 w 141483"/>
                <a:gd name="connsiteY3" fmla="*/ 79356 h 161713"/>
                <a:gd name="connsiteX4" fmla="*/ 70501 w 141483"/>
                <a:gd name="connsiteY4" fmla="*/ 152348 h 161713"/>
                <a:gd name="connsiteX5" fmla="*/ 71094 w 141483"/>
                <a:gd name="connsiteY5" fmla="*/ -3 h 161713"/>
                <a:gd name="connsiteX6" fmla="*/ -2 w 141483"/>
                <a:gd name="connsiteY6" fmla="*/ 81165 h 161713"/>
                <a:gd name="connsiteX7" fmla="*/ 70081 w 141483"/>
                <a:gd name="connsiteY7" fmla="*/ 161711 h 161713"/>
                <a:gd name="connsiteX8" fmla="*/ 141481 w 141483"/>
                <a:gd name="connsiteY8" fmla="*/ 79732 h 161713"/>
                <a:gd name="connsiteX9" fmla="*/ 71094 w 141483"/>
                <a:gd name="connsiteY9" fmla="*/ -3 h 16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483" h="161713">
                  <a:moveTo>
                    <a:pt x="70501" y="152348"/>
                  </a:moveTo>
                  <a:cubicBezTo>
                    <a:pt x="37681" y="152348"/>
                    <a:pt x="32572" y="135634"/>
                    <a:pt x="32572" y="82004"/>
                  </a:cubicBezTo>
                  <a:cubicBezTo>
                    <a:pt x="32572" y="40559"/>
                    <a:pt x="35134" y="9418"/>
                    <a:pt x="70501" y="9418"/>
                  </a:cubicBezTo>
                  <a:cubicBezTo>
                    <a:pt x="108704" y="9418"/>
                    <a:pt x="108863" y="41630"/>
                    <a:pt x="108863" y="79356"/>
                  </a:cubicBezTo>
                  <a:cubicBezTo>
                    <a:pt x="108863" y="133637"/>
                    <a:pt x="99819" y="152348"/>
                    <a:pt x="70501" y="152348"/>
                  </a:cubicBezTo>
                  <a:moveTo>
                    <a:pt x="71094" y="-3"/>
                  </a:moveTo>
                  <a:cubicBezTo>
                    <a:pt x="27377" y="-3"/>
                    <a:pt x="-2" y="29590"/>
                    <a:pt x="-2" y="81165"/>
                  </a:cubicBezTo>
                  <a:cubicBezTo>
                    <a:pt x="-2" y="156718"/>
                    <a:pt x="57665" y="161711"/>
                    <a:pt x="70081" y="161711"/>
                  </a:cubicBezTo>
                  <a:cubicBezTo>
                    <a:pt x="94682" y="161711"/>
                    <a:pt x="141481" y="146053"/>
                    <a:pt x="141481" y="79732"/>
                  </a:cubicBezTo>
                  <a:cubicBezTo>
                    <a:pt x="141481" y="28129"/>
                    <a:pt x="111555" y="-3"/>
                    <a:pt x="71094" y="-3"/>
                  </a:cubicBezTo>
                </a:path>
              </a:pathLst>
            </a:custGeom>
            <a:grpFill/>
            <a:ln w="1444" cap="flat">
              <a:noFill/>
              <a:prstDash val="solid"/>
              <a:miter/>
            </a:ln>
          </p:spPr>
          <p:txBody>
            <a:bodyPr rtlCol="0" anchor="ctr"/>
            <a:lstStyle/>
            <a:p>
              <a:endParaRPr lang="en-US"/>
            </a:p>
          </p:txBody>
        </p:sp>
        <p:sp>
          <p:nvSpPr>
            <p:cNvPr id="127" name="Freeform: Shape 22">
              <a:extLst>
                <a:ext uri="{FF2B5EF4-FFF2-40B4-BE49-F238E27FC236}">
                  <a16:creationId xmlns:a16="http://schemas.microsoft.com/office/drawing/2014/main" id="{F370E350-5124-9641-981C-4FA2D69DE25A}"/>
                </a:ext>
              </a:extLst>
            </p:cNvPr>
            <p:cNvSpPr/>
            <p:nvPr/>
          </p:nvSpPr>
          <p:spPr>
            <a:xfrm>
              <a:off x="9817745" y="6913910"/>
              <a:ext cx="130123" cy="153349"/>
            </a:xfrm>
            <a:custGeom>
              <a:avLst/>
              <a:gdLst>
                <a:gd name="connsiteX0" fmla="*/ 99139 w 130123"/>
                <a:gd name="connsiteY0" fmla="*/ 26 h 153349"/>
                <a:gd name="connsiteX1" fmla="*/ 56840 w 130123"/>
                <a:gd name="connsiteY1" fmla="*/ 31862 h 153349"/>
                <a:gd name="connsiteX2" fmla="*/ 54742 w 130123"/>
                <a:gd name="connsiteY2" fmla="*/ 31862 h 153349"/>
                <a:gd name="connsiteX3" fmla="*/ 49532 w 130123"/>
                <a:gd name="connsiteY3" fmla="*/ 1473 h 153349"/>
                <a:gd name="connsiteX4" fmla="*/ -2 w 130123"/>
                <a:gd name="connsiteY4" fmla="*/ 1473 h 153349"/>
                <a:gd name="connsiteX5" fmla="*/ -2 w 130123"/>
                <a:gd name="connsiteY5" fmla="*/ 9519 h 153349"/>
                <a:gd name="connsiteX6" fmla="*/ 27203 w 130123"/>
                <a:gd name="connsiteY6" fmla="*/ 9519 h 153349"/>
                <a:gd name="connsiteX7" fmla="*/ 27203 w 130123"/>
                <a:gd name="connsiteY7" fmla="*/ 114014 h 153349"/>
                <a:gd name="connsiteX8" fmla="*/ 24107 w 130123"/>
                <a:gd name="connsiteY8" fmla="*/ 136791 h 153349"/>
                <a:gd name="connsiteX9" fmla="*/ 4368 w 130123"/>
                <a:gd name="connsiteY9" fmla="*/ 143781 h 153349"/>
                <a:gd name="connsiteX10" fmla="*/ 27 w 130123"/>
                <a:gd name="connsiteY10" fmla="*/ 143781 h 153349"/>
                <a:gd name="connsiteX11" fmla="*/ 27 w 130123"/>
                <a:gd name="connsiteY11" fmla="*/ 153346 h 153349"/>
                <a:gd name="connsiteX12" fmla="*/ 84697 w 130123"/>
                <a:gd name="connsiteY12" fmla="*/ 153346 h 153349"/>
                <a:gd name="connsiteX13" fmla="*/ 84697 w 130123"/>
                <a:gd name="connsiteY13" fmla="*/ 143781 h 153349"/>
                <a:gd name="connsiteX14" fmla="*/ 80167 w 130123"/>
                <a:gd name="connsiteY14" fmla="*/ 143781 h 153349"/>
                <a:gd name="connsiteX15" fmla="*/ 60386 w 130123"/>
                <a:gd name="connsiteY15" fmla="*/ 136372 h 153349"/>
                <a:gd name="connsiteX16" fmla="*/ 56507 w 130123"/>
                <a:gd name="connsiteY16" fmla="*/ 114014 h 153349"/>
                <a:gd name="connsiteX17" fmla="*/ 56507 w 130123"/>
                <a:gd name="connsiteY17" fmla="*/ 59675 h 153349"/>
                <a:gd name="connsiteX18" fmla="*/ 87142 w 130123"/>
                <a:gd name="connsiteY18" fmla="*/ 20459 h 153349"/>
                <a:gd name="connsiteX19" fmla="*/ 122944 w 130123"/>
                <a:gd name="connsiteY19" fmla="*/ 36377 h 153349"/>
                <a:gd name="connsiteX20" fmla="*/ 99168 w 130123"/>
                <a:gd name="connsiteY20" fmla="*/ -3 h 15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123" h="153349">
                  <a:moveTo>
                    <a:pt x="99139" y="26"/>
                  </a:moveTo>
                  <a:cubicBezTo>
                    <a:pt x="73091" y="26"/>
                    <a:pt x="64003" y="15756"/>
                    <a:pt x="56840" y="31862"/>
                  </a:cubicBezTo>
                  <a:cubicBezTo>
                    <a:pt x="56141" y="31809"/>
                    <a:pt x="55441" y="31809"/>
                    <a:pt x="54742" y="31862"/>
                  </a:cubicBezTo>
                  <a:cubicBezTo>
                    <a:pt x="54568" y="31862"/>
                    <a:pt x="49532" y="1473"/>
                    <a:pt x="49532" y="1473"/>
                  </a:cubicBezTo>
                  <a:lnTo>
                    <a:pt x="-2" y="1473"/>
                  </a:lnTo>
                  <a:lnTo>
                    <a:pt x="-2" y="9519"/>
                  </a:lnTo>
                  <a:lnTo>
                    <a:pt x="27203" y="9519"/>
                  </a:lnTo>
                  <a:lnTo>
                    <a:pt x="27203" y="114014"/>
                  </a:lnTo>
                  <a:cubicBezTo>
                    <a:pt x="27203" y="124361"/>
                    <a:pt x="26683" y="132436"/>
                    <a:pt x="24107" y="136791"/>
                  </a:cubicBezTo>
                  <a:cubicBezTo>
                    <a:pt x="21068" y="141813"/>
                    <a:pt x="14773" y="143781"/>
                    <a:pt x="4368" y="143781"/>
                  </a:cubicBezTo>
                  <a:lnTo>
                    <a:pt x="27" y="143781"/>
                  </a:lnTo>
                  <a:lnTo>
                    <a:pt x="27" y="153346"/>
                  </a:lnTo>
                  <a:lnTo>
                    <a:pt x="84697" y="153346"/>
                  </a:lnTo>
                  <a:lnTo>
                    <a:pt x="84697" y="143781"/>
                  </a:lnTo>
                  <a:lnTo>
                    <a:pt x="80167" y="143781"/>
                  </a:lnTo>
                  <a:cubicBezTo>
                    <a:pt x="69010" y="143781"/>
                    <a:pt x="63352" y="141321"/>
                    <a:pt x="60386" y="136372"/>
                  </a:cubicBezTo>
                  <a:cubicBezTo>
                    <a:pt x="57708" y="132030"/>
                    <a:pt x="56507" y="124795"/>
                    <a:pt x="56507" y="114014"/>
                  </a:cubicBezTo>
                  <a:lnTo>
                    <a:pt x="56507" y="59675"/>
                  </a:lnTo>
                  <a:cubicBezTo>
                    <a:pt x="56507" y="41341"/>
                    <a:pt x="70891" y="20459"/>
                    <a:pt x="87142" y="20459"/>
                  </a:cubicBezTo>
                  <a:cubicBezTo>
                    <a:pt x="104102" y="20459"/>
                    <a:pt x="104710" y="45291"/>
                    <a:pt x="122944" y="36377"/>
                  </a:cubicBezTo>
                  <a:cubicBezTo>
                    <a:pt x="135968" y="30053"/>
                    <a:pt x="133073" y="-3"/>
                    <a:pt x="99168" y="-3"/>
                  </a:cubicBezTo>
                </a:path>
              </a:pathLst>
            </a:custGeom>
            <a:grpFill/>
            <a:ln w="1444" cap="flat">
              <a:noFill/>
              <a:prstDash val="solid"/>
              <a:miter/>
            </a:ln>
          </p:spPr>
          <p:txBody>
            <a:bodyPr rtlCol="0" anchor="ctr"/>
            <a:lstStyle/>
            <a:p>
              <a:endParaRPr lang="en-US"/>
            </a:p>
          </p:txBody>
        </p:sp>
        <p:sp>
          <p:nvSpPr>
            <p:cNvPr id="128" name="Freeform: Shape 23">
              <a:extLst>
                <a:ext uri="{FF2B5EF4-FFF2-40B4-BE49-F238E27FC236}">
                  <a16:creationId xmlns:a16="http://schemas.microsoft.com/office/drawing/2014/main" id="{C374381B-EE76-1F46-91C9-C7D4054825FD}"/>
                </a:ext>
              </a:extLst>
            </p:cNvPr>
            <p:cNvSpPr/>
            <p:nvPr/>
          </p:nvSpPr>
          <p:spPr>
            <a:xfrm>
              <a:off x="10121575" y="6911594"/>
              <a:ext cx="151138" cy="159890"/>
            </a:xfrm>
            <a:custGeom>
              <a:avLst/>
              <a:gdLst>
                <a:gd name="connsiteX0" fmla="*/ 88448 w 151138"/>
                <a:gd name="connsiteY0" fmla="*/ 123927 h 159890"/>
                <a:gd name="connsiteX1" fmla="*/ 87884 w 151138"/>
                <a:gd name="connsiteY1" fmla="*/ 125113 h 159890"/>
                <a:gd name="connsiteX2" fmla="*/ 87262 w 151138"/>
                <a:gd name="connsiteY2" fmla="*/ 125736 h 159890"/>
                <a:gd name="connsiteX3" fmla="*/ 53573 w 151138"/>
                <a:gd name="connsiteY3" fmla="*/ 143955 h 159890"/>
                <a:gd name="connsiteX4" fmla="*/ 29710 w 151138"/>
                <a:gd name="connsiteY4" fmla="*/ 117458 h 159890"/>
                <a:gd name="connsiteX5" fmla="*/ 88448 w 151138"/>
                <a:gd name="connsiteY5" fmla="*/ 75102 h 159890"/>
                <a:gd name="connsiteX6" fmla="*/ 132831 w 151138"/>
                <a:gd name="connsiteY6" fmla="*/ 139961 h 159890"/>
                <a:gd name="connsiteX7" fmla="*/ 120212 w 151138"/>
                <a:gd name="connsiteY7" fmla="*/ 126228 h 159890"/>
                <a:gd name="connsiteX8" fmla="*/ 119706 w 151138"/>
                <a:gd name="connsiteY8" fmla="*/ 106836 h 159890"/>
                <a:gd name="connsiteX9" fmla="*/ 119706 w 151138"/>
                <a:gd name="connsiteY9" fmla="*/ 43294 h 159890"/>
                <a:gd name="connsiteX10" fmla="*/ 109576 w 151138"/>
                <a:gd name="connsiteY10" fmla="*/ 12268 h 159890"/>
                <a:gd name="connsiteX11" fmla="*/ 64817 w 151138"/>
                <a:gd name="connsiteY11" fmla="*/ -3 h 159890"/>
                <a:gd name="connsiteX12" fmla="*/ 18380 w 151138"/>
                <a:gd name="connsiteY12" fmla="*/ 11719 h 159890"/>
                <a:gd name="connsiteX13" fmla="*/ 4965 w 151138"/>
                <a:gd name="connsiteY13" fmla="*/ 36088 h 159890"/>
                <a:gd name="connsiteX14" fmla="*/ 8684 w 151138"/>
                <a:gd name="connsiteY14" fmla="*/ 46217 h 159890"/>
                <a:gd name="connsiteX15" fmla="*/ 17902 w 151138"/>
                <a:gd name="connsiteY15" fmla="*/ 49618 h 159890"/>
                <a:gd name="connsiteX16" fmla="*/ 32836 w 151138"/>
                <a:gd name="connsiteY16" fmla="*/ 33946 h 159890"/>
                <a:gd name="connsiteX17" fmla="*/ 39985 w 151138"/>
                <a:gd name="connsiteY17" fmla="*/ 16422 h 159890"/>
                <a:gd name="connsiteX18" fmla="*/ 60244 w 151138"/>
                <a:gd name="connsiteY18" fmla="*/ 9461 h 159890"/>
                <a:gd name="connsiteX19" fmla="*/ 82573 w 151138"/>
                <a:gd name="connsiteY19" fmla="*/ 18216 h 159890"/>
                <a:gd name="connsiteX20" fmla="*/ 88506 w 151138"/>
                <a:gd name="connsiteY20" fmla="*/ 40386 h 159890"/>
                <a:gd name="connsiteX21" fmla="*/ 88506 w 151138"/>
                <a:gd name="connsiteY21" fmla="*/ 65739 h 159890"/>
                <a:gd name="connsiteX22" fmla="*/ 88 w 151138"/>
                <a:gd name="connsiteY22" fmla="*/ 123319 h 159890"/>
                <a:gd name="connsiteX23" fmla="*/ 39782 w 151138"/>
                <a:gd name="connsiteY23" fmla="*/ 159887 h 159890"/>
                <a:gd name="connsiteX24" fmla="*/ 89418 w 151138"/>
                <a:gd name="connsiteY24" fmla="*/ 134751 h 159890"/>
                <a:gd name="connsiteX25" fmla="*/ 118259 w 151138"/>
                <a:gd name="connsiteY25" fmla="*/ 157991 h 159890"/>
                <a:gd name="connsiteX26" fmla="*/ 151137 w 151138"/>
                <a:gd name="connsiteY26" fmla="*/ 123507 h 159890"/>
                <a:gd name="connsiteX27" fmla="*/ 146043 w 151138"/>
                <a:gd name="connsiteY27" fmla="*/ 123507 h 159890"/>
                <a:gd name="connsiteX28" fmla="*/ 132860 w 151138"/>
                <a:gd name="connsiteY28" fmla="*/ 139961 h 15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138" h="159890">
                  <a:moveTo>
                    <a:pt x="88448" y="123927"/>
                  </a:moveTo>
                  <a:cubicBezTo>
                    <a:pt x="88525" y="124401"/>
                    <a:pt x="88301" y="124873"/>
                    <a:pt x="87884" y="125113"/>
                  </a:cubicBezTo>
                  <a:lnTo>
                    <a:pt x="87262" y="125736"/>
                  </a:lnTo>
                  <a:cubicBezTo>
                    <a:pt x="72791" y="139165"/>
                    <a:pt x="61662" y="143955"/>
                    <a:pt x="53573" y="143955"/>
                  </a:cubicBezTo>
                  <a:cubicBezTo>
                    <a:pt x="32822" y="143955"/>
                    <a:pt x="29710" y="126285"/>
                    <a:pt x="29710" y="117458"/>
                  </a:cubicBezTo>
                  <a:cubicBezTo>
                    <a:pt x="29710" y="89211"/>
                    <a:pt x="67610" y="75102"/>
                    <a:pt x="88448" y="75102"/>
                  </a:cubicBezTo>
                  <a:close/>
                  <a:moveTo>
                    <a:pt x="132831" y="139961"/>
                  </a:moveTo>
                  <a:cubicBezTo>
                    <a:pt x="123786" y="139961"/>
                    <a:pt x="120907" y="134823"/>
                    <a:pt x="120212" y="126228"/>
                  </a:cubicBezTo>
                  <a:lnTo>
                    <a:pt x="119706" y="106836"/>
                  </a:lnTo>
                  <a:lnTo>
                    <a:pt x="119706" y="43294"/>
                  </a:lnTo>
                  <a:cubicBezTo>
                    <a:pt x="119706" y="29590"/>
                    <a:pt x="117535" y="20314"/>
                    <a:pt x="109576" y="12268"/>
                  </a:cubicBezTo>
                  <a:cubicBezTo>
                    <a:pt x="101617" y="4223"/>
                    <a:pt x="86668" y="-3"/>
                    <a:pt x="64817" y="-3"/>
                  </a:cubicBezTo>
                  <a:cubicBezTo>
                    <a:pt x="43863" y="-3"/>
                    <a:pt x="28263" y="4005"/>
                    <a:pt x="18380" y="11719"/>
                  </a:cubicBezTo>
                  <a:cubicBezTo>
                    <a:pt x="8684" y="19200"/>
                    <a:pt x="4965" y="26190"/>
                    <a:pt x="4965" y="36088"/>
                  </a:cubicBezTo>
                  <a:cubicBezTo>
                    <a:pt x="4965" y="40747"/>
                    <a:pt x="6152" y="44003"/>
                    <a:pt x="8684" y="46217"/>
                  </a:cubicBezTo>
                  <a:cubicBezTo>
                    <a:pt x="11195" y="48511"/>
                    <a:pt x="14503" y="49732"/>
                    <a:pt x="17902" y="49618"/>
                  </a:cubicBezTo>
                  <a:cubicBezTo>
                    <a:pt x="26339" y="49618"/>
                    <a:pt x="31085" y="45277"/>
                    <a:pt x="32836" y="33946"/>
                  </a:cubicBezTo>
                  <a:cubicBezTo>
                    <a:pt x="34095" y="25553"/>
                    <a:pt x="35918" y="20763"/>
                    <a:pt x="39985" y="16422"/>
                  </a:cubicBezTo>
                  <a:cubicBezTo>
                    <a:pt x="44254" y="11776"/>
                    <a:pt x="51055" y="9461"/>
                    <a:pt x="60244" y="9461"/>
                  </a:cubicBezTo>
                  <a:cubicBezTo>
                    <a:pt x="70823" y="9461"/>
                    <a:pt x="78376" y="12355"/>
                    <a:pt x="82573" y="18216"/>
                  </a:cubicBezTo>
                  <a:cubicBezTo>
                    <a:pt x="86451" y="23715"/>
                    <a:pt x="88506" y="31168"/>
                    <a:pt x="88506" y="40386"/>
                  </a:cubicBezTo>
                  <a:lnTo>
                    <a:pt x="88506" y="65739"/>
                  </a:lnTo>
                  <a:cubicBezTo>
                    <a:pt x="61358" y="68300"/>
                    <a:pt x="-2734" y="73510"/>
                    <a:pt x="88" y="123319"/>
                  </a:cubicBezTo>
                  <a:cubicBezTo>
                    <a:pt x="1159" y="142797"/>
                    <a:pt x="18003" y="159887"/>
                    <a:pt x="39782" y="159887"/>
                  </a:cubicBezTo>
                  <a:cubicBezTo>
                    <a:pt x="63819" y="159887"/>
                    <a:pt x="79057" y="145937"/>
                    <a:pt x="89418" y="134751"/>
                  </a:cubicBezTo>
                  <a:cubicBezTo>
                    <a:pt x="91068" y="145315"/>
                    <a:pt x="100705" y="157991"/>
                    <a:pt x="118259" y="157991"/>
                  </a:cubicBezTo>
                  <a:cubicBezTo>
                    <a:pt x="137954" y="157991"/>
                    <a:pt x="149762" y="148137"/>
                    <a:pt x="151137" y="123507"/>
                  </a:cubicBezTo>
                  <a:lnTo>
                    <a:pt x="146043" y="123507"/>
                  </a:lnTo>
                  <a:cubicBezTo>
                    <a:pt x="144740" y="134216"/>
                    <a:pt x="138229" y="139961"/>
                    <a:pt x="132860" y="139961"/>
                  </a:cubicBezTo>
                </a:path>
              </a:pathLst>
            </a:custGeom>
            <a:grpFill/>
            <a:ln w="1444" cap="flat">
              <a:noFill/>
              <a:prstDash val="solid"/>
              <a:miter/>
            </a:ln>
          </p:spPr>
          <p:txBody>
            <a:bodyPr rtlCol="0" anchor="ctr"/>
            <a:lstStyle/>
            <a:p>
              <a:endParaRPr lang="en-US"/>
            </a:p>
          </p:txBody>
        </p:sp>
        <p:sp>
          <p:nvSpPr>
            <p:cNvPr id="129" name="Freeform: Shape 24">
              <a:extLst>
                <a:ext uri="{FF2B5EF4-FFF2-40B4-BE49-F238E27FC236}">
                  <a16:creationId xmlns:a16="http://schemas.microsoft.com/office/drawing/2014/main" id="{44515BBC-D0FA-D046-8974-C641B3F09116}"/>
                </a:ext>
              </a:extLst>
            </p:cNvPr>
            <p:cNvSpPr/>
            <p:nvPr/>
          </p:nvSpPr>
          <p:spPr>
            <a:xfrm>
              <a:off x="10278213" y="6913498"/>
              <a:ext cx="167212" cy="153587"/>
            </a:xfrm>
            <a:custGeom>
              <a:avLst/>
              <a:gdLst>
                <a:gd name="connsiteX0" fmla="*/ 149324 w 167212"/>
                <a:gd name="connsiteY0" fmla="*/ 137117 h 153587"/>
                <a:gd name="connsiteX1" fmla="*/ 167211 w 167212"/>
                <a:gd name="connsiteY1" fmla="*/ 144034 h 153587"/>
                <a:gd name="connsiteX2" fmla="*/ 167211 w 167212"/>
                <a:gd name="connsiteY2" fmla="*/ 153585 h 153587"/>
                <a:gd name="connsiteX3" fmla="*/ 96650 w 167212"/>
                <a:gd name="connsiteY3" fmla="*/ 153585 h 153587"/>
                <a:gd name="connsiteX4" fmla="*/ 96650 w 167212"/>
                <a:gd name="connsiteY4" fmla="*/ 144063 h 153587"/>
                <a:gd name="connsiteX5" fmla="*/ 108357 w 167212"/>
                <a:gd name="connsiteY5" fmla="*/ 140749 h 153587"/>
                <a:gd name="connsiteX6" fmla="*/ 113784 w 167212"/>
                <a:gd name="connsiteY6" fmla="*/ 130069 h 153587"/>
                <a:gd name="connsiteX7" fmla="*/ 114579 w 167212"/>
                <a:gd name="connsiteY7" fmla="*/ 111908 h 153587"/>
                <a:gd name="connsiteX8" fmla="*/ 114579 w 167212"/>
                <a:gd name="connsiteY8" fmla="*/ 62287 h 153587"/>
                <a:gd name="connsiteX9" fmla="*/ 109819 w 167212"/>
                <a:gd name="connsiteY9" fmla="*/ 26906 h 153587"/>
                <a:gd name="connsiteX10" fmla="*/ 89111 w 167212"/>
                <a:gd name="connsiteY10" fmla="*/ 16038 h 153587"/>
                <a:gd name="connsiteX11" fmla="*/ 59590 w 167212"/>
                <a:gd name="connsiteY11" fmla="*/ 32969 h 153587"/>
                <a:gd name="connsiteX12" fmla="*/ 54062 w 167212"/>
                <a:gd name="connsiteY12" fmla="*/ 75977 h 153587"/>
                <a:gd name="connsiteX13" fmla="*/ 54062 w 167212"/>
                <a:gd name="connsiteY13" fmla="*/ 116032 h 153587"/>
                <a:gd name="connsiteX14" fmla="*/ 58258 w 167212"/>
                <a:gd name="connsiteY14" fmla="*/ 137450 h 153587"/>
                <a:gd name="connsiteX15" fmla="*/ 73207 w 167212"/>
                <a:gd name="connsiteY15" fmla="*/ 143961 h 153587"/>
                <a:gd name="connsiteX16" fmla="*/ 73207 w 167212"/>
                <a:gd name="connsiteY16" fmla="*/ 153585 h 153587"/>
                <a:gd name="connsiteX17" fmla="*/ -2 w 167212"/>
                <a:gd name="connsiteY17" fmla="*/ 153585 h 153587"/>
                <a:gd name="connsiteX18" fmla="*/ -2 w 167212"/>
                <a:gd name="connsiteY18" fmla="*/ 144034 h 153587"/>
                <a:gd name="connsiteX19" fmla="*/ 12747 w 167212"/>
                <a:gd name="connsiteY19" fmla="*/ 141892 h 153587"/>
                <a:gd name="connsiteX20" fmla="*/ 21285 w 167212"/>
                <a:gd name="connsiteY20" fmla="*/ 132153 h 153587"/>
                <a:gd name="connsiteX21" fmla="*/ 23065 w 167212"/>
                <a:gd name="connsiteY21" fmla="*/ 114354 h 153587"/>
                <a:gd name="connsiteX22" fmla="*/ 23065 w 167212"/>
                <a:gd name="connsiteY22" fmla="*/ 9714 h 153587"/>
                <a:gd name="connsiteX23" fmla="*/ -2 w 167212"/>
                <a:gd name="connsiteY23" fmla="*/ 9714 h 153587"/>
                <a:gd name="connsiteX24" fmla="*/ -2 w 167212"/>
                <a:gd name="connsiteY24" fmla="*/ 1784 h 153587"/>
                <a:gd name="connsiteX25" fmla="*/ 46160 w 167212"/>
                <a:gd name="connsiteY25" fmla="*/ 1784 h 153587"/>
                <a:gd name="connsiteX26" fmla="*/ 51356 w 167212"/>
                <a:gd name="connsiteY26" fmla="*/ 29279 h 153587"/>
                <a:gd name="connsiteX27" fmla="*/ 53729 w 167212"/>
                <a:gd name="connsiteY27" fmla="*/ 29279 h 153587"/>
                <a:gd name="connsiteX28" fmla="*/ 102294 w 167212"/>
                <a:gd name="connsiteY28" fmla="*/ 4 h 153587"/>
                <a:gd name="connsiteX29" fmla="*/ 124695 w 167212"/>
                <a:gd name="connsiteY29" fmla="*/ 5025 h 153587"/>
                <a:gd name="connsiteX30" fmla="*/ 140005 w 167212"/>
                <a:gd name="connsiteY30" fmla="*/ 20365 h 153587"/>
                <a:gd name="connsiteX31" fmla="*/ 144925 w 167212"/>
                <a:gd name="connsiteY31" fmla="*/ 45761 h 153587"/>
                <a:gd name="connsiteX32" fmla="*/ 144925 w 167212"/>
                <a:gd name="connsiteY32" fmla="*/ 114556 h 153587"/>
                <a:gd name="connsiteX33" fmla="*/ 149266 w 167212"/>
                <a:gd name="connsiteY33" fmla="*/ 137218 h 1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7212" h="153587">
                  <a:moveTo>
                    <a:pt x="149324" y="137117"/>
                  </a:moveTo>
                  <a:cubicBezTo>
                    <a:pt x="152928" y="141863"/>
                    <a:pt x="158239" y="143426"/>
                    <a:pt x="167211" y="144034"/>
                  </a:cubicBezTo>
                  <a:lnTo>
                    <a:pt x="167211" y="153585"/>
                  </a:lnTo>
                  <a:lnTo>
                    <a:pt x="96650" y="153585"/>
                  </a:lnTo>
                  <a:lnTo>
                    <a:pt x="96650" y="144063"/>
                  </a:lnTo>
                  <a:cubicBezTo>
                    <a:pt x="101816" y="143701"/>
                    <a:pt x="105825" y="142543"/>
                    <a:pt x="108357" y="140749"/>
                  </a:cubicBezTo>
                  <a:cubicBezTo>
                    <a:pt x="111888" y="138361"/>
                    <a:pt x="112915" y="134613"/>
                    <a:pt x="113784" y="130069"/>
                  </a:cubicBezTo>
                  <a:cubicBezTo>
                    <a:pt x="114461" y="124041"/>
                    <a:pt x="114727" y="117973"/>
                    <a:pt x="114579" y="111908"/>
                  </a:cubicBezTo>
                  <a:lnTo>
                    <a:pt x="114579" y="62287"/>
                  </a:lnTo>
                  <a:cubicBezTo>
                    <a:pt x="114579" y="50233"/>
                    <a:pt x="113784" y="35053"/>
                    <a:pt x="109819" y="26906"/>
                  </a:cubicBezTo>
                  <a:cubicBezTo>
                    <a:pt x="106259" y="19670"/>
                    <a:pt x="100268" y="16038"/>
                    <a:pt x="89111" y="16038"/>
                  </a:cubicBezTo>
                  <a:cubicBezTo>
                    <a:pt x="76890" y="15760"/>
                    <a:pt x="65521" y="22280"/>
                    <a:pt x="59590" y="32969"/>
                  </a:cubicBezTo>
                  <a:cubicBezTo>
                    <a:pt x="53960" y="42983"/>
                    <a:pt x="54062" y="59161"/>
                    <a:pt x="54062" y="75977"/>
                  </a:cubicBezTo>
                  <a:lnTo>
                    <a:pt x="54062" y="116032"/>
                  </a:lnTo>
                  <a:cubicBezTo>
                    <a:pt x="54062" y="126321"/>
                    <a:pt x="55364" y="133398"/>
                    <a:pt x="58258" y="137450"/>
                  </a:cubicBezTo>
                  <a:cubicBezTo>
                    <a:pt x="60849" y="141313"/>
                    <a:pt x="65856" y="143354"/>
                    <a:pt x="73207" y="143961"/>
                  </a:cubicBezTo>
                  <a:lnTo>
                    <a:pt x="73207" y="153585"/>
                  </a:lnTo>
                  <a:lnTo>
                    <a:pt x="-2" y="153585"/>
                  </a:lnTo>
                  <a:lnTo>
                    <a:pt x="-2" y="144034"/>
                  </a:lnTo>
                  <a:cubicBezTo>
                    <a:pt x="4336" y="144032"/>
                    <a:pt x="8646" y="143309"/>
                    <a:pt x="12747" y="141892"/>
                  </a:cubicBezTo>
                  <a:cubicBezTo>
                    <a:pt x="16993" y="140206"/>
                    <a:pt x="20169" y="136583"/>
                    <a:pt x="21285" y="132153"/>
                  </a:cubicBezTo>
                  <a:cubicBezTo>
                    <a:pt x="22428" y="128275"/>
                    <a:pt x="23065" y="122443"/>
                    <a:pt x="23065" y="114354"/>
                  </a:cubicBezTo>
                  <a:lnTo>
                    <a:pt x="23065" y="9714"/>
                  </a:lnTo>
                  <a:lnTo>
                    <a:pt x="-2" y="9714"/>
                  </a:lnTo>
                  <a:lnTo>
                    <a:pt x="-2" y="1784"/>
                  </a:lnTo>
                  <a:lnTo>
                    <a:pt x="46160" y="1784"/>
                  </a:lnTo>
                  <a:lnTo>
                    <a:pt x="51356" y="29279"/>
                  </a:lnTo>
                  <a:lnTo>
                    <a:pt x="53729" y="29279"/>
                  </a:lnTo>
                  <a:cubicBezTo>
                    <a:pt x="59647" y="17485"/>
                    <a:pt x="72541" y="4"/>
                    <a:pt x="102294" y="4"/>
                  </a:cubicBezTo>
                  <a:cubicBezTo>
                    <a:pt x="110053" y="-126"/>
                    <a:pt x="117733" y="1595"/>
                    <a:pt x="124695" y="5025"/>
                  </a:cubicBezTo>
                  <a:cubicBezTo>
                    <a:pt x="131225" y="8482"/>
                    <a:pt x="136561" y="13828"/>
                    <a:pt x="140005" y="20365"/>
                  </a:cubicBezTo>
                  <a:cubicBezTo>
                    <a:pt x="143695" y="27340"/>
                    <a:pt x="144925" y="35849"/>
                    <a:pt x="144925" y="45761"/>
                  </a:cubicBezTo>
                  <a:lnTo>
                    <a:pt x="144925" y="114556"/>
                  </a:lnTo>
                  <a:cubicBezTo>
                    <a:pt x="144925" y="122298"/>
                    <a:pt x="145678" y="132486"/>
                    <a:pt x="149266" y="137218"/>
                  </a:cubicBezTo>
                </a:path>
              </a:pathLst>
            </a:custGeom>
            <a:grpFill/>
            <a:ln w="1444" cap="flat">
              <a:noFill/>
              <a:prstDash val="solid"/>
              <a:miter/>
            </a:ln>
          </p:spPr>
          <p:txBody>
            <a:bodyPr rtlCol="0" anchor="ctr"/>
            <a:lstStyle/>
            <a:p>
              <a:endParaRPr lang="en-US"/>
            </a:p>
          </p:txBody>
        </p:sp>
        <p:sp>
          <p:nvSpPr>
            <p:cNvPr id="130" name="Freeform: Shape 25">
              <a:extLst>
                <a:ext uri="{FF2B5EF4-FFF2-40B4-BE49-F238E27FC236}">
                  <a16:creationId xmlns:a16="http://schemas.microsoft.com/office/drawing/2014/main" id="{D0D1011E-C7BF-674D-86A4-460EBC472A44}"/>
                </a:ext>
              </a:extLst>
            </p:cNvPr>
            <p:cNvSpPr/>
            <p:nvPr/>
          </p:nvSpPr>
          <p:spPr>
            <a:xfrm>
              <a:off x="9956653" y="6904420"/>
              <a:ext cx="157127" cy="252568"/>
            </a:xfrm>
            <a:custGeom>
              <a:avLst/>
              <a:gdLst>
                <a:gd name="connsiteX0" fmla="*/ 67028 w 157127"/>
                <a:gd name="connsiteY0" fmla="*/ 111638 h 252568"/>
                <a:gd name="connsiteX1" fmla="*/ 36725 w 157127"/>
                <a:gd name="connsiteY1" fmla="*/ 64491 h 252568"/>
                <a:gd name="connsiteX2" fmla="*/ 67028 w 157127"/>
                <a:gd name="connsiteY2" fmla="*/ 15290 h 252568"/>
                <a:gd name="connsiteX3" fmla="*/ 98083 w 157127"/>
                <a:gd name="connsiteY3" fmla="*/ 63854 h 252568"/>
                <a:gd name="connsiteX4" fmla="*/ 67028 w 157127"/>
                <a:gd name="connsiteY4" fmla="*/ 111609 h 252568"/>
                <a:gd name="connsiteX5" fmla="*/ 139889 w 157127"/>
                <a:gd name="connsiteY5" fmla="*/ 1065 h 252568"/>
                <a:gd name="connsiteX6" fmla="*/ 131062 w 157127"/>
                <a:gd name="connsiteY6" fmla="*/ 13148 h 252568"/>
                <a:gd name="connsiteX7" fmla="*/ 124579 w 157127"/>
                <a:gd name="connsiteY7" fmla="*/ 23900 h 252568"/>
                <a:gd name="connsiteX8" fmla="*/ 114030 w 157127"/>
                <a:gd name="connsiteY8" fmla="*/ 23133 h 252568"/>
                <a:gd name="connsiteX9" fmla="*/ 66275 w 157127"/>
                <a:gd name="connsiteY9" fmla="*/ 7215 h 252568"/>
                <a:gd name="connsiteX10" fmla="*/ 6886 w 157127"/>
                <a:gd name="connsiteY10" fmla="*/ 64491 h 252568"/>
                <a:gd name="connsiteX11" fmla="*/ 45509 w 157127"/>
                <a:gd name="connsiteY11" fmla="*/ 117715 h 252568"/>
                <a:gd name="connsiteX12" fmla="*/ 46721 w 157127"/>
                <a:gd name="connsiteY12" fmla="*/ 119048 h 252568"/>
                <a:gd name="connsiteX13" fmla="*/ 45712 w 157127"/>
                <a:gd name="connsiteY13" fmla="*/ 120233 h 252568"/>
                <a:gd name="connsiteX14" fmla="*/ 2994 w 157127"/>
                <a:gd name="connsiteY14" fmla="*/ 153517 h 252568"/>
                <a:gd name="connsiteX15" fmla="*/ 19939 w 157127"/>
                <a:gd name="connsiteY15" fmla="*/ 177973 h 252568"/>
                <a:gd name="connsiteX16" fmla="*/ 63844 w 157127"/>
                <a:gd name="connsiteY16" fmla="*/ 184933 h 252568"/>
                <a:gd name="connsiteX17" fmla="*/ 99038 w 157127"/>
                <a:gd name="connsiteY17" fmla="*/ 186641 h 252568"/>
                <a:gd name="connsiteX18" fmla="*/ 118284 w 157127"/>
                <a:gd name="connsiteY18" fmla="*/ 193428 h 252568"/>
                <a:gd name="connsiteX19" fmla="*/ 125708 w 157127"/>
                <a:gd name="connsiteY19" fmla="*/ 210388 h 252568"/>
                <a:gd name="connsiteX20" fmla="*/ 109790 w 157127"/>
                <a:gd name="connsiteY20" fmla="*/ 234742 h 252568"/>
                <a:gd name="connsiteX21" fmla="*/ 69633 w 157127"/>
                <a:gd name="connsiteY21" fmla="*/ 243251 h 252568"/>
                <a:gd name="connsiteX22" fmla="*/ 32804 w 157127"/>
                <a:gd name="connsiteY22" fmla="*/ 234945 h 252568"/>
                <a:gd name="connsiteX23" fmla="*/ 25076 w 157127"/>
                <a:gd name="connsiteY23" fmla="*/ 213123 h 252568"/>
                <a:gd name="connsiteX24" fmla="*/ 15931 w 157127"/>
                <a:gd name="connsiteY24" fmla="*/ 197132 h 252568"/>
                <a:gd name="connsiteX25" fmla="*/ 3283 w 157127"/>
                <a:gd name="connsiteY25" fmla="*/ 202921 h 252568"/>
                <a:gd name="connsiteX26" fmla="*/ -2 w 157127"/>
                <a:gd name="connsiteY26" fmla="*/ 216741 h 252568"/>
                <a:gd name="connsiteX27" fmla="*/ 24107 w 157127"/>
                <a:gd name="connsiteY27" fmla="*/ 246377 h 252568"/>
                <a:gd name="connsiteX28" fmla="*/ 65291 w 157127"/>
                <a:gd name="connsiteY28" fmla="*/ 252542 h 252568"/>
                <a:gd name="connsiteX29" fmla="*/ 111772 w 157127"/>
                <a:gd name="connsiteY29" fmla="*/ 243642 h 252568"/>
                <a:gd name="connsiteX30" fmla="*/ 135099 w 157127"/>
                <a:gd name="connsiteY30" fmla="*/ 222572 h 252568"/>
                <a:gd name="connsiteX31" fmla="*/ 141626 w 157127"/>
                <a:gd name="connsiteY31" fmla="*/ 197885 h 252568"/>
                <a:gd name="connsiteX32" fmla="*/ 134723 w 157127"/>
                <a:gd name="connsiteY32" fmla="*/ 171504 h 252568"/>
                <a:gd name="connsiteX33" fmla="*/ 51992 w 157127"/>
                <a:gd name="connsiteY33" fmla="*/ 151245 h 252568"/>
                <a:gd name="connsiteX34" fmla="*/ 24975 w 157127"/>
                <a:gd name="connsiteY34" fmla="*/ 139986 h 252568"/>
                <a:gd name="connsiteX35" fmla="*/ 66131 w 157127"/>
                <a:gd name="connsiteY35" fmla="*/ 120320 h 252568"/>
                <a:gd name="connsiteX36" fmla="*/ 128443 w 157127"/>
                <a:gd name="connsiteY36" fmla="*/ 63030 h 252568"/>
                <a:gd name="connsiteX37" fmla="*/ 122654 w 157127"/>
                <a:gd name="connsiteY37" fmla="*/ 34608 h 252568"/>
                <a:gd name="connsiteX38" fmla="*/ 141206 w 157127"/>
                <a:gd name="connsiteY38" fmla="*/ 34218 h 252568"/>
                <a:gd name="connsiteX39" fmla="*/ 154389 w 157127"/>
                <a:gd name="connsiteY39" fmla="*/ 24160 h 252568"/>
                <a:gd name="connsiteX40" fmla="*/ 156763 w 157127"/>
                <a:gd name="connsiteY40" fmla="*/ 9689 h 252568"/>
                <a:gd name="connsiteX41" fmla="*/ 140020 w 157127"/>
                <a:gd name="connsiteY41" fmla="*/ 1007 h 25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127" h="252568">
                  <a:moveTo>
                    <a:pt x="67028" y="111638"/>
                  </a:moveTo>
                  <a:cubicBezTo>
                    <a:pt x="47752" y="111638"/>
                    <a:pt x="36725" y="104402"/>
                    <a:pt x="36725" y="64491"/>
                  </a:cubicBezTo>
                  <a:cubicBezTo>
                    <a:pt x="36725" y="36302"/>
                    <a:pt x="46378" y="15290"/>
                    <a:pt x="67028" y="15290"/>
                  </a:cubicBezTo>
                  <a:cubicBezTo>
                    <a:pt x="91079" y="15290"/>
                    <a:pt x="98083" y="34362"/>
                    <a:pt x="98083" y="63854"/>
                  </a:cubicBezTo>
                  <a:cubicBezTo>
                    <a:pt x="98083" y="106066"/>
                    <a:pt x="85059" y="111609"/>
                    <a:pt x="67028" y="111609"/>
                  </a:cubicBezTo>
                  <a:moveTo>
                    <a:pt x="139889" y="1065"/>
                  </a:moveTo>
                  <a:cubicBezTo>
                    <a:pt x="135548" y="2512"/>
                    <a:pt x="132654" y="6462"/>
                    <a:pt x="131062" y="13148"/>
                  </a:cubicBezTo>
                  <a:cubicBezTo>
                    <a:pt x="129919" y="19313"/>
                    <a:pt x="127603" y="22872"/>
                    <a:pt x="124579" y="23900"/>
                  </a:cubicBezTo>
                  <a:cubicBezTo>
                    <a:pt x="121555" y="24927"/>
                    <a:pt x="116302" y="24942"/>
                    <a:pt x="114030" y="23133"/>
                  </a:cubicBezTo>
                  <a:cubicBezTo>
                    <a:pt x="106432" y="15897"/>
                    <a:pt x="91846" y="7215"/>
                    <a:pt x="66275" y="7215"/>
                  </a:cubicBezTo>
                  <a:cubicBezTo>
                    <a:pt x="24989" y="7157"/>
                    <a:pt x="6886" y="37242"/>
                    <a:pt x="6886" y="64491"/>
                  </a:cubicBezTo>
                  <a:cubicBezTo>
                    <a:pt x="6886" y="96530"/>
                    <a:pt x="18941" y="112072"/>
                    <a:pt x="45509" y="117715"/>
                  </a:cubicBezTo>
                  <a:cubicBezTo>
                    <a:pt x="46211" y="117749"/>
                    <a:pt x="46754" y="118345"/>
                    <a:pt x="46721" y="119048"/>
                  </a:cubicBezTo>
                  <a:cubicBezTo>
                    <a:pt x="46693" y="119627"/>
                    <a:pt x="46279" y="120113"/>
                    <a:pt x="45712" y="120233"/>
                  </a:cubicBezTo>
                  <a:cubicBezTo>
                    <a:pt x="23065" y="124893"/>
                    <a:pt x="2994" y="131651"/>
                    <a:pt x="2994" y="153517"/>
                  </a:cubicBezTo>
                  <a:cubicBezTo>
                    <a:pt x="2994" y="166743"/>
                    <a:pt x="10417" y="174022"/>
                    <a:pt x="19939" y="177973"/>
                  </a:cubicBezTo>
                  <a:cubicBezTo>
                    <a:pt x="30474" y="182314"/>
                    <a:pt x="45278" y="184600"/>
                    <a:pt x="63844" y="184933"/>
                  </a:cubicBezTo>
                  <a:cubicBezTo>
                    <a:pt x="75597" y="184888"/>
                    <a:pt x="87344" y="185459"/>
                    <a:pt x="99038" y="186641"/>
                  </a:cubicBezTo>
                  <a:cubicBezTo>
                    <a:pt x="107127" y="187567"/>
                    <a:pt x="113509" y="189911"/>
                    <a:pt x="118284" y="193428"/>
                  </a:cubicBezTo>
                  <a:cubicBezTo>
                    <a:pt x="123146" y="197277"/>
                    <a:pt x="125708" y="202964"/>
                    <a:pt x="125708" y="210388"/>
                  </a:cubicBezTo>
                  <a:cubicBezTo>
                    <a:pt x="125708" y="220517"/>
                    <a:pt x="120426" y="228694"/>
                    <a:pt x="109790" y="234742"/>
                  </a:cubicBezTo>
                  <a:cubicBezTo>
                    <a:pt x="99920" y="240328"/>
                    <a:pt x="86404" y="243251"/>
                    <a:pt x="69633" y="243251"/>
                  </a:cubicBezTo>
                  <a:cubicBezTo>
                    <a:pt x="55292" y="243251"/>
                    <a:pt x="43469" y="241717"/>
                    <a:pt x="32804" y="234945"/>
                  </a:cubicBezTo>
                  <a:cubicBezTo>
                    <a:pt x="24975" y="229953"/>
                    <a:pt x="23427" y="220214"/>
                    <a:pt x="25076" y="213123"/>
                  </a:cubicBezTo>
                  <a:cubicBezTo>
                    <a:pt x="26726" y="206032"/>
                    <a:pt x="24049" y="198507"/>
                    <a:pt x="15931" y="197132"/>
                  </a:cubicBezTo>
                  <a:cubicBezTo>
                    <a:pt x="10963" y="196538"/>
                    <a:pt x="6080" y="198772"/>
                    <a:pt x="3283" y="202921"/>
                  </a:cubicBezTo>
                  <a:cubicBezTo>
                    <a:pt x="881" y="206712"/>
                    <a:pt x="-2" y="211299"/>
                    <a:pt x="-2" y="216741"/>
                  </a:cubicBezTo>
                  <a:cubicBezTo>
                    <a:pt x="-2" y="234786"/>
                    <a:pt x="13688" y="243208"/>
                    <a:pt x="24107" y="246377"/>
                  </a:cubicBezTo>
                  <a:cubicBezTo>
                    <a:pt x="37391" y="250733"/>
                    <a:pt x="51314" y="252817"/>
                    <a:pt x="65291" y="252542"/>
                  </a:cubicBezTo>
                  <a:cubicBezTo>
                    <a:pt x="84682" y="252542"/>
                    <a:pt x="100499" y="249488"/>
                    <a:pt x="111772" y="243642"/>
                  </a:cubicBezTo>
                  <a:cubicBezTo>
                    <a:pt x="123045" y="237796"/>
                    <a:pt x="130888" y="230734"/>
                    <a:pt x="135099" y="222572"/>
                  </a:cubicBezTo>
                  <a:cubicBezTo>
                    <a:pt x="139283" y="215010"/>
                    <a:pt x="141526" y="206527"/>
                    <a:pt x="141626" y="197885"/>
                  </a:cubicBezTo>
                  <a:cubicBezTo>
                    <a:pt x="141626" y="186945"/>
                    <a:pt x="139267" y="178045"/>
                    <a:pt x="134723" y="171504"/>
                  </a:cubicBezTo>
                  <a:cubicBezTo>
                    <a:pt x="119977" y="150869"/>
                    <a:pt x="99052" y="153473"/>
                    <a:pt x="51992" y="151245"/>
                  </a:cubicBezTo>
                  <a:cubicBezTo>
                    <a:pt x="29331" y="151245"/>
                    <a:pt x="24975" y="147106"/>
                    <a:pt x="24975" y="139986"/>
                  </a:cubicBezTo>
                  <a:cubicBezTo>
                    <a:pt x="24975" y="129553"/>
                    <a:pt x="33383" y="125515"/>
                    <a:pt x="66131" y="120320"/>
                  </a:cubicBezTo>
                  <a:cubicBezTo>
                    <a:pt x="98300" y="115299"/>
                    <a:pt x="128443" y="103187"/>
                    <a:pt x="128443" y="63030"/>
                  </a:cubicBezTo>
                  <a:cubicBezTo>
                    <a:pt x="128535" y="53254"/>
                    <a:pt x="126563" y="43569"/>
                    <a:pt x="122654" y="34608"/>
                  </a:cubicBezTo>
                  <a:cubicBezTo>
                    <a:pt x="128758" y="36172"/>
                    <a:pt x="135173" y="36037"/>
                    <a:pt x="141206" y="34218"/>
                  </a:cubicBezTo>
                  <a:cubicBezTo>
                    <a:pt x="147718" y="32163"/>
                    <a:pt x="151958" y="28806"/>
                    <a:pt x="154389" y="24160"/>
                  </a:cubicBezTo>
                  <a:cubicBezTo>
                    <a:pt x="156842" y="19760"/>
                    <a:pt x="157681" y="14642"/>
                    <a:pt x="156763" y="9689"/>
                  </a:cubicBezTo>
                  <a:cubicBezTo>
                    <a:pt x="154679" y="428"/>
                    <a:pt x="147979" y="-1511"/>
                    <a:pt x="140020" y="1007"/>
                  </a:cubicBezTo>
                </a:path>
              </a:pathLst>
            </a:custGeom>
            <a:grpFill/>
            <a:ln w="1444" cap="flat">
              <a:noFill/>
              <a:prstDash val="solid"/>
              <a:miter/>
            </a:ln>
          </p:spPr>
          <p:txBody>
            <a:bodyPr rtlCol="0" anchor="ctr"/>
            <a:lstStyle/>
            <a:p>
              <a:endParaRPr lang="en-US"/>
            </a:p>
          </p:txBody>
        </p:sp>
        <p:sp>
          <p:nvSpPr>
            <p:cNvPr id="131" name="Freeform: Shape 27">
              <a:extLst>
                <a:ext uri="{FF2B5EF4-FFF2-40B4-BE49-F238E27FC236}">
                  <a16:creationId xmlns:a16="http://schemas.microsoft.com/office/drawing/2014/main" id="{C8C9A8D9-8254-BF42-8856-7CCA6CEFD9EB}"/>
                </a:ext>
              </a:extLst>
            </p:cNvPr>
            <p:cNvSpPr/>
            <p:nvPr/>
          </p:nvSpPr>
          <p:spPr>
            <a:xfrm>
              <a:off x="9008251"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61 w 83830"/>
                <a:gd name="connsiteY8" fmla="*/ 73611 h 105768"/>
                <a:gd name="connsiteX9" fmla="*/ 45336 w 83830"/>
                <a:gd name="connsiteY9" fmla="*/ 33468 h 105768"/>
                <a:gd name="connsiteX10" fmla="*/ 41429 w 83830"/>
                <a:gd name="connsiteY10" fmla="*/ 12457 h 105768"/>
                <a:gd name="connsiteX11" fmla="*/ 36725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61" y="73611"/>
                  </a:moveTo>
                  <a:lnTo>
                    <a:pt x="45336" y="33468"/>
                  </a:lnTo>
                  <a:lnTo>
                    <a:pt x="41429" y="12457"/>
                  </a:lnTo>
                  <a:lnTo>
                    <a:pt x="36725" y="33411"/>
                  </a:lnTo>
                  <a:lnTo>
                    <a:pt x="24208" y="73553"/>
                  </a:lnTo>
                  <a:close/>
                </a:path>
              </a:pathLst>
            </a:custGeom>
            <a:grpFill/>
            <a:ln w="1444" cap="flat">
              <a:noFill/>
              <a:prstDash val="solid"/>
              <a:miter/>
            </a:ln>
          </p:spPr>
          <p:txBody>
            <a:bodyPr rtlCol="0" anchor="ctr"/>
            <a:lstStyle/>
            <a:p>
              <a:endParaRPr lang="en-US"/>
            </a:p>
          </p:txBody>
        </p:sp>
        <p:sp>
          <p:nvSpPr>
            <p:cNvPr id="132" name="Freeform: Shape 28">
              <a:extLst>
                <a:ext uri="{FF2B5EF4-FFF2-40B4-BE49-F238E27FC236}">
                  <a16:creationId xmlns:a16="http://schemas.microsoft.com/office/drawing/2014/main" id="{356252E6-1AE2-5240-B419-74CC172E9418}"/>
                </a:ext>
              </a:extLst>
            </p:cNvPr>
            <p:cNvSpPr/>
            <p:nvPr/>
          </p:nvSpPr>
          <p:spPr>
            <a:xfrm>
              <a:off x="9108854" y="7219508"/>
              <a:ext cx="65524" cy="109979"/>
            </a:xfrm>
            <a:custGeom>
              <a:avLst/>
              <a:gdLst>
                <a:gd name="connsiteX0" fmla="*/ 31516 w 65524"/>
                <a:gd name="connsiteY0" fmla="*/ 109977 h 109979"/>
                <a:gd name="connsiteX1" fmla="*/ -2 w 65524"/>
                <a:gd name="connsiteY1" fmla="*/ 102495 h 109979"/>
                <a:gd name="connsiteX2" fmla="*/ 2892 w 65524"/>
                <a:gd name="connsiteY2" fmla="*/ 90918 h 109979"/>
                <a:gd name="connsiteX3" fmla="*/ 29215 w 65524"/>
                <a:gd name="connsiteY3" fmla="*/ 97575 h 109979"/>
                <a:gd name="connsiteX4" fmla="*/ 49691 w 65524"/>
                <a:gd name="connsiteY4" fmla="*/ 80355 h 109979"/>
                <a:gd name="connsiteX5" fmla="*/ 29866 w 65524"/>
                <a:gd name="connsiteY5" fmla="*/ 61832 h 109979"/>
                <a:gd name="connsiteX6" fmla="*/ 779 w 65524"/>
                <a:gd name="connsiteY6" fmla="*/ 29822 h 109979"/>
                <a:gd name="connsiteX7" fmla="*/ 33469 w 65524"/>
                <a:gd name="connsiteY7" fmla="*/ -3 h 109979"/>
                <a:gd name="connsiteX8" fmla="*/ 60964 w 65524"/>
                <a:gd name="connsiteY8" fmla="*/ 5207 h 109979"/>
                <a:gd name="connsiteX9" fmla="*/ 58692 w 65524"/>
                <a:gd name="connsiteY9" fmla="*/ 17550 h 109979"/>
                <a:gd name="connsiteX10" fmla="*/ 34005 w 65524"/>
                <a:gd name="connsiteY10" fmla="*/ 13209 h 109979"/>
                <a:gd name="connsiteX11" fmla="*/ 15960 w 65524"/>
                <a:gd name="connsiteY11" fmla="*/ 28476 h 109979"/>
                <a:gd name="connsiteX12" fmla="*/ 35466 w 65524"/>
                <a:gd name="connsiteY12" fmla="*/ 46521 h 109979"/>
                <a:gd name="connsiteX13" fmla="*/ 65523 w 65524"/>
                <a:gd name="connsiteY13" fmla="*/ 78531 h 109979"/>
                <a:gd name="connsiteX14" fmla="*/ 31516 w 65524"/>
                <a:gd name="connsiteY14" fmla="*/ 109977 h 10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524" h="109979">
                  <a:moveTo>
                    <a:pt x="31516" y="109977"/>
                  </a:moveTo>
                  <a:cubicBezTo>
                    <a:pt x="15916" y="109977"/>
                    <a:pt x="6915" y="106402"/>
                    <a:pt x="-2" y="102495"/>
                  </a:cubicBezTo>
                  <a:lnTo>
                    <a:pt x="2892" y="90918"/>
                  </a:lnTo>
                  <a:cubicBezTo>
                    <a:pt x="11821" y="94811"/>
                    <a:pt x="19143" y="97575"/>
                    <a:pt x="29215" y="97575"/>
                  </a:cubicBezTo>
                  <a:cubicBezTo>
                    <a:pt x="43180" y="97575"/>
                    <a:pt x="49691" y="93841"/>
                    <a:pt x="49691" y="80355"/>
                  </a:cubicBezTo>
                  <a:cubicBezTo>
                    <a:pt x="49691" y="69791"/>
                    <a:pt x="45799" y="66057"/>
                    <a:pt x="29866" y="61832"/>
                  </a:cubicBezTo>
                  <a:cubicBezTo>
                    <a:pt x="10851" y="56637"/>
                    <a:pt x="779" y="50790"/>
                    <a:pt x="779" y="29822"/>
                  </a:cubicBezTo>
                  <a:cubicBezTo>
                    <a:pt x="808" y="10546"/>
                    <a:pt x="12472" y="-3"/>
                    <a:pt x="33469" y="-3"/>
                  </a:cubicBezTo>
                  <a:cubicBezTo>
                    <a:pt x="46493" y="-3"/>
                    <a:pt x="54105" y="2283"/>
                    <a:pt x="60964" y="5207"/>
                  </a:cubicBezTo>
                  <a:lnTo>
                    <a:pt x="58692" y="17550"/>
                  </a:lnTo>
                  <a:cubicBezTo>
                    <a:pt x="50241" y="14786"/>
                    <a:pt x="45046" y="13209"/>
                    <a:pt x="34005" y="13209"/>
                  </a:cubicBezTo>
                  <a:cubicBezTo>
                    <a:pt x="21328" y="13209"/>
                    <a:pt x="15960" y="17102"/>
                    <a:pt x="15960" y="28476"/>
                  </a:cubicBezTo>
                  <a:cubicBezTo>
                    <a:pt x="15960" y="39199"/>
                    <a:pt x="18854" y="42122"/>
                    <a:pt x="35466" y="46521"/>
                  </a:cubicBezTo>
                  <a:cubicBezTo>
                    <a:pt x="53989" y="51557"/>
                    <a:pt x="65523" y="58098"/>
                    <a:pt x="65523" y="78531"/>
                  </a:cubicBezTo>
                  <a:cubicBezTo>
                    <a:pt x="65523" y="98964"/>
                    <a:pt x="53613" y="109977"/>
                    <a:pt x="31516" y="109977"/>
                  </a:cubicBezTo>
                  <a:close/>
                </a:path>
              </a:pathLst>
            </a:custGeom>
            <a:grpFill/>
            <a:ln w="1444" cap="flat">
              <a:noFill/>
              <a:prstDash val="solid"/>
              <a:miter/>
            </a:ln>
          </p:spPr>
          <p:txBody>
            <a:bodyPr rtlCol="0" anchor="ctr"/>
            <a:lstStyle/>
            <a:p>
              <a:endParaRPr lang="en-US"/>
            </a:p>
          </p:txBody>
        </p:sp>
        <p:sp>
          <p:nvSpPr>
            <p:cNvPr id="133" name="Freeform: Shape 29">
              <a:extLst>
                <a:ext uri="{FF2B5EF4-FFF2-40B4-BE49-F238E27FC236}">
                  <a16:creationId xmlns:a16="http://schemas.microsoft.com/office/drawing/2014/main" id="{699BEBEF-FAAA-8348-A79D-3A405D59E31D}"/>
                </a:ext>
              </a:extLst>
            </p:cNvPr>
            <p:cNvSpPr/>
            <p:nvPr/>
          </p:nvSpPr>
          <p:spPr>
            <a:xfrm>
              <a:off x="9190977" y="7219436"/>
              <a:ext cx="65495" cy="110052"/>
            </a:xfrm>
            <a:custGeom>
              <a:avLst/>
              <a:gdLst>
                <a:gd name="connsiteX0" fmla="*/ 31530 w 65495"/>
                <a:gd name="connsiteY0" fmla="*/ 110049 h 110052"/>
                <a:gd name="connsiteX1" fmla="*/ -2 w 65495"/>
                <a:gd name="connsiteY1" fmla="*/ 102567 h 110052"/>
                <a:gd name="connsiteX2" fmla="*/ 2892 w 65495"/>
                <a:gd name="connsiteY2" fmla="*/ 90991 h 110052"/>
                <a:gd name="connsiteX3" fmla="*/ 29215 w 65495"/>
                <a:gd name="connsiteY3" fmla="*/ 97647 h 110052"/>
                <a:gd name="connsiteX4" fmla="*/ 49691 w 65495"/>
                <a:gd name="connsiteY4" fmla="*/ 80427 h 110052"/>
                <a:gd name="connsiteX5" fmla="*/ 29866 w 65495"/>
                <a:gd name="connsiteY5" fmla="*/ 61904 h 110052"/>
                <a:gd name="connsiteX6" fmla="*/ 794 w 65495"/>
                <a:gd name="connsiteY6" fmla="*/ 29894 h 110052"/>
                <a:gd name="connsiteX7" fmla="*/ 33441 w 65495"/>
                <a:gd name="connsiteY7" fmla="*/ -3 h 110052"/>
                <a:gd name="connsiteX8" fmla="*/ 60935 w 65495"/>
                <a:gd name="connsiteY8" fmla="*/ 5207 h 110052"/>
                <a:gd name="connsiteX9" fmla="*/ 58678 w 65495"/>
                <a:gd name="connsiteY9" fmla="*/ 17550 h 110052"/>
                <a:gd name="connsiteX10" fmla="*/ 33976 w 65495"/>
                <a:gd name="connsiteY10" fmla="*/ 13209 h 110052"/>
                <a:gd name="connsiteX11" fmla="*/ 15931 w 65495"/>
                <a:gd name="connsiteY11" fmla="*/ 28476 h 110052"/>
                <a:gd name="connsiteX12" fmla="*/ 35438 w 65495"/>
                <a:gd name="connsiteY12" fmla="*/ 46521 h 110052"/>
                <a:gd name="connsiteX13" fmla="*/ 65494 w 65495"/>
                <a:gd name="connsiteY13" fmla="*/ 78531 h 110052"/>
                <a:gd name="connsiteX14" fmla="*/ 31530 w 65495"/>
                <a:gd name="connsiteY14" fmla="*/ 110049 h 11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95" h="110052">
                  <a:moveTo>
                    <a:pt x="31530" y="110049"/>
                  </a:moveTo>
                  <a:cubicBezTo>
                    <a:pt x="15916" y="110049"/>
                    <a:pt x="6930" y="106475"/>
                    <a:pt x="-2" y="102567"/>
                  </a:cubicBezTo>
                  <a:lnTo>
                    <a:pt x="2892" y="90991"/>
                  </a:lnTo>
                  <a:cubicBezTo>
                    <a:pt x="11835" y="94883"/>
                    <a:pt x="19143" y="97647"/>
                    <a:pt x="29215" y="97647"/>
                  </a:cubicBezTo>
                  <a:cubicBezTo>
                    <a:pt x="43194" y="97647"/>
                    <a:pt x="49691" y="93914"/>
                    <a:pt x="49691" y="80427"/>
                  </a:cubicBezTo>
                  <a:cubicBezTo>
                    <a:pt x="49691" y="69863"/>
                    <a:pt x="45799" y="66130"/>
                    <a:pt x="29866" y="61904"/>
                  </a:cubicBezTo>
                  <a:cubicBezTo>
                    <a:pt x="10866" y="56709"/>
                    <a:pt x="794" y="50863"/>
                    <a:pt x="794" y="29894"/>
                  </a:cubicBezTo>
                  <a:cubicBezTo>
                    <a:pt x="794" y="10561"/>
                    <a:pt x="12486" y="-3"/>
                    <a:pt x="33441" y="-3"/>
                  </a:cubicBezTo>
                  <a:cubicBezTo>
                    <a:pt x="46464" y="-3"/>
                    <a:pt x="54076" y="2283"/>
                    <a:pt x="60935" y="5207"/>
                  </a:cubicBezTo>
                  <a:lnTo>
                    <a:pt x="58678" y="17550"/>
                  </a:lnTo>
                  <a:cubicBezTo>
                    <a:pt x="50212" y="14786"/>
                    <a:pt x="45017" y="13209"/>
                    <a:pt x="33976" y="13209"/>
                  </a:cubicBezTo>
                  <a:cubicBezTo>
                    <a:pt x="21299" y="13209"/>
                    <a:pt x="15931" y="17102"/>
                    <a:pt x="15931" y="28476"/>
                  </a:cubicBezTo>
                  <a:cubicBezTo>
                    <a:pt x="15931" y="39199"/>
                    <a:pt x="18825" y="42122"/>
                    <a:pt x="35438" y="46521"/>
                  </a:cubicBezTo>
                  <a:cubicBezTo>
                    <a:pt x="53960" y="51557"/>
                    <a:pt x="65494" y="58098"/>
                    <a:pt x="65494" y="78531"/>
                  </a:cubicBezTo>
                  <a:cubicBezTo>
                    <a:pt x="65494" y="98964"/>
                    <a:pt x="53613" y="110049"/>
                    <a:pt x="31530" y="110049"/>
                  </a:cubicBezTo>
                  <a:close/>
                </a:path>
              </a:pathLst>
            </a:custGeom>
            <a:grpFill/>
            <a:ln w="1444" cap="flat">
              <a:noFill/>
              <a:prstDash val="solid"/>
              <a:miter/>
            </a:ln>
          </p:spPr>
          <p:txBody>
            <a:bodyPr rtlCol="0" anchor="ctr"/>
            <a:lstStyle/>
            <a:p>
              <a:endParaRPr lang="en-US"/>
            </a:p>
          </p:txBody>
        </p:sp>
        <p:sp>
          <p:nvSpPr>
            <p:cNvPr id="134" name="Freeform: Shape 30">
              <a:extLst>
                <a:ext uri="{FF2B5EF4-FFF2-40B4-BE49-F238E27FC236}">
                  <a16:creationId xmlns:a16="http://schemas.microsoft.com/office/drawing/2014/main" id="{08BD1367-F220-EE4F-986C-3E7BE290494D}"/>
                </a:ext>
              </a:extLst>
            </p:cNvPr>
            <p:cNvSpPr/>
            <p:nvPr/>
          </p:nvSpPr>
          <p:spPr>
            <a:xfrm>
              <a:off x="9278555"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49 w 61747"/>
                <a:gd name="connsiteY4" fmla="*/ 13166 h 105768"/>
                <a:gd name="connsiteX5" fmla="*/ 16249 w 61747"/>
                <a:gd name="connsiteY5" fmla="*/ 45494 h 105768"/>
                <a:gd name="connsiteX6" fmla="*/ 52803 w 61747"/>
                <a:gd name="connsiteY6" fmla="*/ 45494 h 105768"/>
                <a:gd name="connsiteX7" fmla="*/ 52803 w 61747"/>
                <a:gd name="connsiteY7" fmla="*/ 57678 h 105768"/>
                <a:gd name="connsiteX8" fmla="*/ 16249 w 61747"/>
                <a:gd name="connsiteY8" fmla="*/ 57678 h 105768"/>
                <a:gd name="connsiteX9" fmla="*/ 16249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49" y="13166"/>
                  </a:lnTo>
                  <a:lnTo>
                    <a:pt x="16249" y="45494"/>
                  </a:lnTo>
                  <a:lnTo>
                    <a:pt x="52803" y="45494"/>
                  </a:lnTo>
                  <a:lnTo>
                    <a:pt x="52803" y="57678"/>
                  </a:lnTo>
                  <a:lnTo>
                    <a:pt x="16249" y="57678"/>
                  </a:lnTo>
                  <a:lnTo>
                    <a:pt x="16249" y="92930"/>
                  </a:lnTo>
                  <a:lnTo>
                    <a:pt x="61746" y="92930"/>
                  </a:lnTo>
                  <a:lnTo>
                    <a:pt x="61746" y="105766"/>
                  </a:lnTo>
                  <a:close/>
                </a:path>
              </a:pathLst>
            </a:custGeom>
            <a:grpFill/>
            <a:ln w="1444" cap="flat">
              <a:noFill/>
              <a:prstDash val="solid"/>
              <a:miter/>
            </a:ln>
          </p:spPr>
          <p:txBody>
            <a:bodyPr rtlCol="0" anchor="ctr"/>
            <a:lstStyle/>
            <a:p>
              <a:endParaRPr lang="en-US"/>
            </a:p>
          </p:txBody>
        </p:sp>
        <p:sp>
          <p:nvSpPr>
            <p:cNvPr id="135" name="Freeform: Shape 31">
              <a:extLst>
                <a:ext uri="{FF2B5EF4-FFF2-40B4-BE49-F238E27FC236}">
                  <a16:creationId xmlns:a16="http://schemas.microsoft.com/office/drawing/2014/main" id="{4474FA61-9D80-7B49-8E3A-71F79FC0525E}"/>
                </a:ext>
              </a:extLst>
            </p:cNvPr>
            <p:cNvSpPr/>
            <p:nvPr/>
          </p:nvSpPr>
          <p:spPr>
            <a:xfrm>
              <a:off x="9355758" y="7221447"/>
              <a:ext cx="70907" cy="105783"/>
            </a:xfrm>
            <a:custGeom>
              <a:avLst/>
              <a:gdLst>
                <a:gd name="connsiteX0" fmla="*/ 27305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305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305" y="13166"/>
                  </a:moveTo>
                  <a:lnTo>
                    <a:pt x="-2" y="13166"/>
                  </a:lnTo>
                  <a:lnTo>
                    <a:pt x="-2" y="-3"/>
                  </a:lnTo>
                  <a:lnTo>
                    <a:pt x="70906" y="-3"/>
                  </a:lnTo>
                  <a:lnTo>
                    <a:pt x="70906" y="13166"/>
                  </a:lnTo>
                  <a:lnTo>
                    <a:pt x="43541" y="13166"/>
                  </a:lnTo>
                  <a:lnTo>
                    <a:pt x="43541" y="105780"/>
                  </a:lnTo>
                  <a:lnTo>
                    <a:pt x="27305" y="105780"/>
                  </a:lnTo>
                  <a:close/>
                </a:path>
              </a:pathLst>
            </a:custGeom>
            <a:grpFill/>
            <a:ln w="1444" cap="flat">
              <a:noFill/>
              <a:prstDash val="solid"/>
              <a:miter/>
            </a:ln>
          </p:spPr>
          <p:txBody>
            <a:bodyPr rtlCol="0" anchor="ctr"/>
            <a:lstStyle/>
            <a:p>
              <a:endParaRPr lang="en-US"/>
            </a:p>
          </p:txBody>
        </p:sp>
        <p:sp>
          <p:nvSpPr>
            <p:cNvPr id="136" name="Freeform: Shape 32">
              <a:extLst>
                <a:ext uri="{FF2B5EF4-FFF2-40B4-BE49-F238E27FC236}">
                  <a16:creationId xmlns:a16="http://schemas.microsoft.com/office/drawing/2014/main" id="{C9AEF9F2-9805-9544-80DB-10144A80C1D2}"/>
                </a:ext>
              </a:extLst>
            </p:cNvPr>
            <p:cNvSpPr/>
            <p:nvPr/>
          </p:nvSpPr>
          <p:spPr>
            <a:xfrm>
              <a:off x="9489528" y="7221447"/>
              <a:ext cx="92527" cy="105768"/>
            </a:xfrm>
            <a:custGeom>
              <a:avLst/>
              <a:gdLst>
                <a:gd name="connsiteX0" fmla="*/ -2 w 92527"/>
                <a:gd name="connsiteY0" fmla="*/ 105766 h 105768"/>
                <a:gd name="connsiteX1" fmla="*/ -2 w 92527"/>
                <a:gd name="connsiteY1" fmla="*/ -3 h 105768"/>
                <a:gd name="connsiteX2" fmla="*/ 21444 w 92527"/>
                <a:gd name="connsiteY2" fmla="*/ -3 h 105768"/>
                <a:gd name="connsiteX3" fmla="*/ 40937 w 92527"/>
                <a:gd name="connsiteY3" fmla="*/ 70196 h 105768"/>
                <a:gd name="connsiteX4" fmla="*/ 45480 w 92527"/>
                <a:gd name="connsiteY4" fmla="*/ 99442 h 105768"/>
                <a:gd name="connsiteX5" fmla="*/ 50010 w 92527"/>
                <a:gd name="connsiteY5" fmla="*/ 70196 h 105768"/>
                <a:gd name="connsiteX6" fmla="*/ 70269 w 92527"/>
                <a:gd name="connsiteY6" fmla="*/ -3 h 105768"/>
                <a:gd name="connsiteX7" fmla="*/ 92526 w 92527"/>
                <a:gd name="connsiteY7" fmla="*/ -3 h 105768"/>
                <a:gd name="connsiteX8" fmla="*/ 92526 w 92527"/>
                <a:gd name="connsiteY8" fmla="*/ 105766 h 105768"/>
                <a:gd name="connsiteX9" fmla="*/ 76608 w 92527"/>
                <a:gd name="connsiteY9" fmla="*/ 105766 h 105768"/>
                <a:gd name="connsiteX10" fmla="*/ 76608 w 92527"/>
                <a:gd name="connsiteY10" fmla="*/ 53135 h 105768"/>
                <a:gd name="connsiteX11" fmla="*/ 79502 w 92527"/>
                <a:gd name="connsiteY11" fmla="*/ 6335 h 105768"/>
                <a:gd name="connsiteX12" fmla="*/ 72035 w 92527"/>
                <a:gd name="connsiteY12" fmla="*/ 40299 h 105768"/>
                <a:gd name="connsiteX13" fmla="*/ 53020 w 92527"/>
                <a:gd name="connsiteY13" fmla="*/ 105766 h 105768"/>
                <a:gd name="connsiteX14" fmla="*/ 36060 w 92527"/>
                <a:gd name="connsiteY14" fmla="*/ 105766 h 105768"/>
                <a:gd name="connsiteX15" fmla="*/ 17870 w 92527"/>
                <a:gd name="connsiteY15" fmla="*/ 41268 h 105768"/>
                <a:gd name="connsiteX16" fmla="*/ 10938 w 92527"/>
                <a:gd name="connsiteY16" fmla="*/ 6335 h 105768"/>
                <a:gd name="connsiteX17" fmla="*/ 13702 w 92527"/>
                <a:gd name="connsiteY17" fmla="*/ 53294 h 105768"/>
                <a:gd name="connsiteX18" fmla="*/ 13702 w 92527"/>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27" h="105768">
                  <a:moveTo>
                    <a:pt x="-2" y="105766"/>
                  </a:moveTo>
                  <a:lnTo>
                    <a:pt x="-2" y="-3"/>
                  </a:lnTo>
                  <a:lnTo>
                    <a:pt x="21444" y="-3"/>
                  </a:lnTo>
                  <a:lnTo>
                    <a:pt x="40937" y="70196"/>
                  </a:lnTo>
                  <a:lnTo>
                    <a:pt x="45480" y="99442"/>
                  </a:lnTo>
                  <a:lnTo>
                    <a:pt x="50010" y="70196"/>
                  </a:lnTo>
                  <a:lnTo>
                    <a:pt x="70269" y="-3"/>
                  </a:lnTo>
                  <a:lnTo>
                    <a:pt x="92526" y="-3"/>
                  </a:lnTo>
                  <a:lnTo>
                    <a:pt x="92526" y="105766"/>
                  </a:lnTo>
                  <a:lnTo>
                    <a:pt x="76608" y="105766"/>
                  </a:lnTo>
                  <a:lnTo>
                    <a:pt x="76608" y="53135"/>
                  </a:lnTo>
                  <a:lnTo>
                    <a:pt x="79502" y="6335"/>
                  </a:lnTo>
                  <a:lnTo>
                    <a:pt x="72035" y="40299"/>
                  </a:lnTo>
                  <a:lnTo>
                    <a:pt x="53020" y="105766"/>
                  </a:lnTo>
                  <a:lnTo>
                    <a:pt x="36060" y="105766"/>
                  </a:lnTo>
                  <a:lnTo>
                    <a:pt x="17870" y="41268"/>
                  </a:lnTo>
                  <a:lnTo>
                    <a:pt x="10938" y="6335"/>
                  </a:lnTo>
                  <a:lnTo>
                    <a:pt x="13702" y="53294"/>
                  </a:lnTo>
                  <a:lnTo>
                    <a:pt x="13702" y="105766"/>
                  </a:lnTo>
                  <a:close/>
                </a:path>
              </a:pathLst>
            </a:custGeom>
            <a:grpFill/>
            <a:ln w="1444" cap="flat">
              <a:noFill/>
              <a:prstDash val="solid"/>
              <a:miter/>
            </a:ln>
          </p:spPr>
          <p:txBody>
            <a:bodyPr rtlCol="0" anchor="ctr"/>
            <a:lstStyle/>
            <a:p>
              <a:endParaRPr lang="en-US"/>
            </a:p>
          </p:txBody>
        </p:sp>
        <p:sp>
          <p:nvSpPr>
            <p:cNvPr id="137" name="Freeform: Shape 33">
              <a:extLst>
                <a:ext uri="{FF2B5EF4-FFF2-40B4-BE49-F238E27FC236}">
                  <a16:creationId xmlns:a16="http://schemas.microsoft.com/office/drawing/2014/main" id="{E060E5AF-4318-5446-8910-34E0656BE578}"/>
                </a:ext>
              </a:extLst>
            </p:cNvPr>
            <p:cNvSpPr/>
            <p:nvPr/>
          </p:nvSpPr>
          <p:spPr>
            <a:xfrm>
              <a:off x="9602446"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47 w 83830"/>
                <a:gd name="connsiteY8" fmla="*/ 73611 h 105768"/>
                <a:gd name="connsiteX9" fmla="*/ 45336 w 83830"/>
                <a:gd name="connsiteY9" fmla="*/ 33468 h 105768"/>
                <a:gd name="connsiteX10" fmla="*/ 41429 w 83830"/>
                <a:gd name="connsiteY10" fmla="*/ 12457 h 105768"/>
                <a:gd name="connsiteX11" fmla="*/ 36711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47" y="73611"/>
                  </a:moveTo>
                  <a:lnTo>
                    <a:pt x="45336" y="33468"/>
                  </a:lnTo>
                  <a:lnTo>
                    <a:pt x="41429" y="12457"/>
                  </a:lnTo>
                  <a:lnTo>
                    <a:pt x="36711" y="33411"/>
                  </a:lnTo>
                  <a:lnTo>
                    <a:pt x="24208" y="73553"/>
                  </a:lnTo>
                  <a:close/>
                </a:path>
              </a:pathLst>
            </a:custGeom>
            <a:grpFill/>
            <a:ln w="1444" cap="flat">
              <a:noFill/>
              <a:prstDash val="solid"/>
              <a:miter/>
            </a:ln>
          </p:spPr>
          <p:txBody>
            <a:bodyPr rtlCol="0" anchor="ctr"/>
            <a:lstStyle/>
            <a:p>
              <a:endParaRPr lang="en-US"/>
            </a:p>
          </p:txBody>
        </p:sp>
        <p:sp>
          <p:nvSpPr>
            <p:cNvPr id="138" name="Freeform: Shape 34">
              <a:extLst>
                <a:ext uri="{FF2B5EF4-FFF2-40B4-BE49-F238E27FC236}">
                  <a16:creationId xmlns:a16="http://schemas.microsoft.com/office/drawing/2014/main" id="{5B3C2727-1DAA-A142-9A90-41DD33746FD5}"/>
                </a:ext>
              </a:extLst>
            </p:cNvPr>
            <p:cNvSpPr/>
            <p:nvPr/>
          </p:nvSpPr>
          <p:spPr>
            <a:xfrm>
              <a:off x="9706420" y="7221447"/>
              <a:ext cx="72326" cy="105826"/>
            </a:xfrm>
            <a:custGeom>
              <a:avLst/>
              <a:gdLst>
                <a:gd name="connsiteX0" fmla="*/ -2 w 72326"/>
                <a:gd name="connsiteY0" fmla="*/ 105766 h 105826"/>
                <a:gd name="connsiteX1" fmla="*/ -2 w 72326"/>
                <a:gd name="connsiteY1" fmla="*/ -3 h 105826"/>
                <a:gd name="connsiteX2" fmla="*/ 17884 w 72326"/>
                <a:gd name="connsiteY2" fmla="*/ -3 h 105826"/>
                <a:gd name="connsiteX3" fmla="*/ 50545 w 72326"/>
                <a:gd name="connsiteY3" fmla="*/ 63177 h 105826"/>
                <a:gd name="connsiteX4" fmla="*/ 61760 w 72326"/>
                <a:gd name="connsiteY4" fmla="*/ 93914 h 105826"/>
                <a:gd name="connsiteX5" fmla="*/ 57853 w 72326"/>
                <a:gd name="connsiteY5" fmla="*/ 58170 h 105826"/>
                <a:gd name="connsiteX6" fmla="*/ 57853 w 72326"/>
                <a:gd name="connsiteY6" fmla="*/ -3 h 105826"/>
                <a:gd name="connsiteX7" fmla="*/ 72324 w 72326"/>
                <a:gd name="connsiteY7" fmla="*/ -3 h 105826"/>
                <a:gd name="connsiteX8" fmla="*/ 72324 w 72326"/>
                <a:gd name="connsiteY8" fmla="*/ 105766 h 105826"/>
                <a:gd name="connsiteX9" fmla="*/ 55104 w 72326"/>
                <a:gd name="connsiteY9" fmla="*/ 105766 h 105826"/>
                <a:gd name="connsiteX10" fmla="*/ 20807 w 72326"/>
                <a:gd name="connsiteY10" fmla="*/ 40024 h 105826"/>
                <a:gd name="connsiteX11" fmla="*/ 10678 w 72326"/>
                <a:gd name="connsiteY11" fmla="*/ 10952 h 105826"/>
                <a:gd name="connsiteX12" fmla="*/ 14266 w 72326"/>
                <a:gd name="connsiteY12" fmla="*/ 44741 h 105826"/>
                <a:gd name="connsiteX13" fmla="*/ 14266 w 72326"/>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26" h="105826">
                  <a:moveTo>
                    <a:pt x="-2" y="105766"/>
                  </a:moveTo>
                  <a:lnTo>
                    <a:pt x="-2" y="-3"/>
                  </a:lnTo>
                  <a:lnTo>
                    <a:pt x="17884" y="-3"/>
                  </a:lnTo>
                  <a:lnTo>
                    <a:pt x="50545" y="63177"/>
                  </a:lnTo>
                  <a:lnTo>
                    <a:pt x="61760" y="93914"/>
                  </a:lnTo>
                  <a:lnTo>
                    <a:pt x="57853" y="58170"/>
                  </a:lnTo>
                  <a:lnTo>
                    <a:pt x="57853" y="-3"/>
                  </a:lnTo>
                  <a:lnTo>
                    <a:pt x="72324" y="-3"/>
                  </a:lnTo>
                  <a:lnTo>
                    <a:pt x="72324" y="105766"/>
                  </a:lnTo>
                  <a:lnTo>
                    <a:pt x="55104" y="105766"/>
                  </a:lnTo>
                  <a:lnTo>
                    <a:pt x="20807" y="40024"/>
                  </a:lnTo>
                  <a:lnTo>
                    <a:pt x="10678" y="10952"/>
                  </a:lnTo>
                  <a:lnTo>
                    <a:pt x="14266" y="44741"/>
                  </a:lnTo>
                  <a:lnTo>
                    <a:pt x="14266" y="105823"/>
                  </a:lnTo>
                  <a:close/>
                </a:path>
              </a:pathLst>
            </a:custGeom>
            <a:grpFill/>
            <a:ln w="1444" cap="flat">
              <a:noFill/>
              <a:prstDash val="solid"/>
              <a:miter/>
            </a:ln>
          </p:spPr>
          <p:txBody>
            <a:bodyPr rtlCol="0" anchor="ctr"/>
            <a:lstStyle/>
            <a:p>
              <a:endParaRPr lang="en-US"/>
            </a:p>
          </p:txBody>
        </p:sp>
        <p:sp>
          <p:nvSpPr>
            <p:cNvPr id="139" name="Freeform: Shape 35">
              <a:extLst>
                <a:ext uri="{FF2B5EF4-FFF2-40B4-BE49-F238E27FC236}">
                  <a16:creationId xmlns:a16="http://schemas.microsoft.com/office/drawing/2014/main" id="{D618FB37-13FF-2741-9575-E7CBD89D6734}"/>
                </a:ext>
              </a:extLst>
            </p:cNvPr>
            <p:cNvSpPr/>
            <p:nvPr/>
          </p:nvSpPr>
          <p:spPr>
            <a:xfrm>
              <a:off x="9798904" y="7221447"/>
              <a:ext cx="83830" cy="105768"/>
            </a:xfrm>
            <a:custGeom>
              <a:avLst/>
              <a:gdLst>
                <a:gd name="connsiteX0" fmla="*/ 20605 w 83830"/>
                <a:gd name="connsiteY0" fmla="*/ 84884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12 w 83830"/>
                <a:gd name="connsiteY6" fmla="*/ 105766 h 105768"/>
                <a:gd name="connsiteX7" fmla="*/ 60733 w 83830"/>
                <a:gd name="connsiteY7" fmla="*/ 84884 h 105768"/>
                <a:gd name="connsiteX8" fmla="*/ 57332 w 83830"/>
                <a:gd name="connsiteY8" fmla="*/ 73683 h 105768"/>
                <a:gd name="connsiteX9" fmla="*/ 45307 w 83830"/>
                <a:gd name="connsiteY9" fmla="*/ 33541 h 105768"/>
                <a:gd name="connsiteX10" fmla="*/ 41400 w 83830"/>
                <a:gd name="connsiteY10" fmla="*/ 12529 h 105768"/>
                <a:gd name="connsiteX11" fmla="*/ 36697 w 83830"/>
                <a:gd name="connsiteY11" fmla="*/ 33483 h 105768"/>
                <a:gd name="connsiteX12" fmla="*/ 24179 w 83830"/>
                <a:gd name="connsiteY12" fmla="*/ 73625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05" y="84884"/>
                  </a:moveTo>
                  <a:lnTo>
                    <a:pt x="14136" y="105766"/>
                  </a:lnTo>
                  <a:lnTo>
                    <a:pt x="-2" y="105766"/>
                  </a:lnTo>
                  <a:lnTo>
                    <a:pt x="34280" y="-3"/>
                  </a:lnTo>
                  <a:lnTo>
                    <a:pt x="50198" y="-3"/>
                  </a:lnTo>
                  <a:lnTo>
                    <a:pt x="83829" y="105766"/>
                  </a:lnTo>
                  <a:lnTo>
                    <a:pt x="66912" y="105766"/>
                  </a:lnTo>
                  <a:lnTo>
                    <a:pt x="60733" y="84884"/>
                  </a:lnTo>
                  <a:close/>
                  <a:moveTo>
                    <a:pt x="57332" y="73683"/>
                  </a:moveTo>
                  <a:lnTo>
                    <a:pt x="45307" y="33541"/>
                  </a:lnTo>
                  <a:lnTo>
                    <a:pt x="41400" y="12529"/>
                  </a:lnTo>
                  <a:lnTo>
                    <a:pt x="36697" y="33483"/>
                  </a:lnTo>
                  <a:lnTo>
                    <a:pt x="24179" y="73625"/>
                  </a:lnTo>
                  <a:close/>
                </a:path>
              </a:pathLst>
            </a:custGeom>
            <a:grpFill/>
            <a:ln w="1444" cap="flat">
              <a:noFill/>
              <a:prstDash val="solid"/>
              <a:miter/>
            </a:ln>
          </p:spPr>
          <p:txBody>
            <a:bodyPr rtlCol="0" anchor="ctr"/>
            <a:lstStyle/>
            <a:p>
              <a:endParaRPr lang="en-US"/>
            </a:p>
          </p:txBody>
        </p:sp>
        <p:sp>
          <p:nvSpPr>
            <p:cNvPr id="140" name="Freeform: Shape 36">
              <a:extLst>
                <a:ext uri="{FF2B5EF4-FFF2-40B4-BE49-F238E27FC236}">
                  <a16:creationId xmlns:a16="http://schemas.microsoft.com/office/drawing/2014/main" id="{33096059-AE79-3246-9806-45765FD895FF}"/>
                </a:ext>
              </a:extLst>
            </p:cNvPr>
            <p:cNvSpPr/>
            <p:nvPr/>
          </p:nvSpPr>
          <p:spPr>
            <a:xfrm>
              <a:off x="9894543" y="7219490"/>
              <a:ext cx="74786" cy="110012"/>
            </a:xfrm>
            <a:custGeom>
              <a:avLst/>
              <a:gdLst>
                <a:gd name="connsiteX0" fmla="*/ 64654 w 74786"/>
                <a:gd name="connsiteY0" fmla="*/ 99446 h 110012"/>
                <a:gd name="connsiteX1" fmla="*/ 55234 w 74786"/>
                <a:gd name="connsiteY1" fmla="*/ 108708 h 110012"/>
                <a:gd name="connsiteX2" fmla="*/ 42080 w 74786"/>
                <a:gd name="connsiteY2" fmla="*/ 110010 h 110012"/>
                <a:gd name="connsiteX3" fmla="*/ -2 w 74786"/>
                <a:gd name="connsiteY3" fmla="*/ 54600 h 110012"/>
                <a:gd name="connsiteX4" fmla="*/ 43541 w 74786"/>
                <a:gd name="connsiteY4" fmla="*/ 1 h 110012"/>
                <a:gd name="connsiteX5" fmla="*/ 71485 w 74786"/>
                <a:gd name="connsiteY5" fmla="*/ 5370 h 110012"/>
                <a:gd name="connsiteX6" fmla="*/ 69531 w 74786"/>
                <a:gd name="connsiteY6" fmla="*/ 18394 h 110012"/>
                <a:gd name="connsiteX7" fmla="*/ 42731 w 74786"/>
                <a:gd name="connsiteY7" fmla="*/ 13517 h 110012"/>
                <a:gd name="connsiteX8" fmla="*/ 17059 w 74786"/>
                <a:gd name="connsiteY8" fmla="*/ 51388 h 110012"/>
                <a:gd name="connsiteX9" fmla="*/ 17059 w 74786"/>
                <a:gd name="connsiteY9" fmla="*/ 56583 h 110012"/>
                <a:gd name="connsiteX10" fmla="*/ 41920 w 74786"/>
                <a:gd name="connsiteY10" fmla="*/ 97521 h 110012"/>
                <a:gd name="connsiteX11" fmla="*/ 59633 w 74786"/>
                <a:gd name="connsiteY11" fmla="*/ 94077 h 110012"/>
                <a:gd name="connsiteX12" fmla="*/ 59633 w 74786"/>
                <a:gd name="connsiteY12" fmla="*/ 63862 h 110012"/>
                <a:gd name="connsiteX13" fmla="*/ 43368 w 74786"/>
                <a:gd name="connsiteY13" fmla="*/ 63862 h 110012"/>
                <a:gd name="connsiteX14" fmla="*/ 43368 w 74786"/>
                <a:gd name="connsiteY14" fmla="*/ 52285 h 110012"/>
                <a:gd name="connsiteX15" fmla="*/ 74784 w 74786"/>
                <a:gd name="connsiteY15" fmla="*/ 52285 h 110012"/>
                <a:gd name="connsiteX16" fmla="*/ 74784 w 74786"/>
                <a:gd name="connsiteY16" fmla="*/ 108982 h 110012"/>
                <a:gd name="connsiteX17" fmla="*/ 69430 w 74786"/>
                <a:gd name="connsiteY17" fmla="*/ 108982 h 11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786" h="110012">
                  <a:moveTo>
                    <a:pt x="64654" y="99446"/>
                  </a:moveTo>
                  <a:lnTo>
                    <a:pt x="55234" y="108708"/>
                  </a:lnTo>
                  <a:cubicBezTo>
                    <a:pt x="50903" y="109574"/>
                    <a:pt x="46496" y="110010"/>
                    <a:pt x="42080" y="110010"/>
                  </a:cubicBezTo>
                  <a:cubicBezTo>
                    <a:pt x="11213" y="110010"/>
                    <a:pt x="-2" y="86610"/>
                    <a:pt x="-2" y="54600"/>
                  </a:cubicBezTo>
                  <a:cubicBezTo>
                    <a:pt x="-2" y="23575"/>
                    <a:pt x="12675" y="1"/>
                    <a:pt x="43541" y="1"/>
                  </a:cubicBezTo>
                  <a:cubicBezTo>
                    <a:pt x="53121" y="-104"/>
                    <a:pt x="62626" y="1722"/>
                    <a:pt x="71485" y="5370"/>
                  </a:cubicBezTo>
                  <a:lnTo>
                    <a:pt x="69531" y="18394"/>
                  </a:lnTo>
                  <a:cubicBezTo>
                    <a:pt x="59633" y="15500"/>
                    <a:pt x="52311" y="13517"/>
                    <a:pt x="42731" y="13517"/>
                  </a:cubicBezTo>
                  <a:cubicBezTo>
                    <a:pt x="27942" y="13517"/>
                    <a:pt x="17059" y="21317"/>
                    <a:pt x="17059" y="51388"/>
                  </a:cubicBezTo>
                  <a:lnTo>
                    <a:pt x="17059" y="56583"/>
                  </a:lnTo>
                  <a:cubicBezTo>
                    <a:pt x="17059" y="87609"/>
                    <a:pt x="26480" y="97521"/>
                    <a:pt x="41920" y="97521"/>
                  </a:cubicBezTo>
                  <a:cubicBezTo>
                    <a:pt x="48003" y="97647"/>
                    <a:pt x="54041" y="96472"/>
                    <a:pt x="59633" y="94077"/>
                  </a:cubicBezTo>
                  <a:lnTo>
                    <a:pt x="59633" y="63862"/>
                  </a:lnTo>
                  <a:lnTo>
                    <a:pt x="43368" y="63862"/>
                  </a:lnTo>
                  <a:lnTo>
                    <a:pt x="43368" y="52285"/>
                  </a:lnTo>
                  <a:lnTo>
                    <a:pt x="74784" y="52285"/>
                  </a:lnTo>
                  <a:lnTo>
                    <a:pt x="74784" y="108982"/>
                  </a:lnTo>
                  <a:lnTo>
                    <a:pt x="69430" y="108982"/>
                  </a:lnTo>
                  <a:close/>
                </a:path>
              </a:pathLst>
            </a:custGeom>
            <a:grpFill/>
            <a:ln w="1444" cap="flat">
              <a:noFill/>
              <a:prstDash val="solid"/>
              <a:miter/>
            </a:ln>
          </p:spPr>
          <p:txBody>
            <a:bodyPr rtlCol="0" anchor="ctr"/>
            <a:lstStyle/>
            <a:p>
              <a:endParaRPr lang="en-US"/>
            </a:p>
          </p:txBody>
        </p:sp>
        <p:sp>
          <p:nvSpPr>
            <p:cNvPr id="141" name="Freeform: Shape 37">
              <a:extLst>
                <a:ext uri="{FF2B5EF4-FFF2-40B4-BE49-F238E27FC236}">
                  <a16:creationId xmlns:a16="http://schemas.microsoft.com/office/drawing/2014/main" id="{98991F9A-FD13-DE4C-8964-71B463EB4E17}"/>
                </a:ext>
              </a:extLst>
            </p:cNvPr>
            <p:cNvSpPr/>
            <p:nvPr/>
          </p:nvSpPr>
          <p:spPr>
            <a:xfrm>
              <a:off x="9994972" y="7221447"/>
              <a:ext cx="61805" cy="105768"/>
            </a:xfrm>
            <a:custGeom>
              <a:avLst/>
              <a:gdLst>
                <a:gd name="connsiteX0" fmla="*/ -2 w 61805"/>
                <a:gd name="connsiteY0" fmla="*/ 105766 h 105768"/>
                <a:gd name="connsiteX1" fmla="*/ -2 w 61805"/>
                <a:gd name="connsiteY1" fmla="*/ -3 h 105768"/>
                <a:gd name="connsiteX2" fmla="*/ 58823 w 61805"/>
                <a:gd name="connsiteY2" fmla="*/ -3 h 105768"/>
                <a:gd name="connsiteX3" fmla="*/ 58823 w 61805"/>
                <a:gd name="connsiteY3" fmla="*/ 13166 h 105768"/>
                <a:gd name="connsiteX4" fmla="*/ 16321 w 61805"/>
                <a:gd name="connsiteY4" fmla="*/ 13166 h 105768"/>
                <a:gd name="connsiteX5" fmla="*/ 16321 w 61805"/>
                <a:gd name="connsiteY5" fmla="*/ 45494 h 105768"/>
                <a:gd name="connsiteX6" fmla="*/ 52875 w 61805"/>
                <a:gd name="connsiteY6" fmla="*/ 45494 h 105768"/>
                <a:gd name="connsiteX7" fmla="*/ 52875 w 61805"/>
                <a:gd name="connsiteY7" fmla="*/ 57678 h 105768"/>
                <a:gd name="connsiteX8" fmla="*/ 16321 w 61805"/>
                <a:gd name="connsiteY8" fmla="*/ 57678 h 105768"/>
                <a:gd name="connsiteX9" fmla="*/ 16321 w 61805"/>
                <a:gd name="connsiteY9" fmla="*/ 92930 h 105768"/>
                <a:gd name="connsiteX10" fmla="*/ 61804 w 61805"/>
                <a:gd name="connsiteY10" fmla="*/ 92930 h 105768"/>
                <a:gd name="connsiteX11" fmla="*/ 61804 w 61805"/>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805" h="105768">
                  <a:moveTo>
                    <a:pt x="-2" y="105766"/>
                  </a:moveTo>
                  <a:lnTo>
                    <a:pt x="-2" y="-3"/>
                  </a:lnTo>
                  <a:lnTo>
                    <a:pt x="58823" y="-3"/>
                  </a:lnTo>
                  <a:lnTo>
                    <a:pt x="58823" y="13166"/>
                  </a:lnTo>
                  <a:lnTo>
                    <a:pt x="16321" y="13166"/>
                  </a:lnTo>
                  <a:lnTo>
                    <a:pt x="16321" y="45494"/>
                  </a:lnTo>
                  <a:lnTo>
                    <a:pt x="52875" y="45494"/>
                  </a:lnTo>
                  <a:lnTo>
                    <a:pt x="52875" y="57678"/>
                  </a:lnTo>
                  <a:lnTo>
                    <a:pt x="16321" y="57678"/>
                  </a:lnTo>
                  <a:lnTo>
                    <a:pt x="16321" y="92930"/>
                  </a:lnTo>
                  <a:lnTo>
                    <a:pt x="61804" y="92930"/>
                  </a:lnTo>
                  <a:lnTo>
                    <a:pt x="61804" y="105766"/>
                  </a:lnTo>
                  <a:close/>
                </a:path>
              </a:pathLst>
            </a:custGeom>
            <a:grpFill/>
            <a:ln w="1444" cap="flat">
              <a:noFill/>
              <a:prstDash val="solid"/>
              <a:miter/>
            </a:ln>
          </p:spPr>
          <p:txBody>
            <a:bodyPr rtlCol="0" anchor="ctr"/>
            <a:lstStyle/>
            <a:p>
              <a:endParaRPr lang="en-US"/>
            </a:p>
          </p:txBody>
        </p:sp>
        <p:sp>
          <p:nvSpPr>
            <p:cNvPr id="142" name="Freeform: Shape 38">
              <a:extLst>
                <a:ext uri="{FF2B5EF4-FFF2-40B4-BE49-F238E27FC236}">
                  <a16:creationId xmlns:a16="http://schemas.microsoft.com/office/drawing/2014/main" id="{E7C7C07B-6659-EA46-96DB-5536C24F120B}"/>
                </a:ext>
              </a:extLst>
            </p:cNvPr>
            <p:cNvSpPr/>
            <p:nvPr/>
          </p:nvSpPr>
          <p:spPr>
            <a:xfrm>
              <a:off x="10078137" y="7221447"/>
              <a:ext cx="92542" cy="105768"/>
            </a:xfrm>
            <a:custGeom>
              <a:avLst/>
              <a:gdLst>
                <a:gd name="connsiteX0" fmla="*/ -2 w 92542"/>
                <a:gd name="connsiteY0" fmla="*/ 105766 h 105768"/>
                <a:gd name="connsiteX1" fmla="*/ -2 w 92542"/>
                <a:gd name="connsiteY1" fmla="*/ -3 h 105768"/>
                <a:gd name="connsiteX2" fmla="*/ 21430 w 92542"/>
                <a:gd name="connsiteY2" fmla="*/ -3 h 105768"/>
                <a:gd name="connsiteX3" fmla="*/ 40922 w 92542"/>
                <a:gd name="connsiteY3" fmla="*/ 70196 h 105768"/>
                <a:gd name="connsiteX4" fmla="*/ 45466 w 92542"/>
                <a:gd name="connsiteY4" fmla="*/ 99442 h 105768"/>
                <a:gd name="connsiteX5" fmla="*/ 50024 w 92542"/>
                <a:gd name="connsiteY5" fmla="*/ 70196 h 105768"/>
                <a:gd name="connsiteX6" fmla="*/ 70284 w 92542"/>
                <a:gd name="connsiteY6" fmla="*/ -3 h 105768"/>
                <a:gd name="connsiteX7" fmla="*/ 92540 w 92542"/>
                <a:gd name="connsiteY7" fmla="*/ -3 h 105768"/>
                <a:gd name="connsiteX8" fmla="*/ 92540 w 92542"/>
                <a:gd name="connsiteY8" fmla="*/ 105766 h 105768"/>
                <a:gd name="connsiteX9" fmla="*/ 76622 w 92542"/>
                <a:gd name="connsiteY9" fmla="*/ 105766 h 105768"/>
                <a:gd name="connsiteX10" fmla="*/ 76622 w 92542"/>
                <a:gd name="connsiteY10" fmla="*/ 53135 h 105768"/>
                <a:gd name="connsiteX11" fmla="*/ 79516 w 92542"/>
                <a:gd name="connsiteY11" fmla="*/ 6335 h 105768"/>
                <a:gd name="connsiteX12" fmla="*/ 72078 w 92542"/>
                <a:gd name="connsiteY12" fmla="*/ 40299 h 105768"/>
                <a:gd name="connsiteX13" fmla="*/ 53078 w 92542"/>
                <a:gd name="connsiteY13" fmla="*/ 105766 h 105768"/>
                <a:gd name="connsiteX14" fmla="*/ 36074 w 92542"/>
                <a:gd name="connsiteY14" fmla="*/ 105766 h 105768"/>
                <a:gd name="connsiteX15" fmla="*/ 17870 w 92542"/>
                <a:gd name="connsiteY15" fmla="*/ 41268 h 105768"/>
                <a:gd name="connsiteX16" fmla="*/ 10895 w 92542"/>
                <a:gd name="connsiteY16" fmla="*/ 6335 h 105768"/>
                <a:gd name="connsiteX17" fmla="*/ 13644 w 92542"/>
                <a:gd name="connsiteY17" fmla="*/ 53294 h 105768"/>
                <a:gd name="connsiteX18" fmla="*/ 13644 w 92542"/>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42" h="105768">
                  <a:moveTo>
                    <a:pt x="-2" y="105766"/>
                  </a:moveTo>
                  <a:lnTo>
                    <a:pt x="-2" y="-3"/>
                  </a:lnTo>
                  <a:lnTo>
                    <a:pt x="21430" y="-3"/>
                  </a:lnTo>
                  <a:lnTo>
                    <a:pt x="40922" y="70196"/>
                  </a:lnTo>
                  <a:lnTo>
                    <a:pt x="45466" y="99442"/>
                  </a:lnTo>
                  <a:lnTo>
                    <a:pt x="50024" y="70196"/>
                  </a:lnTo>
                  <a:lnTo>
                    <a:pt x="70284" y="-3"/>
                  </a:lnTo>
                  <a:lnTo>
                    <a:pt x="92540" y="-3"/>
                  </a:lnTo>
                  <a:lnTo>
                    <a:pt x="92540" y="105766"/>
                  </a:lnTo>
                  <a:lnTo>
                    <a:pt x="76622" y="105766"/>
                  </a:lnTo>
                  <a:lnTo>
                    <a:pt x="76622" y="53135"/>
                  </a:lnTo>
                  <a:lnTo>
                    <a:pt x="79516" y="6335"/>
                  </a:lnTo>
                  <a:lnTo>
                    <a:pt x="72078" y="40299"/>
                  </a:lnTo>
                  <a:lnTo>
                    <a:pt x="53078" y="105766"/>
                  </a:lnTo>
                  <a:lnTo>
                    <a:pt x="36074" y="105766"/>
                  </a:lnTo>
                  <a:lnTo>
                    <a:pt x="17870" y="41268"/>
                  </a:lnTo>
                  <a:lnTo>
                    <a:pt x="10895" y="6335"/>
                  </a:lnTo>
                  <a:lnTo>
                    <a:pt x="13644" y="53294"/>
                  </a:lnTo>
                  <a:lnTo>
                    <a:pt x="13644" y="105766"/>
                  </a:lnTo>
                  <a:close/>
                </a:path>
              </a:pathLst>
            </a:custGeom>
            <a:grpFill/>
            <a:ln w="1444" cap="flat">
              <a:noFill/>
              <a:prstDash val="solid"/>
              <a:miter/>
            </a:ln>
          </p:spPr>
          <p:txBody>
            <a:bodyPr rtlCol="0" anchor="ctr"/>
            <a:lstStyle/>
            <a:p>
              <a:endParaRPr lang="en-US"/>
            </a:p>
          </p:txBody>
        </p:sp>
        <p:sp>
          <p:nvSpPr>
            <p:cNvPr id="143" name="Freeform: Shape 39">
              <a:extLst>
                <a:ext uri="{FF2B5EF4-FFF2-40B4-BE49-F238E27FC236}">
                  <a16:creationId xmlns:a16="http://schemas.microsoft.com/office/drawing/2014/main" id="{C4E2F6D1-DF6B-0143-9E0B-3A7EA20B9683}"/>
                </a:ext>
              </a:extLst>
            </p:cNvPr>
            <p:cNvSpPr/>
            <p:nvPr/>
          </p:nvSpPr>
          <p:spPr>
            <a:xfrm>
              <a:off x="10199216"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63 w 61747"/>
                <a:gd name="connsiteY4" fmla="*/ 13166 h 105768"/>
                <a:gd name="connsiteX5" fmla="*/ 16263 w 61747"/>
                <a:gd name="connsiteY5" fmla="*/ 45494 h 105768"/>
                <a:gd name="connsiteX6" fmla="*/ 52817 w 61747"/>
                <a:gd name="connsiteY6" fmla="*/ 45494 h 105768"/>
                <a:gd name="connsiteX7" fmla="*/ 52817 w 61747"/>
                <a:gd name="connsiteY7" fmla="*/ 57678 h 105768"/>
                <a:gd name="connsiteX8" fmla="*/ 16263 w 61747"/>
                <a:gd name="connsiteY8" fmla="*/ 57678 h 105768"/>
                <a:gd name="connsiteX9" fmla="*/ 16263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63" y="13166"/>
                  </a:lnTo>
                  <a:lnTo>
                    <a:pt x="16263" y="45494"/>
                  </a:lnTo>
                  <a:lnTo>
                    <a:pt x="52817" y="45494"/>
                  </a:lnTo>
                  <a:lnTo>
                    <a:pt x="52817" y="57678"/>
                  </a:lnTo>
                  <a:lnTo>
                    <a:pt x="16263" y="57678"/>
                  </a:lnTo>
                  <a:lnTo>
                    <a:pt x="16263" y="92930"/>
                  </a:lnTo>
                  <a:lnTo>
                    <a:pt x="61746" y="92930"/>
                  </a:lnTo>
                  <a:lnTo>
                    <a:pt x="61746" y="105766"/>
                  </a:lnTo>
                  <a:close/>
                </a:path>
              </a:pathLst>
            </a:custGeom>
            <a:grpFill/>
            <a:ln w="1444" cap="flat">
              <a:noFill/>
              <a:prstDash val="solid"/>
              <a:miter/>
            </a:ln>
          </p:spPr>
          <p:txBody>
            <a:bodyPr rtlCol="0" anchor="ctr"/>
            <a:lstStyle/>
            <a:p>
              <a:endParaRPr lang="en-US"/>
            </a:p>
          </p:txBody>
        </p:sp>
        <p:sp>
          <p:nvSpPr>
            <p:cNvPr id="144" name="Freeform: Shape 40">
              <a:extLst>
                <a:ext uri="{FF2B5EF4-FFF2-40B4-BE49-F238E27FC236}">
                  <a16:creationId xmlns:a16="http://schemas.microsoft.com/office/drawing/2014/main" id="{C45D63BF-C089-1B4E-8C75-3ED4F6A9A0C0}"/>
                </a:ext>
              </a:extLst>
            </p:cNvPr>
            <p:cNvSpPr/>
            <p:nvPr/>
          </p:nvSpPr>
          <p:spPr>
            <a:xfrm>
              <a:off x="10282381" y="7221447"/>
              <a:ext cx="72311" cy="105826"/>
            </a:xfrm>
            <a:custGeom>
              <a:avLst/>
              <a:gdLst>
                <a:gd name="connsiteX0" fmla="*/ -2 w 72311"/>
                <a:gd name="connsiteY0" fmla="*/ 105766 h 105826"/>
                <a:gd name="connsiteX1" fmla="*/ -2 w 72311"/>
                <a:gd name="connsiteY1" fmla="*/ -3 h 105826"/>
                <a:gd name="connsiteX2" fmla="*/ 17870 w 72311"/>
                <a:gd name="connsiteY2" fmla="*/ -3 h 105826"/>
                <a:gd name="connsiteX3" fmla="*/ 50531 w 72311"/>
                <a:gd name="connsiteY3" fmla="*/ 63177 h 105826"/>
                <a:gd name="connsiteX4" fmla="*/ 61746 w 72311"/>
                <a:gd name="connsiteY4" fmla="*/ 93914 h 105826"/>
                <a:gd name="connsiteX5" fmla="*/ 57839 w 72311"/>
                <a:gd name="connsiteY5" fmla="*/ 58170 h 105826"/>
                <a:gd name="connsiteX6" fmla="*/ 57839 w 72311"/>
                <a:gd name="connsiteY6" fmla="*/ -3 h 105826"/>
                <a:gd name="connsiteX7" fmla="*/ 72310 w 72311"/>
                <a:gd name="connsiteY7" fmla="*/ -3 h 105826"/>
                <a:gd name="connsiteX8" fmla="*/ 72310 w 72311"/>
                <a:gd name="connsiteY8" fmla="*/ 105766 h 105826"/>
                <a:gd name="connsiteX9" fmla="*/ 55089 w 72311"/>
                <a:gd name="connsiteY9" fmla="*/ 105766 h 105826"/>
                <a:gd name="connsiteX10" fmla="*/ 20793 w 72311"/>
                <a:gd name="connsiteY10" fmla="*/ 40024 h 105826"/>
                <a:gd name="connsiteX11" fmla="*/ 10663 w 72311"/>
                <a:gd name="connsiteY11" fmla="*/ 10952 h 105826"/>
                <a:gd name="connsiteX12" fmla="*/ 14237 w 72311"/>
                <a:gd name="connsiteY12" fmla="*/ 44741 h 105826"/>
                <a:gd name="connsiteX13" fmla="*/ 14237 w 72311"/>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1" h="105826">
                  <a:moveTo>
                    <a:pt x="-2" y="105766"/>
                  </a:moveTo>
                  <a:lnTo>
                    <a:pt x="-2" y="-3"/>
                  </a:lnTo>
                  <a:lnTo>
                    <a:pt x="17870" y="-3"/>
                  </a:lnTo>
                  <a:lnTo>
                    <a:pt x="50531" y="63177"/>
                  </a:lnTo>
                  <a:lnTo>
                    <a:pt x="61746" y="93914"/>
                  </a:lnTo>
                  <a:lnTo>
                    <a:pt x="57839" y="58170"/>
                  </a:lnTo>
                  <a:lnTo>
                    <a:pt x="57839" y="-3"/>
                  </a:lnTo>
                  <a:lnTo>
                    <a:pt x="72310" y="-3"/>
                  </a:lnTo>
                  <a:lnTo>
                    <a:pt x="72310" y="105766"/>
                  </a:lnTo>
                  <a:lnTo>
                    <a:pt x="55089" y="105766"/>
                  </a:lnTo>
                  <a:lnTo>
                    <a:pt x="20793" y="40024"/>
                  </a:lnTo>
                  <a:lnTo>
                    <a:pt x="10663" y="10952"/>
                  </a:lnTo>
                  <a:lnTo>
                    <a:pt x="14237" y="44741"/>
                  </a:lnTo>
                  <a:lnTo>
                    <a:pt x="14237" y="105823"/>
                  </a:lnTo>
                  <a:close/>
                </a:path>
              </a:pathLst>
            </a:custGeom>
            <a:grpFill/>
            <a:ln w="1444" cap="flat">
              <a:noFill/>
              <a:prstDash val="solid"/>
              <a:miter/>
            </a:ln>
          </p:spPr>
          <p:txBody>
            <a:bodyPr rtlCol="0" anchor="ctr"/>
            <a:lstStyle/>
            <a:p>
              <a:endParaRPr lang="en-US"/>
            </a:p>
          </p:txBody>
        </p:sp>
        <p:sp>
          <p:nvSpPr>
            <p:cNvPr id="145" name="Freeform: Shape 41">
              <a:extLst>
                <a:ext uri="{FF2B5EF4-FFF2-40B4-BE49-F238E27FC236}">
                  <a16:creationId xmlns:a16="http://schemas.microsoft.com/office/drawing/2014/main" id="{AA3439CE-2DCD-4645-94BB-CD0D95214972}"/>
                </a:ext>
              </a:extLst>
            </p:cNvPr>
            <p:cNvSpPr/>
            <p:nvPr/>
          </p:nvSpPr>
          <p:spPr>
            <a:xfrm>
              <a:off x="10374590" y="7221447"/>
              <a:ext cx="70907" cy="105783"/>
            </a:xfrm>
            <a:custGeom>
              <a:avLst/>
              <a:gdLst>
                <a:gd name="connsiteX0" fmla="*/ 27290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290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290" y="13166"/>
                  </a:moveTo>
                  <a:lnTo>
                    <a:pt x="-2" y="13166"/>
                  </a:lnTo>
                  <a:lnTo>
                    <a:pt x="-2" y="-3"/>
                  </a:lnTo>
                  <a:lnTo>
                    <a:pt x="70906" y="-3"/>
                  </a:lnTo>
                  <a:lnTo>
                    <a:pt x="70906" y="13166"/>
                  </a:lnTo>
                  <a:lnTo>
                    <a:pt x="43541" y="13166"/>
                  </a:lnTo>
                  <a:lnTo>
                    <a:pt x="43541" y="105780"/>
                  </a:lnTo>
                  <a:lnTo>
                    <a:pt x="27290" y="105780"/>
                  </a:lnTo>
                  <a:close/>
                </a:path>
              </a:pathLst>
            </a:custGeom>
            <a:grpFill/>
            <a:ln w="1444" cap="flat">
              <a:noFill/>
              <a:prstDash val="solid"/>
              <a:miter/>
            </a:ln>
          </p:spPr>
          <p:txBody>
            <a:bodyPr rtlCol="0" anchor="ctr"/>
            <a:lstStyle/>
            <a:p>
              <a:endParaRPr lang="en-US"/>
            </a:p>
          </p:txBody>
        </p:sp>
      </p:grpSp>
    </p:spTree>
    <p:extLst>
      <p:ext uri="{BB962C8B-B14F-4D97-AF65-F5344CB8AC3E}">
        <p14:creationId xmlns:p14="http://schemas.microsoft.com/office/powerpoint/2010/main" val="14718037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Slide Grey 50">
    <p:bg>
      <p:bgRef idx="1001">
        <a:schemeClr val="bg1"/>
      </p:bgRef>
    </p:bg>
    <p:spTree>
      <p:nvGrpSpPr>
        <p:cNvPr id="1" name=""/>
        <p:cNvGrpSpPr/>
        <p:nvPr/>
      </p:nvGrpSpPr>
      <p:grpSpPr>
        <a:xfrm>
          <a:off x="0" y="0"/>
          <a:ext cx="0" cy="0"/>
          <a:chOff x="0" y="0"/>
          <a:chExt cx="0" cy="0"/>
        </a:xfrm>
      </p:grpSpPr>
      <p:pic>
        <p:nvPicPr>
          <p:cNvPr id="35" name="Graphic 34">
            <a:extLst>
              <a:ext uri="{FF2B5EF4-FFF2-40B4-BE49-F238E27FC236}">
                <a16:creationId xmlns:a16="http://schemas.microsoft.com/office/drawing/2014/main" id="{C61D3180-C19A-5C46-AC3D-4B6317DDB275}"/>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04" t="9218" r="2465" b="8724"/>
          <a:stretch/>
        </p:blipFill>
        <p:spPr>
          <a:xfrm>
            <a:off x="0" y="-1"/>
            <a:ext cx="9144000" cy="6858000"/>
          </a:xfrm>
          <a:prstGeom prst="rect">
            <a:avLst/>
          </a:prstGeom>
        </p:spPr>
      </p:pic>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761999" y="2006832"/>
            <a:ext cx="5395913" cy="2031907"/>
          </a:xfrm>
        </p:spPr>
        <p:txBody>
          <a:bodyPr anchor="b" anchorCtr="0"/>
          <a:lstStyle>
            <a:lvl1pPr algn="l">
              <a:lnSpc>
                <a:spcPct val="90000"/>
              </a:lnSpc>
              <a:defRPr sz="6000">
                <a:solidFill>
                  <a:srgbClr val="000000"/>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761999" y="4233864"/>
            <a:ext cx="5395913" cy="825816"/>
          </a:xfrm>
          <a:prstGeom prst="rect">
            <a:avLst/>
          </a:prstGeom>
        </p:spPr>
        <p:txBody>
          <a:bodyPr>
            <a:noAutofit/>
          </a:bodyPr>
          <a:lstStyle>
            <a:lvl1pPr marL="0" indent="0" algn="l">
              <a:lnSpc>
                <a:spcPct val="100000"/>
              </a:lnSpc>
              <a:spcBef>
                <a:spcPts val="0"/>
              </a:spcBef>
              <a:buNone/>
              <a:defRPr sz="1800" b="0">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[Presentation subtitle]</a:t>
            </a:r>
          </a:p>
        </p:txBody>
      </p:sp>
      <p:sp>
        <p:nvSpPr>
          <p:cNvPr id="16" name="Text Placeholder 1">
            <a:extLst>
              <a:ext uri="{FF2B5EF4-FFF2-40B4-BE49-F238E27FC236}">
                <a16:creationId xmlns:a16="http://schemas.microsoft.com/office/drawing/2014/main" id="{BE80FF3A-D00B-485F-B6F8-00DDB17F8104}"/>
              </a:ext>
            </a:extLst>
          </p:cNvPr>
          <p:cNvSpPr>
            <a:spLocks noGrp="1"/>
          </p:cNvSpPr>
          <p:nvPr>
            <p:ph type="body" sz="quarter" idx="23" hasCustomPrompt="1"/>
          </p:nvPr>
        </p:nvSpPr>
        <p:spPr>
          <a:xfrm>
            <a:off x="762000" y="302400"/>
            <a:ext cx="5381625" cy="619200"/>
          </a:xfrm>
          <a:prstGeom prst="rect">
            <a:avLst/>
          </a:prstGeom>
        </p:spPr>
        <p:txBody>
          <a:bodyPr anchor="b" anchorCtr="0"/>
          <a:lstStyle>
            <a:lvl1pPr marL="0" indent="0">
              <a:spcBef>
                <a:spcPts val="0"/>
              </a:spcBef>
              <a:buFontTx/>
              <a:buNone/>
              <a:defRPr sz="1800" b="0" cap="none"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cxnSp>
        <p:nvCxnSpPr>
          <p:cNvPr id="18" name="Straight Connector 17">
            <a:extLst>
              <a:ext uri="{FF2B5EF4-FFF2-40B4-BE49-F238E27FC236}">
                <a16:creationId xmlns:a16="http://schemas.microsoft.com/office/drawing/2014/main" id="{FB3F7B9B-96E9-4673-924B-E973134927ED}"/>
              </a:ext>
            </a:extLst>
          </p:cNvPr>
          <p:cNvCxnSpPr/>
          <p:nvPr userDrawn="1"/>
        </p:nvCxnSpPr>
        <p:spPr>
          <a:xfrm>
            <a:off x="636588" y="0"/>
            <a:ext cx="0" cy="685800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22" name="Straight Connector 21">
            <a:extLst>
              <a:ext uri="{FF2B5EF4-FFF2-40B4-BE49-F238E27FC236}">
                <a16:creationId xmlns:a16="http://schemas.microsoft.com/office/drawing/2014/main" id="{4945E2C3-9CB1-44C3-B292-0251D821492E}"/>
              </a:ext>
            </a:extLst>
          </p:cNvPr>
          <p:cNvCxnSpPr/>
          <p:nvPr userDrawn="1"/>
        </p:nvCxnSpPr>
        <p:spPr>
          <a:xfrm>
            <a:off x="761999" y="1080294"/>
            <a:ext cx="8166098" cy="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0" name="Freeform: Shape 9">
            <a:extLst>
              <a:ext uri="{FF2B5EF4-FFF2-40B4-BE49-F238E27FC236}">
                <a16:creationId xmlns:a16="http://schemas.microsoft.com/office/drawing/2014/main" id="{59B6B0C7-A326-4F93-81F8-53DBB655D9DD}"/>
              </a:ext>
            </a:extLst>
          </p:cNvPr>
          <p:cNvSpPr/>
          <p:nvPr userDrawn="1"/>
        </p:nvSpPr>
        <p:spPr>
          <a:xfrm>
            <a:off x="181790" y="595556"/>
            <a:ext cx="267747" cy="388767"/>
          </a:xfrm>
          <a:custGeom>
            <a:avLst/>
            <a:gdLst>
              <a:gd name="connsiteX0" fmla="*/ 2487 w 267747"/>
              <a:gd name="connsiteY0" fmla="*/ 79195 h 388767"/>
              <a:gd name="connsiteX1" fmla="*/ 111707 w 267747"/>
              <a:gd name="connsiteY1" fmla="*/ 188415 h 388767"/>
              <a:gd name="connsiteX2" fmla="*/ 111791 w 267747"/>
              <a:gd name="connsiteY2" fmla="*/ 200269 h 388767"/>
              <a:gd name="connsiteX3" fmla="*/ 111707 w 267747"/>
              <a:gd name="connsiteY3" fmla="*/ 200353 h 388767"/>
              <a:gd name="connsiteX4" fmla="*/ 2487 w 267747"/>
              <a:gd name="connsiteY4" fmla="*/ 309573 h 388767"/>
              <a:gd name="connsiteX5" fmla="*/ 2349 w 267747"/>
              <a:gd name="connsiteY5" fmla="*/ 321246 h 388767"/>
              <a:gd name="connsiteX6" fmla="*/ 2487 w 267747"/>
              <a:gd name="connsiteY6" fmla="*/ 321384 h 388767"/>
              <a:gd name="connsiteX7" fmla="*/ 67384 w 267747"/>
              <a:gd name="connsiteY7" fmla="*/ 386281 h 388767"/>
              <a:gd name="connsiteX8" fmla="*/ 79058 w 267747"/>
              <a:gd name="connsiteY8" fmla="*/ 386418 h 388767"/>
              <a:gd name="connsiteX9" fmla="*/ 79195 w 267747"/>
              <a:gd name="connsiteY9" fmla="*/ 386281 h 388767"/>
              <a:gd name="connsiteX10" fmla="*/ 265250 w 267747"/>
              <a:gd name="connsiteY10" fmla="*/ 200353 h 388767"/>
              <a:gd name="connsiteX11" fmla="*/ 265334 w 267747"/>
              <a:gd name="connsiteY11" fmla="*/ 188499 h 388767"/>
              <a:gd name="connsiteX12" fmla="*/ 265250 w 267747"/>
              <a:gd name="connsiteY12" fmla="*/ 188415 h 388767"/>
              <a:gd name="connsiteX13" fmla="*/ 79195 w 267747"/>
              <a:gd name="connsiteY13" fmla="*/ 2487 h 388767"/>
              <a:gd name="connsiteX14" fmla="*/ 67521 w 267747"/>
              <a:gd name="connsiteY14" fmla="*/ 2349 h 388767"/>
              <a:gd name="connsiteX15" fmla="*/ 67384 w 267747"/>
              <a:gd name="connsiteY15" fmla="*/ 2487 h 388767"/>
              <a:gd name="connsiteX16" fmla="*/ 2487 w 267747"/>
              <a:gd name="connsiteY16" fmla="*/ 67384 h 388767"/>
              <a:gd name="connsiteX17" fmla="*/ 2349 w 267747"/>
              <a:gd name="connsiteY17" fmla="*/ 79058 h 388767"/>
              <a:gd name="connsiteX18" fmla="*/ 2487 w 267747"/>
              <a:gd name="connsiteY18" fmla="*/ 79195 h 38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747" h="388767">
                <a:moveTo>
                  <a:pt x="2487" y="79195"/>
                </a:moveTo>
                <a:lnTo>
                  <a:pt x="111707" y="188415"/>
                </a:lnTo>
                <a:cubicBezTo>
                  <a:pt x="115004" y="191665"/>
                  <a:pt x="115041" y="196972"/>
                  <a:pt x="111791" y="200269"/>
                </a:cubicBezTo>
                <a:cubicBezTo>
                  <a:pt x="111763" y="200297"/>
                  <a:pt x="111735" y="200325"/>
                  <a:pt x="111707" y="200353"/>
                </a:cubicBezTo>
                <a:lnTo>
                  <a:pt x="2487" y="309573"/>
                </a:lnTo>
                <a:cubicBezTo>
                  <a:pt x="-775" y="312759"/>
                  <a:pt x="-836" y="317985"/>
                  <a:pt x="2349" y="321246"/>
                </a:cubicBezTo>
                <a:cubicBezTo>
                  <a:pt x="2395" y="321293"/>
                  <a:pt x="2441" y="321339"/>
                  <a:pt x="2487" y="321384"/>
                </a:cubicBezTo>
                <a:lnTo>
                  <a:pt x="67384" y="386281"/>
                </a:lnTo>
                <a:cubicBezTo>
                  <a:pt x="70570" y="389542"/>
                  <a:pt x="75796" y="389604"/>
                  <a:pt x="79058" y="386418"/>
                </a:cubicBezTo>
                <a:cubicBezTo>
                  <a:pt x="79104" y="386373"/>
                  <a:pt x="79150" y="386327"/>
                  <a:pt x="79195" y="386281"/>
                </a:cubicBezTo>
                <a:lnTo>
                  <a:pt x="265250" y="200353"/>
                </a:lnTo>
                <a:cubicBezTo>
                  <a:pt x="268547" y="197103"/>
                  <a:pt x="268584" y="191796"/>
                  <a:pt x="265334" y="188499"/>
                </a:cubicBezTo>
                <a:cubicBezTo>
                  <a:pt x="265306" y="188471"/>
                  <a:pt x="265278" y="188443"/>
                  <a:pt x="265250" y="188415"/>
                </a:cubicBezTo>
                <a:lnTo>
                  <a:pt x="79195" y="2487"/>
                </a:lnTo>
                <a:cubicBezTo>
                  <a:pt x="76009" y="-775"/>
                  <a:pt x="70783" y="-836"/>
                  <a:pt x="67521" y="2349"/>
                </a:cubicBezTo>
                <a:cubicBezTo>
                  <a:pt x="67475" y="2395"/>
                  <a:pt x="67429" y="2441"/>
                  <a:pt x="67384" y="2487"/>
                </a:cubicBezTo>
                <a:lnTo>
                  <a:pt x="2487" y="67384"/>
                </a:lnTo>
                <a:cubicBezTo>
                  <a:pt x="-775" y="70570"/>
                  <a:pt x="-836" y="75796"/>
                  <a:pt x="2349" y="79058"/>
                </a:cubicBezTo>
                <a:cubicBezTo>
                  <a:pt x="2395" y="79104"/>
                  <a:pt x="2441" y="79150"/>
                  <a:pt x="2487" y="79195"/>
                </a:cubicBezTo>
              </a:path>
            </a:pathLst>
          </a:custGeom>
          <a:solidFill>
            <a:srgbClr val="FFBE37"/>
          </a:solidFill>
          <a:ln w="12700" cap="flat">
            <a:noFill/>
            <a:prstDash val="solid"/>
            <a:miter/>
          </a:ln>
        </p:spPr>
        <p:txBody>
          <a:bodyPr rtlCol="0" anchor="ctr"/>
          <a:lstStyle/>
          <a:p>
            <a:endParaRPr lang="en-US"/>
          </a:p>
        </p:txBody>
      </p:sp>
      <p:grpSp>
        <p:nvGrpSpPr>
          <p:cNvPr id="36" name="Group 35">
            <a:extLst>
              <a:ext uri="{FF2B5EF4-FFF2-40B4-BE49-F238E27FC236}">
                <a16:creationId xmlns:a16="http://schemas.microsoft.com/office/drawing/2014/main" id="{A895384E-0579-2846-9F92-E345A82266D2}"/>
              </a:ext>
            </a:extLst>
          </p:cNvPr>
          <p:cNvGrpSpPr>
            <a:grpSpLocks noChangeAspect="1"/>
          </p:cNvGrpSpPr>
          <p:nvPr userDrawn="1"/>
        </p:nvGrpSpPr>
        <p:grpSpPr>
          <a:xfrm>
            <a:off x="7630207" y="6220619"/>
            <a:ext cx="1311832" cy="432000"/>
            <a:chOff x="9004113" y="6854839"/>
            <a:chExt cx="1441384" cy="474663"/>
          </a:xfrm>
          <a:solidFill>
            <a:schemeClr val="tx1"/>
          </a:solidFill>
        </p:grpSpPr>
        <p:sp>
          <p:nvSpPr>
            <p:cNvPr id="37" name="Freeform: Shape 12">
              <a:extLst>
                <a:ext uri="{FF2B5EF4-FFF2-40B4-BE49-F238E27FC236}">
                  <a16:creationId xmlns:a16="http://schemas.microsoft.com/office/drawing/2014/main" id="{3A3F3865-6DFE-E249-957A-498ED4EA1980}"/>
                </a:ext>
              </a:extLst>
            </p:cNvPr>
            <p:cNvSpPr/>
            <p:nvPr/>
          </p:nvSpPr>
          <p:spPr>
            <a:xfrm>
              <a:off x="9004113" y="6854839"/>
              <a:ext cx="146924" cy="217571"/>
            </a:xfrm>
            <a:custGeom>
              <a:avLst/>
              <a:gdLst>
                <a:gd name="connsiteX0" fmla="*/ 146922 w 146924"/>
                <a:gd name="connsiteY0" fmla="*/ -3 h 217571"/>
                <a:gd name="connsiteX1" fmla="*/ 61254 w 146924"/>
                <a:gd name="connsiteY1" fmla="*/ -3 h 217571"/>
                <a:gd name="connsiteX2" fmla="*/ 61254 w 146924"/>
                <a:gd name="connsiteY2" fmla="*/ 7464 h 217571"/>
                <a:gd name="connsiteX3" fmla="*/ 88546 w 146924"/>
                <a:gd name="connsiteY3" fmla="*/ 7464 h 217571"/>
                <a:gd name="connsiteX4" fmla="*/ 88546 w 146924"/>
                <a:gd name="connsiteY4" fmla="*/ 152435 h 217571"/>
                <a:gd name="connsiteX5" fmla="*/ 50285 w 146924"/>
                <a:gd name="connsiteY5" fmla="*/ 208278 h 217571"/>
                <a:gd name="connsiteX6" fmla="*/ 30937 w 146924"/>
                <a:gd name="connsiteY6" fmla="*/ 188771 h 217571"/>
                <a:gd name="connsiteX7" fmla="*/ 15916 w 146924"/>
                <a:gd name="connsiteY7" fmla="*/ 163201 h 217571"/>
                <a:gd name="connsiteX8" fmla="*/ -2 w 146924"/>
                <a:gd name="connsiteY8" fmla="*/ 182332 h 217571"/>
                <a:gd name="connsiteX9" fmla="*/ 54018 w 146924"/>
                <a:gd name="connsiteY9" fmla="*/ 217569 h 217571"/>
                <a:gd name="connsiteX10" fmla="*/ 118718 w 146924"/>
                <a:gd name="connsiteY10" fmla="*/ 148614 h 217571"/>
                <a:gd name="connsiteX11" fmla="*/ 118718 w 146924"/>
                <a:gd name="connsiteY11" fmla="*/ 7406 h 217571"/>
                <a:gd name="connsiteX12" fmla="*/ 146922 w 146924"/>
                <a:gd name="connsiteY12" fmla="*/ 7406 h 2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924" h="217571">
                  <a:moveTo>
                    <a:pt x="146922" y="-3"/>
                  </a:moveTo>
                  <a:lnTo>
                    <a:pt x="61254" y="-3"/>
                  </a:lnTo>
                  <a:lnTo>
                    <a:pt x="61254" y="7464"/>
                  </a:lnTo>
                  <a:lnTo>
                    <a:pt x="88546" y="7464"/>
                  </a:lnTo>
                  <a:lnTo>
                    <a:pt x="88546" y="152435"/>
                  </a:lnTo>
                  <a:cubicBezTo>
                    <a:pt x="88546" y="196021"/>
                    <a:pt x="76665" y="208278"/>
                    <a:pt x="50285" y="208278"/>
                  </a:cubicBezTo>
                  <a:cubicBezTo>
                    <a:pt x="33643" y="208278"/>
                    <a:pt x="30937" y="195457"/>
                    <a:pt x="30937" y="188771"/>
                  </a:cubicBezTo>
                  <a:cubicBezTo>
                    <a:pt x="30937" y="172969"/>
                    <a:pt x="30069" y="163201"/>
                    <a:pt x="15916" y="163201"/>
                  </a:cubicBezTo>
                  <a:cubicBezTo>
                    <a:pt x="1763" y="163201"/>
                    <a:pt x="-2" y="177846"/>
                    <a:pt x="-2" y="182332"/>
                  </a:cubicBezTo>
                  <a:cubicBezTo>
                    <a:pt x="-2" y="202258"/>
                    <a:pt x="15149" y="217569"/>
                    <a:pt x="54018" y="217569"/>
                  </a:cubicBezTo>
                  <a:cubicBezTo>
                    <a:pt x="100412" y="217569"/>
                    <a:pt x="118718" y="201650"/>
                    <a:pt x="118718" y="148614"/>
                  </a:cubicBezTo>
                  <a:lnTo>
                    <a:pt x="118718" y="7406"/>
                  </a:lnTo>
                  <a:lnTo>
                    <a:pt x="146922" y="7406"/>
                  </a:lnTo>
                  <a:close/>
                </a:path>
              </a:pathLst>
            </a:custGeom>
            <a:grpFill/>
            <a:ln w="1444" cap="flat">
              <a:noFill/>
              <a:prstDash val="solid"/>
              <a:miter/>
            </a:ln>
          </p:spPr>
          <p:txBody>
            <a:bodyPr rtlCol="0" anchor="ctr"/>
            <a:lstStyle/>
            <a:p>
              <a:endParaRPr lang="en-US"/>
            </a:p>
          </p:txBody>
        </p:sp>
        <p:sp>
          <p:nvSpPr>
            <p:cNvPr id="38" name="Freeform: Shape 13">
              <a:extLst>
                <a:ext uri="{FF2B5EF4-FFF2-40B4-BE49-F238E27FC236}">
                  <a16:creationId xmlns:a16="http://schemas.microsoft.com/office/drawing/2014/main" id="{A65BB96B-135B-E04C-B712-7246FDA8FDAB}"/>
                </a:ext>
              </a:extLst>
            </p:cNvPr>
            <p:cNvSpPr/>
            <p:nvPr/>
          </p:nvSpPr>
          <p:spPr>
            <a:xfrm>
              <a:off x="9139946" y="7038800"/>
              <a:ext cx="33831" cy="33890"/>
            </a:xfrm>
            <a:custGeom>
              <a:avLst/>
              <a:gdLst>
                <a:gd name="connsiteX0" fmla="*/ 16863 w 33831"/>
                <a:gd name="connsiteY0" fmla="*/ 6 h 33890"/>
                <a:gd name="connsiteX1" fmla="*/ 4939 w 33831"/>
                <a:gd name="connsiteY1" fmla="*/ 4868 h 33890"/>
                <a:gd name="connsiteX2" fmla="*/ 4 w 33831"/>
                <a:gd name="connsiteY2" fmla="*/ 17039 h 33890"/>
                <a:gd name="connsiteX3" fmla="*/ 4968 w 33831"/>
                <a:gd name="connsiteY3" fmla="*/ 28992 h 33890"/>
                <a:gd name="connsiteX4" fmla="*/ 16863 w 33831"/>
                <a:gd name="connsiteY4" fmla="*/ 33883 h 33890"/>
                <a:gd name="connsiteX5" fmla="*/ 28917 w 33831"/>
                <a:gd name="connsiteY5" fmla="*/ 28992 h 33890"/>
                <a:gd name="connsiteX6" fmla="*/ 33823 w 33831"/>
                <a:gd name="connsiteY6" fmla="*/ 17039 h 33890"/>
                <a:gd name="connsiteX7" fmla="*/ 28917 w 33831"/>
                <a:gd name="connsiteY7" fmla="*/ 4868 h 33890"/>
                <a:gd name="connsiteX8" fmla="*/ 16863 w 33831"/>
                <a:gd name="connsiteY8" fmla="*/ 6 h 3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31" h="33890">
                  <a:moveTo>
                    <a:pt x="16863" y="6"/>
                  </a:moveTo>
                  <a:cubicBezTo>
                    <a:pt x="12377" y="-147"/>
                    <a:pt x="8039" y="1623"/>
                    <a:pt x="4939" y="4868"/>
                  </a:cubicBezTo>
                  <a:cubicBezTo>
                    <a:pt x="1690" y="8074"/>
                    <a:pt x="-95" y="12476"/>
                    <a:pt x="4" y="17039"/>
                  </a:cubicBezTo>
                  <a:cubicBezTo>
                    <a:pt x="-124" y="21549"/>
                    <a:pt x="1683" y="25899"/>
                    <a:pt x="4968" y="28992"/>
                  </a:cubicBezTo>
                  <a:cubicBezTo>
                    <a:pt x="8081" y="32204"/>
                    <a:pt x="12390" y="33977"/>
                    <a:pt x="16863" y="33883"/>
                  </a:cubicBezTo>
                  <a:cubicBezTo>
                    <a:pt x="21385" y="33990"/>
                    <a:pt x="25748" y="32219"/>
                    <a:pt x="28917" y="28992"/>
                  </a:cubicBezTo>
                  <a:cubicBezTo>
                    <a:pt x="32169" y="25880"/>
                    <a:pt x="33950" y="21538"/>
                    <a:pt x="33823" y="17039"/>
                  </a:cubicBezTo>
                  <a:cubicBezTo>
                    <a:pt x="33929" y="12480"/>
                    <a:pt x="32155" y="8080"/>
                    <a:pt x="28917" y="4868"/>
                  </a:cubicBezTo>
                  <a:cubicBezTo>
                    <a:pt x="25764" y="1621"/>
                    <a:pt x="21387" y="-144"/>
                    <a:pt x="16863" y="6"/>
                  </a:cubicBezTo>
                </a:path>
              </a:pathLst>
            </a:custGeom>
            <a:grpFill/>
            <a:ln w="1444" cap="flat">
              <a:noFill/>
              <a:prstDash val="solid"/>
              <a:miter/>
            </a:ln>
          </p:spPr>
          <p:txBody>
            <a:bodyPr rtlCol="0" anchor="ctr"/>
            <a:lstStyle/>
            <a:p>
              <a:endParaRPr lang="en-US"/>
            </a:p>
          </p:txBody>
        </p:sp>
        <p:sp>
          <p:nvSpPr>
            <p:cNvPr id="39" name="Freeform: Shape 14">
              <a:extLst>
                <a:ext uri="{FF2B5EF4-FFF2-40B4-BE49-F238E27FC236}">
                  <a16:creationId xmlns:a16="http://schemas.microsoft.com/office/drawing/2014/main" id="{203FB6D2-ACA0-3745-A3B1-A82F2AA6974C}"/>
                </a:ext>
              </a:extLst>
            </p:cNvPr>
            <p:cNvSpPr/>
            <p:nvPr/>
          </p:nvSpPr>
          <p:spPr>
            <a:xfrm>
              <a:off x="9323608" y="7038801"/>
              <a:ext cx="33835" cy="33881"/>
            </a:xfrm>
            <a:custGeom>
              <a:avLst/>
              <a:gdLst>
                <a:gd name="connsiteX0" fmla="*/ 16794 w 33835"/>
                <a:gd name="connsiteY0" fmla="*/ 5 h 33881"/>
                <a:gd name="connsiteX1" fmla="*/ 4855 w 33835"/>
                <a:gd name="connsiteY1" fmla="*/ 4867 h 33881"/>
                <a:gd name="connsiteX2" fmla="*/ 8 w 33835"/>
                <a:gd name="connsiteY2" fmla="*/ 17037 h 33881"/>
                <a:gd name="connsiteX3" fmla="*/ 4855 w 33835"/>
                <a:gd name="connsiteY3" fmla="*/ 28990 h 33881"/>
                <a:gd name="connsiteX4" fmla="*/ 28906 w 33835"/>
                <a:gd name="connsiteY4" fmla="*/ 28990 h 33881"/>
                <a:gd name="connsiteX5" fmla="*/ 33826 w 33835"/>
                <a:gd name="connsiteY5" fmla="*/ 17037 h 33881"/>
                <a:gd name="connsiteX6" fmla="*/ 28906 w 33835"/>
                <a:gd name="connsiteY6" fmla="*/ 4867 h 33881"/>
                <a:gd name="connsiteX7" fmla="*/ 16794 w 33835"/>
                <a:gd name="connsiteY7" fmla="*/ 5 h 3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5" h="33881">
                  <a:moveTo>
                    <a:pt x="16794" y="5"/>
                  </a:moveTo>
                  <a:cubicBezTo>
                    <a:pt x="12307" y="-130"/>
                    <a:pt x="7971" y="1636"/>
                    <a:pt x="4855" y="4867"/>
                  </a:cubicBezTo>
                  <a:cubicBezTo>
                    <a:pt x="1641" y="8088"/>
                    <a:pt x="-111" y="12488"/>
                    <a:pt x="8" y="17037"/>
                  </a:cubicBezTo>
                  <a:cubicBezTo>
                    <a:pt x="-149" y="21529"/>
                    <a:pt x="1614" y="25876"/>
                    <a:pt x="4855" y="28990"/>
                  </a:cubicBezTo>
                  <a:cubicBezTo>
                    <a:pt x="11547" y="35508"/>
                    <a:pt x="22215" y="35508"/>
                    <a:pt x="28906" y="28990"/>
                  </a:cubicBezTo>
                  <a:cubicBezTo>
                    <a:pt x="32172" y="25888"/>
                    <a:pt x="33962" y="21541"/>
                    <a:pt x="33826" y="17037"/>
                  </a:cubicBezTo>
                  <a:cubicBezTo>
                    <a:pt x="33948" y="12473"/>
                    <a:pt x="32165" y="8065"/>
                    <a:pt x="28906" y="4867"/>
                  </a:cubicBezTo>
                  <a:cubicBezTo>
                    <a:pt x="25724" y="1627"/>
                    <a:pt x="21334" y="-137"/>
                    <a:pt x="16794" y="5"/>
                  </a:cubicBezTo>
                </a:path>
              </a:pathLst>
            </a:custGeom>
            <a:grpFill/>
            <a:ln w="1444" cap="flat">
              <a:noFill/>
              <a:prstDash val="solid"/>
              <a:miter/>
            </a:ln>
          </p:spPr>
          <p:txBody>
            <a:bodyPr rtlCol="0" anchor="ctr"/>
            <a:lstStyle/>
            <a:p>
              <a:endParaRPr lang="en-US"/>
            </a:p>
          </p:txBody>
        </p:sp>
        <p:sp>
          <p:nvSpPr>
            <p:cNvPr id="66" name="Freeform: Shape 15">
              <a:extLst>
                <a:ext uri="{FF2B5EF4-FFF2-40B4-BE49-F238E27FC236}">
                  <a16:creationId xmlns:a16="http://schemas.microsoft.com/office/drawing/2014/main" id="{40842B4B-E69A-DA42-A50E-060F08CE1B21}"/>
                </a:ext>
              </a:extLst>
            </p:cNvPr>
            <p:cNvSpPr/>
            <p:nvPr/>
          </p:nvSpPr>
          <p:spPr>
            <a:xfrm>
              <a:off x="9198342" y="6854839"/>
              <a:ext cx="165664" cy="212275"/>
            </a:xfrm>
            <a:custGeom>
              <a:avLst/>
              <a:gdLst>
                <a:gd name="connsiteX0" fmla="*/ 77331 w 165664"/>
                <a:gd name="connsiteY0" fmla="*/ 114926 h 212275"/>
                <a:gd name="connsiteX1" fmla="*/ 60241 w 165664"/>
                <a:gd name="connsiteY1" fmla="*/ 114926 h 212275"/>
                <a:gd name="connsiteX2" fmla="*/ 60241 w 165664"/>
                <a:gd name="connsiteY2" fmla="*/ 8419 h 212275"/>
                <a:gd name="connsiteX3" fmla="*/ 75754 w 165664"/>
                <a:gd name="connsiteY3" fmla="*/ 8173 h 212275"/>
                <a:gd name="connsiteX4" fmla="*/ 136735 w 165664"/>
                <a:gd name="connsiteY4" fmla="*/ 63163 h 212275"/>
                <a:gd name="connsiteX5" fmla="*/ 77331 w 165664"/>
                <a:gd name="connsiteY5" fmla="*/ 114882 h 212275"/>
                <a:gd name="connsiteX6" fmla="*/ 88821 w 165664"/>
                <a:gd name="connsiteY6" fmla="*/ -3 h 212275"/>
                <a:gd name="connsiteX7" fmla="*/ 4889 w 165664"/>
                <a:gd name="connsiteY7" fmla="*/ -3 h 212275"/>
                <a:gd name="connsiteX8" fmla="*/ 4889 w 165664"/>
                <a:gd name="connsiteY8" fmla="*/ 7464 h 212275"/>
                <a:gd name="connsiteX9" fmla="*/ 29490 w 165664"/>
                <a:gd name="connsiteY9" fmla="*/ 7464 h 212275"/>
                <a:gd name="connsiteX10" fmla="*/ 29490 w 165664"/>
                <a:gd name="connsiteY10" fmla="*/ 172911 h 212275"/>
                <a:gd name="connsiteX11" fmla="*/ 27319 w 165664"/>
                <a:gd name="connsiteY11" fmla="*/ 190276 h 212275"/>
                <a:gd name="connsiteX12" fmla="*/ 17190 w 165664"/>
                <a:gd name="connsiteY12" fmla="*/ 199943 h 212275"/>
                <a:gd name="connsiteX13" fmla="*/ -2 w 165664"/>
                <a:gd name="connsiteY13" fmla="*/ 202678 h 212275"/>
                <a:gd name="connsiteX14" fmla="*/ -2 w 165664"/>
                <a:gd name="connsiteY14" fmla="*/ 212272 h 212275"/>
                <a:gd name="connsiteX15" fmla="*/ 90268 w 165664"/>
                <a:gd name="connsiteY15" fmla="*/ 212272 h 212275"/>
                <a:gd name="connsiteX16" fmla="*/ 90268 w 165664"/>
                <a:gd name="connsiteY16" fmla="*/ 202678 h 212275"/>
                <a:gd name="connsiteX17" fmla="*/ 72975 w 165664"/>
                <a:gd name="connsiteY17" fmla="*/ 200203 h 212275"/>
                <a:gd name="connsiteX18" fmla="*/ 62383 w 165664"/>
                <a:gd name="connsiteY18" fmla="*/ 190464 h 212275"/>
                <a:gd name="connsiteX19" fmla="*/ 60140 w 165664"/>
                <a:gd name="connsiteY19" fmla="*/ 176948 h 212275"/>
                <a:gd name="connsiteX20" fmla="*/ 60140 w 165664"/>
                <a:gd name="connsiteY20" fmla="*/ 123116 h 212275"/>
                <a:gd name="connsiteX21" fmla="*/ 82570 w 165664"/>
                <a:gd name="connsiteY21" fmla="*/ 123001 h 212275"/>
                <a:gd name="connsiteX22" fmla="*/ 165662 w 165664"/>
                <a:gd name="connsiteY22" fmla="*/ 61253 h 212275"/>
                <a:gd name="connsiteX23" fmla="*/ 88821 w 165664"/>
                <a:gd name="connsiteY23" fmla="*/ -3 h 21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64" h="212275">
                  <a:moveTo>
                    <a:pt x="77331" y="114926"/>
                  </a:moveTo>
                  <a:lnTo>
                    <a:pt x="60241" y="114926"/>
                  </a:lnTo>
                  <a:lnTo>
                    <a:pt x="60241" y="8419"/>
                  </a:lnTo>
                  <a:lnTo>
                    <a:pt x="75754" y="8173"/>
                  </a:lnTo>
                  <a:cubicBezTo>
                    <a:pt x="125795" y="8173"/>
                    <a:pt x="136735" y="29200"/>
                    <a:pt x="136735" y="63163"/>
                  </a:cubicBezTo>
                  <a:cubicBezTo>
                    <a:pt x="136735" y="97416"/>
                    <a:pt x="117054" y="114882"/>
                    <a:pt x="77331" y="114882"/>
                  </a:cubicBezTo>
                  <a:moveTo>
                    <a:pt x="88821" y="-3"/>
                  </a:moveTo>
                  <a:lnTo>
                    <a:pt x="4889" y="-3"/>
                  </a:lnTo>
                  <a:lnTo>
                    <a:pt x="4889" y="7464"/>
                  </a:lnTo>
                  <a:lnTo>
                    <a:pt x="29490" y="7464"/>
                  </a:lnTo>
                  <a:lnTo>
                    <a:pt x="29490" y="172911"/>
                  </a:lnTo>
                  <a:cubicBezTo>
                    <a:pt x="29490" y="185935"/>
                    <a:pt x="28723" y="186499"/>
                    <a:pt x="27319" y="190276"/>
                  </a:cubicBezTo>
                  <a:cubicBezTo>
                    <a:pt x="25771" y="194516"/>
                    <a:pt x="22327" y="197816"/>
                    <a:pt x="17190" y="199943"/>
                  </a:cubicBezTo>
                  <a:cubicBezTo>
                    <a:pt x="13398" y="201607"/>
                    <a:pt x="7639" y="202475"/>
                    <a:pt x="-2" y="202678"/>
                  </a:cubicBezTo>
                  <a:lnTo>
                    <a:pt x="-2" y="212272"/>
                  </a:lnTo>
                  <a:lnTo>
                    <a:pt x="90268" y="212272"/>
                  </a:lnTo>
                  <a:lnTo>
                    <a:pt x="90268" y="202678"/>
                  </a:lnTo>
                  <a:cubicBezTo>
                    <a:pt x="82642" y="202475"/>
                    <a:pt x="76781" y="201607"/>
                    <a:pt x="72975" y="200203"/>
                  </a:cubicBezTo>
                  <a:cubicBezTo>
                    <a:pt x="67621" y="198033"/>
                    <a:pt x="64076" y="194849"/>
                    <a:pt x="62383" y="190464"/>
                  </a:cubicBezTo>
                  <a:cubicBezTo>
                    <a:pt x="60935" y="186789"/>
                    <a:pt x="60140" y="183533"/>
                    <a:pt x="60140" y="176948"/>
                  </a:cubicBezTo>
                  <a:lnTo>
                    <a:pt x="60140" y="123116"/>
                  </a:lnTo>
                  <a:lnTo>
                    <a:pt x="82570" y="123001"/>
                  </a:lnTo>
                  <a:cubicBezTo>
                    <a:pt x="147472" y="123001"/>
                    <a:pt x="165662" y="96953"/>
                    <a:pt x="165662" y="61253"/>
                  </a:cubicBezTo>
                  <a:cubicBezTo>
                    <a:pt x="165662" y="25234"/>
                    <a:pt x="154519" y="-3"/>
                    <a:pt x="88821" y="-3"/>
                  </a:cubicBezTo>
                </a:path>
              </a:pathLst>
            </a:custGeom>
            <a:grpFill/>
            <a:ln w="1444" cap="flat">
              <a:noFill/>
              <a:prstDash val="solid"/>
              <a:miter/>
            </a:ln>
          </p:spPr>
          <p:txBody>
            <a:bodyPr rtlCol="0" anchor="ctr"/>
            <a:lstStyle/>
            <a:p>
              <a:endParaRPr lang="en-US"/>
            </a:p>
          </p:txBody>
        </p:sp>
        <p:sp>
          <p:nvSpPr>
            <p:cNvPr id="67" name="Freeform: Shape 20">
              <a:extLst>
                <a:ext uri="{FF2B5EF4-FFF2-40B4-BE49-F238E27FC236}">
                  <a16:creationId xmlns:a16="http://schemas.microsoft.com/office/drawing/2014/main" id="{08AA2D54-C2AE-9D4A-843C-81D959021EEF}"/>
                </a:ext>
              </a:extLst>
            </p:cNvPr>
            <p:cNvSpPr/>
            <p:nvPr/>
          </p:nvSpPr>
          <p:spPr>
            <a:xfrm>
              <a:off x="9394338" y="6854839"/>
              <a:ext cx="252012" cy="212289"/>
            </a:xfrm>
            <a:custGeom>
              <a:avLst/>
              <a:gdLst>
                <a:gd name="connsiteX0" fmla="*/ 227844 w 252012"/>
                <a:gd name="connsiteY0" fmla="*/ 189683 h 212289"/>
                <a:gd name="connsiteX1" fmla="*/ 226079 w 252012"/>
                <a:gd name="connsiteY1" fmla="*/ 175212 h 212289"/>
                <a:gd name="connsiteX2" fmla="*/ 226079 w 252012"/>
                <a:gd name="connsiteY2" fmla="*/ 7493 h 212289"/>
                <a:gd name="connsiteX3" fmla="*/ 247785 w 252012"/>
                <a:gd name="connsiteY3" fmla="*/ 7493 h 212289"/>
                <a:gd name="connsiteX4" fmla="*/ 247785 w 252012"/>
                <a:gd name="connsiteY4" fmla="*/ -3 h 212289"/>
                <a:gd name="connsiteX5" fmla="*/ 194850 w 252012"/>
                <a:gd name="connsiteY5" fmla="*/ -3 h 212289"/>
                <a:gd name="connsiteX6" fmla="*/ 130946 w 252012"/>
                <a:gd name="connsiteY6" fmla="*/ 162072 h 212289"/>
                <a:gd name="connsiteX7" fmla="*/ 129499 w 252012"/>
                <a:gd name="connsiteY7" fmla="*/ 163071 h 212289"/>
                <a:gd name="connsiteX8" fmla="*/ 127965 w 252012"/>
                <a:gd name="connsiteY8" fmla="*/ 162072 h 212289"/>
                <a:gd name="connsiteX9" fmla="*/ 60111 w 252012"/>
                <a:gd name="connsiteY9" fmla="*/ -3 h 212289"/>
                <a:gd name="connsiteX10" fmla="*/ 1214 w 252012"/>
                <a:gd name="connsiteY10" fmla="*/ -3 h 212289"/>
                <a:gd name="connsiteX11" fmla="*/ 1214 w 252012"/>
                <a:gd name="connsiteY11" fmla="*/ 7507 h 212289"/>
                <a:gd name="connsiteX12" fmla="*/ 25597 w 252012"/>
                <a:gd name="connsiteY12" fmla="*/ 7507 h 212289"/>
                <a:gd name="connsiteX13" fmla="*/ 25597 w 252012"/>
                <a:gd name="connsiteY13" fmla="*/ 168787 h 212289"/>
                <a:gd name="connsiteX14" fmla="*/ 25091 w 252012"/>
                <a:gd name="connsiteY14" fmla="*/ 183779 h 212289"/>
                <a:gd name="connsiteX15" fmla="*/ 21574 w 252012"/>
                <a:gd name="connsiteY15" fmla="*/ 194039 h 212289"/>
                <a:gd name="connsiteX16" fmla="*/ 12110 w 252012"/>
                <a:gd name="connsiteY16" fmla="*/ 200927 h 212289"/>
                <a:gd name="connsiteX17" fmla="*/ -2 w 252012"/>
                <a:gd name="connsiteY17" fmla="*/ 202635 h 212289"/>
                <a:gd name="connsiteX18" fmla="*/ -2 w 252012"/>
                <a:gd name="connsiteY18" fmla="*/ 212287 h 212289"/>
                <a:gd name="connsiteX19" fmla="*/ 59821 w 252012"/>
                <a:gd name="connsiteY19" fmla="*/ 212287 h 212289"/>
                <a:gd name="connsiteX20" fmla="*/ 59821 w 252012"/>
                <a:gd name="connsiteY20" fmla="*/ 202591 h 212289"/>
                <a:gd name="connsiteX21" fmla="*/ 49691 w 252012"/>
                <a:gd name="connsiteY21" fmla="*/ 200884 h 212289"/>
                <a:gd name="connsiteX22" fmla="*/ 40010 w 252012"/>
                <a:gd name="connsiteY22" fmla="*/ 194140 h 212289"/>
                <a:gd name="connsiteX23" fmla="*/ 36479 w 252012"/>
                <a:gd name="connsiteY23" fmla="*/ 183677 h 212289"/>
                <a:gd name="connsiteX24" fmla="*/ 35785 w 252012"/>
                <a:gd name="connsiteY24" fmla="*/ 168729 h 212289"/>
                <a:gd name="connsiteX25" fmla="*/ 35785 w 252012"/>
                <a:gd name="connsiteY25" fmla="*/ 29720 h 212289"/>
                <a:gd name="connsiteX26" fmla="*/ 39287 w 252012"/>
                <a:gd name="connsiteY26" fmla="*/ 29720 h 212289"/>
                <a:gd name="connsiteX27" fmla="*/ 115867 w 252012"/>
                <a:gd name="connsiteY27" fmla="*/ 212243 h 212289"/>
                <a:gd name="connsiteX28" fmla="*/ 122235 w 252012"/>
                <a:gd name="connsiteY28" fmla="*/ 212243 h 212289"/>
                <a:gd name="connsiteX29" fmla="*/ 194054 w 252012"/>
                <a:gd name="connsiteY29" fmla="*/ 31674 h 212289"/>
                <a:gd name="connsiteX30" fmla="*/ 195849 w 252012"/>
                <a:gd name="connsiteY30" fmla="*/ 31674 h 212289"/>
                <a:gd name="connsiteX31" fmla="*/ 195849 w 252012"/>
                <a:gd name="connsiteY31" fmla="*/ 175255 h 212289"/>
                <a:gd name="connsiteX32" fmla="*/ 194011 w 252012"/>
                <a:gd name="connsiteY32" fmla="*/ 190117 h 212289"/>
                <a:gd name="connsiteX33" fmla="*/ 185053 w 252012"/>
                <a:gd name="connsiteY33" fmla="*/ 200030 h 212289"/>
                <a:gd name="connsiteX34" fmla="*/ 170163 w 252012"/>
                <a:gd name="connsiteY34" fmla="*/ 202649 h 212289"/>
                <a:gd name="connsiteX35" fmla="*/ 170163 w 252012"/>
                <a:gd name="connsiteY35" fmla="*/ 212243 h 212289"/>
                <a:gd name="connsiteX36" fmla="*/ 252011 w 252012"/>
                <a:gd name="connsiteY36" fmla="*/ 212243 h 212289"/>
                <a:gd name="connsiteX37" fmla="*/ 252011 w 252012"/>
                <a:gd name="connsiteY37" fmla="*/ 202591 h 212289"/>
                <a:gd name="connsiteX38" fmla="*/ 236961 w 252012"/>
                <a:gd name="connsiteY38" fmla="*/ 199813 h 212289"/>
                <a:gd name="connsiteX39" fmla="*/ 227801 w 252012"/>
                <a:gd name="connsiteY39" fmla="*/ 189683 h 2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2012" h="212289">
                  <a:moveTo>
                    <a:pt x="227844" y="189683"/>
                  </a:moveTo>
                  <a:cubicBezTo>
                    <a:pt x="226524" y="184977"/>
                    <a:pt x="225930" y="180097"/>
                    <a:pt x="226079" y="175212"/>
                  </a:cubicBezTo>
                  <a:lnTo>
                    <a:pt x="226079" y="7493"/>
                  </a:lnTo>
                  <a:lnTo>
                    <a:pt x="247785" y="7493"/>
                  </a:lnTo>
                  <a:lnTo>
                    <a:pt x="247785" y="-3"/>
                  </a:lnTo>
                  <a:lnTo>
                    <a:pt x="194850" y="-3"/>
                  </a:lnTo>
                  <a:lnTo>
                    <a:pt x="130946" y="162072"/>
                  </a:lnTo>
                  <a:cubicBezTo>
                    <a:pt x="130722" y="162676"/>
                    <a:pt x="130143" y="163075"/>
                    <a:pt x="129499" y="163071"/>
                  </a:cubicBezTo>
                  <a:cubicBezTo>
                    <a:pt x="128829" y="163094"/>
                    <a:pt x="128216" y="162695"/>
                    <a:pt x="127965" y="162072"/>
                  </a:cubicBezTo>
                  <a:cubicBezTo>
                    <a:pt x="127965" y="162072"/>
                    <a:pt x="60878" y="1922"/>
                    <a:pt x="60111" y="-3"/>
                  </a:cubicBezTo>
                  <a:lnTo>
                    <a:pt x="1214" y="-3"/>
                  </a:lnTo>
                  <a:lnTo>
                    <a:pt x="1214" y="7507"/>
                  </a:lnTo>
                  <a:lnTo>
                    <a:pt x="25597" y="7507"/>
                  </a:lnTo>
                  <a:lnTo>
                    <a:pt x="25597" y="168787"/>
                  </a:lnTo>
                  <a:cubicBezTo>
                    <a:pt x="25597" y="168787"/>
                    <a:pt x="25091" y="183677"/>
                    <a:pt x="25091" y="183779"/>
                  </a:cubicBezTo>
                  <a:cubicBezTo>
                    <a:pt x="24765" y="187433"/>
                    <a:pt x="23558" y="190954"/>
                    <a:pt x="21574" y="194039"/>
                  </a:cubicBezTo>
                  <a:cubicBezTo>
                    <a:pt x="19263" y="197314"/>
                    <a:pt x="15938" y="199736"/>
                    <a:pt x="12110" y="200927"/>
                  </a:cubicBezTo>
                  <a:cubicBezTo>
                    <a:pt x="8174" y="202070"/>
                    <a:pt x="4096" y="202645"/>
                    <a:pt x="-2" y="202635"/>
                  </a:cubicBezTo>
                  <a:lnTo>
                    <a:pt x="-2" y="212287"/>
                  </a:lnTo>
                  <a:lnTo>
                    <a:pt x="59821" y="212287"/>
                  </a:lnTo>
                  <a:lnTo>
                    <a:pt x="59821" y="202591"/>
                  </a:lnTo>
                  <a:cubicBezTo>
                    <a:pt x="56371" y="202619"/>
                    <a:pt x="52942" y="202040"/>
                    <a:pt x="49691" y="200884"/>
                  </a:cubicBezTo>
                  <a:cubicBezTo>
                    <a:pt x="45806" y="199771"/>
                    <a:pt x="42401" y="197399"/>
                    <a:pt x="40010" y="194140"/>
                  </a:cubicBezTo>
                  <a:cubicBezTo>
                    <a:pt x="38010" y="190987"/>
                    <a:pt x="36799" y="187398"/>
                    <a:pt x="36479" y="183677"/>
                  </a:cubicBezTo>
                  <a:cubicBezTo>
                    <a:pt x="36479" y="183677"/>
                    <a:pt x="35785" y="168743"/>
                    <a:pt x="35785" y="168729"/>
                  </a:cubicBezTo>
                  <a:lnTo>
                    <a:pt x="35785" y="29720"/>
                  </a:lnTo>
                  <a:lnTo>
                    <a:pt x="39287" y="29720"/>
                  </a:lnTo>
                  <a:cubicBezTo>
                    <a:pt x="39287" y="29720"/>
                    <a:pt x="115086" y="210261"/>
                    <a:pt x="115867" y="212243"/>
                  </a:cubicBezTo>
                  <a:lnTo>
                    <a:pt x="122235" y="212243"/>
                  </a:lnTo>
                  <a:lnTo>
                    <a:pt x="194054" y="31674"/>
                  </a:lnTo>
                  <a:lnTo>
                    <a:pt x="195849" y="31674"/>
                  </a:lnTo>
                  <a:lnTo>
                    <a:pt x="195849" y="175255"/>
                  </a:lnTo>
                  <a:cubicBezTo>
                    <a:pt x="195988" y="180274"/>
                    <a:pt x="195368" y="185284"/>
                    <a:pt x="194011" y="190117"/>
                  </a:cubicBezTo>
                  <a:cubicBezTo>
                    <a:pt x="192522" y="194516"/>
                    <a:pt x="189280" y="198105"/>
                    <a:pt x="185053" y="200030"/>
                  </a:cubicBezTo>
                  <a:cubicBezTo>
                    <a:pt x="181826" y="201477"/>
                    <a:pt x="176761" y="202417"/>
                    <a:pt x="170163" y="202649"/>
                  </a:cubicBezTo>
                  <a:lnTo>
                    <a:pt x="170163" y="212243"/>
                  </a:lnTo>
                  <a:lnTo>
                    <a:pt x="252011" y="212243"/>
                  </a:lnTo>
                  <a:lnTo>
                    <a:pt x="252011" y="202591"/>
                  </a:lnTo>
                  <a:cubicBezTo>
                    <a:pt x="245470" y="202287"/>
                    <a:pt x="240434" y="201376"/>
                    <a:pt x="236961" y="199813"/>
                  </a:cubicBezTo>
                  <a:cubicBezTo>
                    <a:pt x="232612" y="197884"/>
                    <a:pt x="229284" y="194204"/>
                    <a:pt x="227801" y="189683"/>
                  </a:cubicBezTo>
                </a:path>
              </a:pathLst>
            </a:custGeom>
            <a:grpFill/>
            <a:ln w="1444" cap="flat">
              <a:noFill/>
              <a:prstDash val="solid"/>
              <a:miter/>
            </a:ln>
          </p:spPr>
          <p:txBody>
            <a:bodyPr rtlCol="0" anchor="ctr"/>
            <a:lstStyle/>
            <a:p>
              <a:endParaRPr lang="en-US"/>
            </a:p>
          </p:txBody>
        </p:sp>
        <p:sp>
          <p:nvSpPr>
            <p:cNvPr id="68" name="Freeform: Shape 21">
              <a:extLst>
                <a:ext uri="{FF2B5EF4-FFF2-40B4-BE49-F238E27FC236}">
                  <a16:creationId xmlns:a16="http://schemas.microsoft.com/office/drawing/2014/main" id="{0CA355C8-6CB1-3246-AB62-25ECDFDDE4DF}"/>
                </a:ext>
              </a:extLst>
            </p:cNvPr>
            <p:cNvSpPr/>
            <p:nvPr/>
          </p:nvSpPr>
          <p:spPr>
            <a:xfrm>
              <a:off x="9661183" y="6911580"/>
              <a:ext cx="141483" cy="161713"/>
            </a:xfrm>
            <a:custGeom>
              <a:avLst/>
              <a:gdLst>
                <a:gd name="connsiteX0" fmla="*/ 70501 w 141483"/>
                <a:gd name="connsiteY0" fmla="*/ 152348 h 161713"/>
                <a:gd name="connsiteX1" fmla="*/ 32572 w 141483"/>
                <a:gd name="connsiteY1" fmla="*/ 82004 h 161713"/>
                <a:gd name="connsiteX2" fmla="*/ 70501 w 141483"/>
                <a:gd name="connsiteY2" fmla="*/ 9418 h 161713"/>
                <a:gd name="connsiteX3" fmla="*/ 108863 w 141483"/>
                <a:gd name="connsiteY3" fmla="*/ 79356 h 161713"/>
                <a:gd name="connsiteX4" fmla="*/ 70501 w 141483"/>
                <a:gd name="connsiteY4" fmla="*/ 152348 h 161713"/>
                <a:gd name="connsiteX5" fmla="*/ 71094 w 141483"/>
                <a:gd name="connsiteY5" fmla="*/ -3 h 161713"/>
                <a:gd name="connsiteX6" fmla="*/ -2 w 141483"/>
                <a:gd name="connsiteY6" fmla="*/ 81165 h 161713"/>
                <a:gd name="connsiteX7" fmla="*/ 70081 w 141483"/>
                <a:gd name="connsiteY7" fmla="*/ 161711 h 161713"/>
                <a:gd name="connsiteX8" fmla="*/ 141481 w 141483"/>
                <a:gd name="connsiteY8" fmla="*/ 79732 h 161713"/>
                <a:gd name="connsiteX9" fmla="*/ 71094 w 141483"/>
                <a:gd name="connsiteY9" fmla="*/ -3 h 16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483" h="161713">
                  <a:moveTo>
                    <a:pt x="70501" y="152348"/>
                  </a:moveTo>
                  <a:cubicBezTo>
                    <a:pt x="37681" y="152348"/>
                    <a:pt x="32572" y="135634"/>
                    <a:pt x="32572" y="82004"/>
                  </a:cubicBezTo>
                  <a:cubicBezTo>
                    <a:pt x="32572" y="40559"/>
                    <a:pt x="35134" y="9418"/>
                    <a:pt x="70501" y="9418"/>
                  </a:cubicBezTo>
                  <a:cubicBezTo>
                    <a:pt x="108704" y="9418"/>
                    <a:pt x="108863" y="41630"/>
                    <a:pt x="108863" y="79356"/>
                  </a:cubicBezTo>
                  <a:cubicBezTo>
                    <a:pt x="108863" y="133637"/>
                    <a:pt x="99819" y="152348"/>
                    <a:pt x="70501" y="152348"/>
                  </a:cubicBezTo>
                  <a:moveTo>
                    <a:pt x="71094" y="-3"/>
                  </a:moveTo>
                  <a:cubicBezTo>
                    <a:pt x="27377" y="-3"/>
                    <a:pt x="-2" y="29590"/>
                    <a:pt x="-2" y="81165"/>
                  </a:cubicBezTo>
                  <a:cubicBezTo>
                    <a:pt x="-2" y="156718"/>
                    <a:pt x="57665" y="161711"/>
                    <a:pt x="70081" y="161711"/>
                  </a:cubicBezTo>
                  <a:cubicBezTo>
                    <a:pt x="94682" y="161711"/>
                    <a:pt x="141481" y="146053"/>
                    <a:pt x="141481" y="79732"/>
                  </a:cubicBezTo>
                  <a:cubicBezTo>
                    <a:pt x="141481" y="28129"/>
                    <a:pt x="111555" y="-3"/>
                    <a:pt x="71094" y="-3"/>
                  </a:cubicBezTo>
                </a:path>
              </a:pathLst>
            </a:custGeom>
            <a:grpFill/>
            <a:ln w="1444" cap="flat">
              <a:noFill/>
              <a:prstDash val="solid"/>
              <a:miter/>
            </a:ln>
          </p:spPr>
          <p:txBody>
            <a:bodyPr rtlCol="0" anchor="ctr"/>
            <a:lstStyle/>
            <a:p>
              <a:endParaRPr lang="en-US"/>
            </a:p>
          </p:txBody>
        </p:sp>
        <p:sp>
          <p:nvSpPr>
            <p:cNvPr id="69" name="Freeform: Shape 22">
              <a:extLst>
                <a:ext uri="{FF2B5EF4-FFF2-40B4-BE49-F238E27FC236}">
                  <a16:creationId xmlns:a16="http://schemas.microsoft.com/office/drawing/2014/main" id="{DBE3F201-244E-0F4D-9194-709A374CD1D7}"/>
                </a:ext>
              </a:extLst>
            </p:cNvPr>
            <p:cNvSpPr/>
            <p:nvPr/>
          </p:nvSpPr>
          <p:spPr>
            <a:xfrm>
              <a:off x="9817745" y="6913910"/>
              <a:ext cx="130123" cy="153349"/>
            </a:xfrm>
            <a:custGeom>
              <a:avLst/>
              <a:gdLst>
                <a:gd name="connsiteX0" fmla="*/ 99139 w 130123"/>
                <a:gd name="connsiteY0" fmla="*/ 26 h 153349"/>
                <a:gd name="connsiteX1" fmla="*/ 56840 w 130123"/>
                <a:gd name="connsiteY1" fmla="*/ 31862 h 153349"/>
                <a:gd name="connsiteX2" fmla="*/ 54742 w 130123"/>
                <a:gd name="connsiteY2" fmla="*/ 31862 h 153349"/>
                <a:gd name="connsiteX3" fmla="*/ 49532 w 130123"/>
                <a:gd name="connsiteY3" fmla="*/ 1473 h 153349"/>
                <a:gd name="connsiteX4" fmla="*/ -2 w 130123"/>
                <a:gd name="connsiteY4" fmla="*/ 1473 h 153349"/>
                <a:gd name="connsiteX5" fmla="*/ -2 w 130123"/>
                <a:gd name="connsiteY5" fmla="*/ 9519 h 153349"/>
                <a:gd name="connsiteX6" fmla="*/ 27203 w 130123"/>
                <a:gd name="connsiteY6" fmla="*/ 9519 h 153349"/>
                <a:gd name="connsiteX7" fmla="*/ 27203 w 130123"/>
                <a:gd name="connsiteY7" fmla="*/ 114014 h 153349"/>
                <a:gd name="connsiteX8" fmla="*/ 24107 w 130123"/>
                <a:gd name="connsiteY8" fmla="*/ 136791 h 153349"/>
                <a:gd name="connsiteX9" fmla="*/ 4368 w 130123"/>
                <a:gd name="connsiteY9" fmla="*/ 143781 h 153349"/>
                <a:gd name="connsiteX10" fmla="*/ 27 w 130123"/>
                <a:gd name="connsiteY10" fmla="*/ 143781 h 153349"/>
                <a:gd name="connsiteX11" fmla="*/ 27 w 130123"/>
                <a:gd name="connsiteY11" fmla="*/ 153346 h 153349"/>
                <a:gd name="connsiteX12" fmla="*/ 84697 w 130123"/>
                <a:gd name="connsiteY12" fmla="*/ 153346 h 153349"/>
                <a:gd name="connsiteX13" fmla="*/ 84697 w 130123"/>
                <a:gd name="connsiteY13" fmla="*/ 143781 h 153349"/>
                <a:gd name="connsiteX14" fmla="*/ 80167 w 130123"/>
                <a:gd name="connsiteY14" fmla="*/ 143781 h 153349"/>
                <a:gd name="connsiteX15" fmla="*/ 60386 w 130123"/>
                <a:gd name="connsiteY15" fmla="*/ 136372 h 153349"/>
                <a:gd name="connsiteX16" fmla="*/ 56507 w 130123"/>
                <a:gd name="connsiteY16" fmla="*/ 114014 h 153349"/>
                <a:gd name="connsiteX17" fmla="*/ 56507 w 130123"/>
                <a:gd name="connsiteY17" fmla="*/ 59675 h 153349"/>
                <a:gd name="connsiteX18" fmla="*/ 87142 w 130123"/>
                <a:gd name="connsiteY18" fmla="*/ 20459 h 153349"/>
                <a:gd name="connsiteX19" fmla="*/ 122944 w 130123"/>
                <a:gd name="connsiteY19" fmla="*/ 36377 h 153349"/>
                <a:gd name="connsiteX20" fmla="*/ 99168 w 130123"/>
                <a:gd name="connsiteY20" fmla="*/ -3 h 15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123" h="153349">
                  <a:moveTo>
                    <a:pt x="99139" y="26"/>
                  </a:moveTo>
                  <a:cubicBezTo>
                    <a:pt x="73091" y="26"/>
                    <a:pt x="64003" y="15756"/>
                    <a:pt x="56840" y="31862"/>
                  </a:cubicBezTo>
                  <a:cubicBezTo>
                    <a:pt x="56141" y="31809"/>
                    <a:pt x="55441" y="31809"/>
                    <a:pt x="54742" y="31862"/>
                  </a:cubicBezTo>
                  <a:cubicBezTo>
                    <a:pt x="54568" y="31862"/>
                    <a:pt x="49532" y="1473"/>
                    <a:pt x="49532" y="1473"/>
                  </a:cubicBezTo>
                  <a:lnTo>
                    <a:pt x="-2" y="1473"/>
                  </a:lnTo>
                  <a:lnTo>
                    <a:pt x="-2" y="9519"/>
                  </a:lnTo>
                  <a:lnTo>
                    <a:pt x="27203" y="9519"/>
                  </a:lnTo>
                  <a:lnTo>
                    <a:pt x="27203" y="114014"/>
                  </a:lnTo>
                  <a:cubicBezTo>
                    <a:pt x="27203" y="124361"/>
                    <a:pt x="26683" y="132436"/>
                    <a:pt x="24107" y="136791"/>
                  </a:cubicBezTo>
                  <a:cubicBezTo>
                    <a:pt x="21068" y="141813"/>
                    <a:pt x="14773" y="143781"/>
                    <a:pt x="4368" y="143781"/>
                  </a:cubicBezTo>
                  <a:lnTo>
                    <a:pt x="27" y="143781"/>
                  </a:lnTo>
                  <a:lnTo>
                    <a:pt x="27" y="153346"/>
                  </a:lnTo>
                  <a:lnTo>
                    <a:pt x="84697" y="153346"/>
                  </a:lnTo>
                  <a:lnTo>
                    <a:pt x="84697" y="143781"/>
                  </a:lnTo>
                  <a:lnTo>
                    <a:pt x="80167" y="143781"/>
                  </a:lnTo>
                  <a:cubicBezTo>
                    <a:pt x="69010" y="143781"/>
                    <a:pt x="63352" y="141321"/>
                    <a:pt x="60386" y="136372"/>
                  </a:cubicBezTo>
                  <a:cubicBezTo>
                    <a:pt x="57708" y="132030"/>
                    <a:pt x="56507" y="124795"/>
                    <a:pt x="56507" y="114014"/>
                  </a:cubicBezTo>
                  <a:lnTo>
                    <a:pt x="56507" y="59675"/>
                  </a:lnTo>
                  <a:cubicBezTo>
                    <a:pt x="56507" y="41341"/>
                    <a:pt x="70891" y="20459"/>
                    <a:pt x="87142" y="20459"/>
                  </a:cubicBezTo>
                  <a:cubicBezTo>
                    <a:pt x="104102" y="20459"/>
                    <a:pt x="104710" y="45291"/>
                    <a:pt x="122944" y="36377"/>
                  </a:cubicBezTo>
                  <a:cubicBezTo>
                    <a:pt x="135968" y="30053"/>
                    <a:pt x="133073" y="-3"/>
                    <a:pt x="99168" y="-3"/>
                  </a:cubicBezTo>
                </a:path>
              </a:pathLst>
            </a:custGeom>
            <a:grpFill/>
            <a:ln w="1444" cap="flat">
              <a:noFill/>
              <a:prstDash val="solid"/>
              <a:miter/>
            </a:ln>
          </p:spPr>
          <p:txBody>
            <a:bodyPr rtlCol="0" anchor="ctr"/>
            <a:lstStyle/>
            <a:p>
              <a:endParaRPr lang="en-US"/>
            </a:p>
          </p:txBody>
        </p:sp>
        <p:sp>
          <p:nvSpPr>
            <p:cNvPr id="70" name="Freeform: Shape 23">
              <a:extLst>
                <a:ext uri="{FF2B5EF4-FFF2-40B4-BE49-F238E27FC236}">
                  <a16:creationId xmlns:a16="http://schemas.microsoft.com/office/drawing/2014/main" id="{A0C3F25C-5160-154D-BAD4-2E92CAE69CEE}"/>
                </a:ext>
              </a:extLst>
            </p:cNvPr>
            <p:cNvSpPr/>
            <p:nvPr/>
          </p:nvSpPr>
          <p:spPr>
            <a:xfrm>
              <a:off x="10121575" y="6911594"/>
              <a:ext cx="151138" cy="159890"/>
            </a:xfrm>
            <a:custGeom>
              <a:avLst/>
              <a:gdLst>
                <a:gd name="connsiteX0" fmla="*/ 88448 w 151138"/>
                <a:gd name="connsiteY0" fmla="*/ 123927 h 159890"/>
                <a:gd name="connsiteX1" fmla="*/ 87884 w 151138"/>
                <a:gd name="connsiteY1" fmla="*/ 125113 h 159890"/>
                <a:gd name="connsiteX2" fmla="*/ 87262 w 151138"/>
                <a:gd name="connsiteY2" fmla="*/ 125736 h 159890"/>
                <a:gd name="connsiteX3" fmla="*/ 53573 w 151138"/>
                <a:gd name="connsiteY3" fmla="*/ 143955 h 159890"/>
                <a:gd name="connsiteX4" fmla="*/ 29710 w 151138"/>
                <a:gd name="connsiteY4" fmla="*/ 117458 h 159890"/>
                <a:gd name="connsiteX5" fmla="*/ 88448 w 151138"/>
                <a:gd name="connsiteY5" fmla="*/ 75102 h 159890"/>
                <a:gd name="connsiteX6" fmla="*/ 132831 w 151138"/>
                <a:gd name="connsiteY6" fmla="*/ 139961 h 159890"/>
                <a:gd name="connsiteX7" fmla="*/ 120212 w 151138"/>
                <a:gd name="connsiteY7" fmla="*/ 126228 h 159890"/>
                <a:gd name="connsiteX8" fmla="*/ 119706 w 151138"/>
                <a:gd name="connsiteY8" fmla="*/ 106836 h 159890"/>
                <a:gd name="connsiteX9" fmla="*/ 119706 w 151138"/>
                <a:gd name="connsiteY9" fmla="*/ 43294 h 159890"/>
                <a:gd name="connsiteX10" fmla="*/ 109576 w 151138"/>
                <a:gd name="connsiteY10" fmla="*/ 12268 h 159890"/>
                <a:gd name="connsiteX11" fmla="*/ 64817 w 151138"/>
                <a:gd name="connsiteY11" fmla="*/ -3 h 159890"/>
                <a:gd name="connsiteX12" fmla="*/ 18380 w 151138"/>
                <a:gd name="connsiteY12" fmla="*/ 11719 h 159890"/>
                <a:gd name="connsiteX13" fmla="*/ 4965 w 151138"/>
                <a:gd name="connsiteY13" fmla="*/ 36088 h 159890"/>
                <a:gd name="connsiteX14" fmla="*/ 8684 w 151138"/>
                <a:gd name="connsiteY14" fmla="*/ 46217 h 159890"/>
                <a:gd name="connsiteX15" fmla="*/ 17902 w 151138"/>
                <a:gd name="connsiteY15" fmla="*/ 49618 h 159890"/>
                <a:gd name="connsiteX16" fmla="*/ 32836 w 151138"/>
                <a:gd name="connsiteY16" fmla="*/ 33946 h 159890"/>
                <a:gd name="connsiteX17" fmla="*/ 39985 w 151138"/>
                <a:gd name="connsiteY17" fmla="*/ 16422 h 159890"/>
                <a:gd name="connsiteX18" fmla="*/ 60244 w 151138"/>
                <a:gd name="connsiteY18" fmla="*/ 9461 h 159890"/>
                <a:gd name="connsiteX19" fmla="*/ 82573 w 151138"/>
                <a:gd name="connsiteY19" fmla="*/ 18216 h 159890"/>
                <a:gd name="connsiteX20" fmla="*/ 88506 w 151138"/>
                <a:gd name="connsiteY20" fmla="*/ 40386 h 159890"/>
                <a:gd name="connsiteX21" fmla="*/ 88506 w 151138"/>
                <a:gd name="connsiteY21" fmla="*/ 65739 h 159890"/>
                <a:gd name="connsiteX22" fmla="*/ 88 w 151138"/>
                <a:gd name="connsiteY22" fmla="*/ 123319 h 159890"/>
                <a:gd name="connsiteX23" fmla="*/ 39782 w 151138"/>
                <a:gd name="connsiteY23" fmla="*/ 159887 h 159890"/>
                <a:gd name="connsiteX24" fmla="*/ 89418 w 151138"/>
                <a:gd name="connsiteY24" fmla="*/ 134751 h 159890"/>
                <a:gd name="connsiteX25" fmla="*/ 118259 w 151138"/>
                <a:gd name="connsiteY25" fmla="*/ 157991 h 159890"/>
                <a:gd name="connsiteX26" fmla="*/ 151137 w 151138"/>
                <a:gd name="connsiteY26" fmla="*/ 123507 h 159890"/>
                <a:gd name="connsiteX27" fmla="*/ 146043 w 151138"/>
                <a:gd name="connsiteY27" fmla="*/ 123507 h 159890"/>
                <a:gd name="connsiteX28" fmla="*/ 132860 w 151138"/>
                <a:gd name="connsiteY28" fmla="*/ 139961 h 15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138" h="159890">
                  <a:moveTo>
                    <a:pt x="88448" y="123927"/>
                  </a:moveTo>
                  <a:cubicBezTo>
                    <a:pt x="88525" y="124401"/>
                    <a:pt x="88301" y="124873"/>
                    <a:pt x="87884" y="125113"/>
                  </a:cubicBezTo>
                  <a:lnTo>
                    <a:pt x="87262" y="125736"/>
                  </a:lnTo>
                  <a:cubicBezTo>
                    <a:pt x="72791" y="139165"/>
                    <a:pt x="61662" y="143955"/>
                    <a:pt x="53573" y="143955"/>
                  </a:cubicBezTo>
                  <a:cubicBezTo>
                    <a:pt x="32822" y="143955"/>
                    <a:pt x="29710" y="126285"/>
                    <a:pt x="29710" y="117458"/>
                  </a:cubicBezTo>
                  <a:cubicBezTo>
                    <a:pt x="29710" y="89211"/>
                    <a:pt x="67610" y="75102"/>
                    <a:pt x="88448" y="75102"/>
                  </a:cubicBezTo>
                  <a:close/>
                  <a:moveTo>
                    <a:pt x="132831" y="139961"/>
                  </a:moveTo>
                  <a:cubicBezTo>
                    <a:pt x="123786" y="139961"/>
                    <a:pt x="120907" y="134823"/>
                    <a:pt x="120212" y="126228"/>
                  </a:cubicBezTo>
                  <a:lnTo>
                    <a:pt x="119706" y="106836"/>
                  </a:lnTo>
                  <a:lnTo>
                    <a:pt x="119706" y="43294"/>
                  </a:lnTo>
                  <a:cubicBezTo>
                    <a:pt x="119706" y="29590"/>
                    <a:pt x="117535" y="20314"/>
                    <a:pt x="109576" y="12268"/>
                  </a:cubicBezTo>
                  <a:cubicBezTo>
                    <a:pt x="101617" y="4223"/>
                    <a:pt x="86668" y="-3"/>
                    <a:pt x="64817" y="-3"/>
                  </a:cubicBezTo>
                  <a:cubicBezTo>
                    <a:pt x="43863" y="-3"/>
                    <a:pt x="28263" y="4005"/>
                    <a:pt x="18380" y="11719"/>
                  </a:cubicBezTo>
                  <a:cubicBezTo>
                    <a:pt x="8684" y="19200"/>
                    <a:pt x="4965" y="26190"/>
                    <a:pt x="4965" y="36088"/>
                  </a:cubicBezTo>
                  <a:cubicBezTo>
                    <a:pt x="4965" y="40747"/>
                    <a:pt x="6152" y="44003"/>
                    <a:pt x="8684" y="46217"/>
                  </a:cubicBezTo>
                  <a:cubicBezTo>
                    <a:pt x="11195" y="48511"/>
                    <a:pt x="14503" y="49732"/>
                    <a:pt x="17902" y="49618"/>
                  </a:cubicBezTo>
                  <a:cubicBezTo>
                    <a:pt x="26339" y="49618"/>
                    <a:pt x="31085" y="45277"/>
                    <a:pt x="32836" y="33946"/>
                  </a:cubicBezTo>
                  <a:cubicBezTo>
                    <a:pt x="34095" y="25553"/>
                    <a:pt x="35918" y="20763"/>
                    <a:pt x="39985" y="16422"/>
                  </a:cubicBezTo>
                  <a:cubicBezTo>
                    <a:pt x="44254" y="11776"/>
                    <a:pt x="51055" y="9461"/>
                    <a:pt x="60244" y="9461"/>
                  </a:cubicBezTo>
                  <a:cubicBezTo>
                    <a:pt x="70823" y="9461"/>
                    <a:pt x="78376" y="12355"/>
                    <a:pt x="82573" y="18216"/>
                  </a:cubicBezTo>
                  <a:cubicBezTo>
                    <a:pt x="86451" y="23715"/>
                    <a:pt x="88506" y="31168"/>
                    <a:pt x="88506" y="40386"/>
                  </a:cubicBezTo>
                  <a:lnTo>
                    <a:pt x="88506" y="65739"/>
                  </a:lnTo>
                  <a:cubicBezTo>
                    <a:pt x="61358" y="68300"/>
                    <a:pt x="-2734" y="73510"/>
                    <a:pt x="88" y="123319"/>
                  </a:cubicBezTo>
                  <a:cubicBezTo>
                    <a:pt x="1159" y="142797"/>
                    <a:pt x="18003" y="159887"/>
                    <a:pt x="39782" y="159887"/>
                  </a:cubicBezTo>
                  <a:cubicBezTo>
                    <a:pt x="63819" y="159887"/>
                    <a:pt x="79057" y="145937"/>
                    <a:pt x="89418" y="134751"/>
                  </a:cubicBezTo>
                  <a:cubicBezTo>
                    <a:pt x="91068" y="145315"/>
                    <a:pt x="100705" y="157991"/>
                    <a:pt x="118259" y="157991"/>
                  </a:cubicBezTo>
                  <a:cubicBezTo>
                    <a:pt x="137954" y="157991"/>
                    <a:pt x="149762" y="148137"/>
                    <a:pt x="151137" y="123507"/>
                  </a:cubicBezTo>
                  <a:lnTo>
                    <a:pt x="146043" y="123507"/>
                  </a:lnTo>
                  <a:cubicBezTo>
                    <a:pt x="144740" y="134216"/>
                    <a:pt x="138229" y="139961"/>
                    <a:pt x="132860" y="139961"/>
                  </a:cubicBezTo>
                </a:path>
              </a:pathLst>
            </a:custGeom>
            <a:grpFill/>
            <a:ln w="1444" cap="flat">
              <a:noFill/>
              <a:prstDash val="solid"/>
              <a:miter/>
            </a:ln>
          </p:spPr>
          <p:txBody>
            <a:bodyPr rtlCol="0" anchor="ctr"/>
            <a:lstStyle/>
            <a:p>
              <a:endParaRPr lang="en-US"/>
            </a:p>
          </p:txBody>
        </p:sp>
        <p:sp>
          <p:nvSpPr>
            <p:cNvPr id="71" name="Freeform: Shape 24">
              <a:extLst>
                <a:ext uri="{FF2B5EF4-FFF2-40B4-BE49-F238E27FC236}">
                  <a16:creationId xmlns:a16="http://schemas.microsoft.com/office/drawing/2014/main" id="{28E3CD9B-22AA-574C-B86D-EBD1B6411ECF}"/>
                </a:ext>
              </a:extLst>
            </p:cNvPr>
            <p:cNvSpPr/>
            <p:nvPr/>
          </p:nvSpPr>
          <p:spPr>
            <a:xfrm>
              <a:off x="10278213" y="6913498"/>
              <a:ext cx="167212" cy="153587"/>
            </a:xfrm>
            <a:custGeom>
              <a:avLst/>
              <a:gdLst>
                <a:gd name="connsiteX0" fmla="*/ 149324 w 167212"/>
                <a:gd name="connsiteY0" fmla="*/ 137117 h 153587"/>
                <a:gd name="connsiteX1" fmla="*/ 167211 w 167212"/>
                <a:gd name="connsiteY1" fmla="*/ 144034 h 153587"/>
                <a:gd name="connsiteX2" fmla="*/ 167211 w 167212"/>
                <a:gd name="connsiteY2" fmla="*/ 153585 h 153587"/>
                <a:gd name="connsiteX3" fmla="*/ 96650 w 167212"/>
                <a:gd name="connsiteY3" fmla="*/ 153585 h 153587"/>
                <a:gd name="connsiteX4" fmla="*/ 96650 w 167212"/>
                <a:gd name="connsiteY4" fmla="*/ 144063 h 153587"/>
                <a:gd name="connsiteX5" fmla="*/ 108357 w 167212"/>
                <a:gd name="connsiteY5" fmla="*/ 140749 h 153587"/>
                <a:gd name="connsiteX6" fmla="*/ 113784 w 167212"/>
                <a:gd name="connsiteY6" fmla="*/ 130069 h 153587"/>
                <a:gd name="connsiteX7" fmla="*/ 114579 w 167212"/>
                <a:gd name="connsiteY7" fmla="*/ 111908 h 153587"/>
                <a:gd name="connsiteX8" fmla="*/ 114579 w 167212"/>
                <a:gd name="connsiteY8" fmla="*/ 62287 h 153587"/>
                <a:gd name="connsiteX9" fmla="*/ 109819 w 167212"/>
                <a:gd name="connsiteY9" fmla="*/ 26906 h 153587"/>
                <a:gd name="connsiteX10" fmla="*/ 89111 w 167212"/>
                <a:gd name="connsiteY10" fmla="*/ 16038 h 153587"/>
                <a:gd name="connsiteX11" fmla="*/ 59590 w 167212"/>
                <a:gd name="connsiteY11" fmla="*/ 32969 h 153587"/>
                <a:gd name="connsiteX12" fmla="*/ 54062 w 167212"/>
                <a:gd name="connsiteY12" fmla="*/ 75977 h 153587"/>
                <a:gd name="connsiteX13" fmla="*/ 54062 w 167212"/>
                <a:gd name="connsiteY13" fmla="*/ 116032 h 153587"/>
                <a:gd name="connsiteX14" fmla="*/ 58258 w 167212"/>
                <a:gd name="connsiteY14" fmla="*/ 137450 h 153587"/>
                <a:gd name="connsiteX15" fmla="*/ 73207 w 167212"/>
                <a:gd name="connsiteY15" fmla="*/ 143961 h 153587"/>
                <a:gd name="connsiteX16" fmla="*/ 73207 w 167212"/>
                <a:gd name="connsiteY16" fmla="*/ 153585 h 153587"/>
                <a:gd name="connsiteX17" fmla="*/ -2 w 167212"/>
                <a:gd name="connsiteY17" fmla="*/ 153585 h 153587"/>
                <a:gd name="connsiteX18" fmla="*/ -2 w 167212"/>
                <a:gd name="connsiteY18" fmla="*/ 144034 h 153587"/>
                <a:gd name="connsiteX19" fmla="*/ 12747 w 167212"/>
                <a:gd name="connsiteY19" fmla="*/ 141892 h 153587"/>
                <a:gd name="connsiteX20" fmla="*/ 21285 w 167212"/>
                <a:gd name="connsiteY20" fmla="*/ 132153 h 153587"/>
                <a:gd name="connsiteX21" fmla="*/ 23065 w 167212"/>
                <a:gd name="connsiteY21" fmla="*/ 114354 h 153587"/>
                <a:gd name="connsiteX22" fmla="*/ 23065 w 167212"/>
                <a:gd name="connsiteY22" fmla="*/ 9714 h 153587"/>
                <a:gd name="connsiteX23" fmla="*/ -2 w 167212"/>
                <a:gd name="connsiteY23" fmla="*/ 9714 h 153587"/>
                <a:gd name="connsiteX24" fmla="*/ -2 w 167212"/>
                <a:gd name="connsiteY24" fmla="*/ 1784 h 153587"/>
                <a:gd name="connsiteX25" fmla="*/ 46160 w 167212"/>
                <a:gd name="connsiteY25" fmla="*/ 1784 h 153587"/>
                <a:gd name="connsiteX26" fmla="*/ 51356 w 167212"/>
                <a:gd name="connsiteY26" fmla="*/ 29279 h 153587"/>
                <a:gd name="connsiteX27" fmla="*/ 53729 w 167212"/>
                <a:gd name="connsiteY27" fmla="*/ 29279 h 153587"/>
                <a:gd name="connsiteX28" fmla="*/ 102294 w 167212"/>
                <a:gd name="connsiteY28" fmla="*/ 4 h 153587"/>
                <a:gd name="connsiteX29" fmla="*/ 124695 w 167212"/>
                <a:gd name="connsiteY29" fmla="*/ 5025 h 153587"/>
                <a:gd name="connsiteX30" fmla="*/ 140005 w 167212"/>
                <a:gd name="connsiteY30" fmla="*/ 20365 h 153587"/>
                <a:gd name="connsiteX31" fmla="*/ 144925 w 167212"/>
                <a:gd name="connsiteY31" fmla="*/ 45761 h 153587"/>
                <a:gd name="connsiteX32" fmla="*/ 144925 w 167212"/>
                <a:gd name="connsiteY32" fmla="*/ 114556 h 153587"/>
                <a:gd name="connsiteX33" fmla="*/ 149266 w 167212"/>
                <a:gd name="connsiteY33" fmla="*/ 137218 h 1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7212" h="153587">
                  <a:moveTo>
                    <a:pt x="149324" y="137117"/>
                  </a:moveTo>
                  <a:cubicBezTo>
                    <a:pt x="152928" y="141863"/>
                    <a:pt x="158239" y="143426"/>
                    <a:pt x="167211" y="144034"/>
                  </a:cubicBezTo>
                  <a:lnTo>
                    <a:pt x="167211" y="153585"/>
                  </a:lnTo>
                  <a:lnTo>
                    <a:pt x="96650" y="153585"/>
                  </a:lnTo>
                  <a:lnTo>
                    <a:pt x="96650" y="144063"/>
                  </a:lnTo>
                  <a:cubicBezTo>
                    <a:pt x="101816" y="143701"/>
                    <a:pt x="105825" y="142543"/>
                    <a:pt x="108357" y="140749"/>
                  </a:cubicBezTo>
                  <a:cubicBezTo>
                    <a:pt x="111888" y="138361"/>
                    <a:pt x="112915" y="134613"/>
                    <a:pt x="113784" y="130069"/>
                  </a:cubicBezTo>
                  <a:cubicBezTo>
                    <a:pt x="114461" y="124041"/>
                    <a:pt x="114727" y="117973"/>
                    <a:pt x="114579" y="111908"/>
                  </a:cubicBezTo>
                  <a:lnTo>
                    <a:pt x="114579" y="62287"/>
                  </a:lnTo>
                  <a:cubicBezTo>
                    <a:pt x="114579" y="50233"/>
                    <a:pt x="113784" y="35053"/>
                    <a:pt x="109819" y="26906"/>
                  </a:cubicBezTo>
                  <a:cubicBezTo>
                    <a:pt x="106259" y="19670"/>
                    <a:pt x="100268" y="16038"/>
                    <a:pt x="89111" y="16038"/>
                  </a:cubicBezTo>
                  <a:cubicBezTo>
                    <a:pt x="76890" y="15760"/>
                    <a:pt x="65521" y="22280"/>
                    <a:pt x="59590" y="32969"/>
                  </a:cubicBezTo>
                  <a:cubicBezTo>
                    <a:pt x="53960" y="42983"/>
                    <a:pt x="54062" y="59161"/>
                    <a:pt x="54062" y="75977"/>
                  </a:cubicBezTo>
                  <a:lnTo>
                    <a:pt x="54062" y="116032"/>
                  </a:lnTo>
                  <a:cubicBezTo>
                    <a:pt x="54062" y="126321"/>
                    <a:pt x="55364" y="133398"/>
                    <a:pt x="58258" y="137450"/>
                  </a:cubicBezTo>
                  <a:cubicBezTo>
                    <a:pt x="60849" y="141313"/>
                    <a:pt x="65856" y="143354"/>
                    <a:pt x="73207" y="143961"/>
                  </a:cubicBezTo>
                  <a:lnTo>
                    <a:pt x="73207" y="153585"/>
                  </a:lnTo>
                  <a:lnTo>
                    <a:pt x="-2" y="153585"/>
                  </a:lnTo>
                  <a:lnTo>
                    <a:pt x="-2" y="144034"/>
                  </a:lnTo>
                  <a:cubicBezTo>
                    <a:pt x="4336" y="144032"/>
                    <a:pt x="8646" y="143309"/>
                    <a:pt x="12747" y="141892"/>
                  </a:cubicBezTo>
                  <a:cubicBezTo>
                    <a:pt x="16993" y="140206"/>
                    <a:pt x="20169" y="136583"/>
                    <a:pt x="21285" y="132153"/>
                  </a:cubicBezTo>
                  <a:cubicBezTo>
                    <a:pt x="22428" y="128275"/>
                    <a:pt x="23065" y="122443"/>
                    <a:pt x="23065" y="114354"/>
                  </a:cubicBezTo>
                  <a:lnTo>
                    <a:pt x="23065" y="9714"/>
                  </a:lnTo>
                  <a:lnTo>
                    <a:pt x="-2" y="9714"/>
                  </a:lnTo>
                  <a:lnTo>
                    <a:pt x="-2" y="1784"/>
                  </a:lnTo>
                  <a:lnTo>
                    <a:pt x="46160" y="1784"/>
                  </a:lnTo>
                  <a:lnTo>
                    <a:pt x="51356" y="29279"/>
                  </a:lnTo>
                  <a:lnTo>
                    <a:pt x="53729" y="29279"/>
                  </a:lnTo>
                  <a:cubicBezTo>
                    <a:pt x="59647" y="17485"/>
                    <a:pt x="72541" y="4"/>
                    <a:pt x="102294" y="4"/>
                  </a:cubicBezTo>
                  <a:cubicBezTo>
                    <a:pt x="110053" y="-126"/>
                    <a:pt x="117733" y="1595"/>
                    <a:pt x="124695" y="5025"/>
                  </a:cubicBezTo>
                  <a:cubicBezTo>
                    <a:pt x="131225" y="8482"/>
                    <a:pt x="136561" y="13828"/>
                    <a:pt x="140005" y="20365"/>
                  </a:cubicBezTo>
                  <a:cubicBezTo>
                    <a:pt x="143695" y="27340"/>
                    <a:pt x="144925" y="35849"/>
                    <a:pt x="144925" y="45761"/>
                  </a:cubicBezTo>
                  <a:lnTo>
                    <a:pt x="144925" y="114556"/>
                  </a:lnTo>
                  <a:cubicBezTo>
                    <a:pt x="144925" y="122298"/>
                    <a:pt x="145678" y="132486"/>
                    <a:pt x="149266" y="137218"/>
                  </a:cubicBezTo>
                </a:path>
              </a:pathLst>
            </a:custGeom>
            <a:grpFill/>
            <a:ln w="1444" cap="flat">
              <a:noFill/>
              <a:prstDash val="solid"/>
              <a:miter/>
            </a:ln>
          </p:spPr>
          <p:txBody>
            <a:bodyPr rtlCol="0" anchor="ctr"/>
            <a:lstStyle/>
            <a:p>
              <a:endParaRPr lang="en-US"/>
            </a:p>
          </p:txBody>
        </p:sp>
        <p:sp>
          <p:nvSpPr>
            <p:cNvPr id="72" name="Freeform: Shape 25">
              <a:extLst>
                <a:ext uri="{FF2B5EF4-FFF2-40B4-BE49-F238E27FC236}">
                  <a16:creationId xmlns:a16="http://schemas.microsoft.com/office/drawing/2014/main" id="{82E4F883-CF8A-9645-96E3-964C6451B25F}"/>
                </a:ext>
              </a:extLst>
            </p:cNvPr>
            <p:cNvSpPr/>
            <p:nvPr/>
          </p:nvSpPr>
          <p:spPr>
            <a:xfrm>
              <a:off x="9956653" y="6904420"/>
              <a:ext cx="157127" cy="252568"/>
            </a:xfrm>
            <a:custGeom>
              <a:avLst/>
              <a:gdLst>
                <a:gd name="connsiteX0" fmla="*/ 67028 w 157127"/>
                <a:gd name="connsiteY0" fmla="*/ 111638 h 252568"/>
                <a:gd name="connsiteX1" fmla="*/ 36725 w 157127"/>
                <a:gd name="connsiteY1" fmla="*/ 64491 h 252568"/>
                <a:gd name="connsiteX2" fmla="*/ 67028 w 157127"/>
                <a:gd name="connsiteY2" fmla="*/ 15290 h 252568"/>
                <a:gd name="connsiteX3" fmla="*/ 98083 w 157127"/>
                <a:gd name="connsiteY3" fmla="*/ 63854 h 252568"/>
                <a:gd name="connsiteX4" fmla="*/ 67028 w 157127"/>
                <a:gd name="connsiteY4" fmla="*/ 111609 h 252568"/>
                <a:gd name="connsiteX5" fmla="*/ 139889 w 157127"/>
                <a:gd name="connsiteY5" fmla="*/ 1065 h 252568"/>
                <a:gd name="connsiteX6" fmla="*/ 131062 w 157127"/>
                <a:gd name="connsiteY6" fmla="*/ 13148 h 252568"/>
                <a:gd name="connsiteX7" fmla="*/ 124579 w 157127"/>
                <a:gd name="connsiteY7" fmla="*/ 23900 h 252568"/>
                <a:gd name="connsiteX8" fmla="*/ 114030 w 157127"/>
                <a:gd name="connsiteY8" fmla="*/ 23133 h 252568"/>
                <a:gd name="connsiteX9" fmla="*/ 66275 w 157127"/>
                <a:gd name="connsiteY9" fmla="*/ 7215 h 252568"/>
                <a:gd name="connsiteX10" fmla="*/ 6886 w 157127"/>
                <a:gd name="connsiteY10" fmla="*/ 64491 h 252568"/>
                <a:gd name="connsiteX11" fmla="*/ 45509 w 157127"/>
                <a:gd name="connsiteY11" fmla="*/ 117715 h 252568"/>
                <a:gd name="connsiteX12" fmla="*/ 46721 w 157127"/>
                <a:gd name="connsiteY12" fmla="*/ 119048 h 252568"/>
                <a:gd name="connsiteX13" fmla="*/ 45712 w 157127"/>
                <a:gd name="connsiteY13" fmla="*/ 120233 h 252568"/>
                <a:gd name="connsiteX14" fmla="*/ 2994 w 157127"/>
                <a:gd name="connsiteY14" fmla="*/ 153517 h 252568"/>
                <a:gd name="connsiteX15" fmla="*/ 19939 w 157127"/>
                <a:gd name="connsiteY15" fmla="*/ 177973 h 252568"/>
                <a:gd name="connsiteX16" fmla="*/ 63844 w 157127"/>
                <a:gd name="connsiteY16" fmla="*/ 184933 h 252568"/>
                <a:gd name="connsiteX17" fmla="*/ 99038 w 157127"/>
                <a:gd name="connsiteY17" fmla="*/ 186641 h 252568"/>
                <a:gd name="connsiteX18" fmla="*/ 118284 w 157127"/>
                <a:gd name="connsiteY18" fmla="*/ 193428 h 252568"/>
                <a:gd name="connsiteX19" fmla="*/ 125708 w 157127"/>
                <a:gd name="connsiteY19" fmla="*/ 210388 h 252568"/>
                <a:gd name="connsiteX20" fmla="*/ 109790 w 157127"/>
                <a:gd name="connsiteY20" fmla="*/ 234742 h 252568"/>
                <a:gd name="connsiteX21" fmla="*/ 69633 w 157127"/>
                <a:gd name="connsiteY21" fmla="*/ 243251 h 252568"/>
                <a:gd name="connsiteX22" fmla="*/ 32804 w 157127"/>
                <a:gd name="connsiteY22" fmla="*/ 234945 h 252568"/>
                <a:gd name="connsiteX23" fmla="*/ 25076 w 157127"/>
                <a:gd name="connsiteY23" fmla="*/ 213123 h 252568"/>
                <a:gd name="connsiteX24" fmla="*/ 15931 w 157127"/>
                <a:gd name="connsiteY24" fmla="*/ 197132 h 252568"/>
                <a:gd name="connsiteX25" fmla="*/ 3283 w 157127"/>
                <a:gd name="connsiteY25" fmla="*/ 202921 h 252568"/>
                <a:gd name="connsiteX26" fmla="*/ -2 w 157127"/>
                <a:gd name="connsiteY26" fmla="*/ 216741 h 252568"/>
                <a:gd name="connsiteX27" fmla="*/ 24107 w 157127"/>
                <a:gd name="connsiteY27" fmla="*/ 246377 h 252568"/>
                <a:gd name="connsiteX28" fmla="*/ 65291 w 157127"/>
                <a:gd name="connsiteY28" fmla="*/ 252542 h 252568"/>
                <a:gd name="connsiteX29" fmla="*/ 111772 w 157127"/>
                <a:gd name="connsiteY29" fmla="*/ 243642 h 252568"/>
                <a:gd name="connsiteX30" fmla="*/ 135099 w 157127"/>
                <a:gd name="connsiteY30" fmla="*/ 222572 h 252568"/>
                <a:gd name="connsiteX31" fmla="*/ 141626 w 157127"/>
                <a:gd name="connsiteY31" fmla="*/ 197885 h 252568"/>
                <a:gd name="connsiteX32" fmla="*/ 134723 w 157127"/>
                <a:gd name="connsiteY32" fmla="*/ 171504 h 252568"/>
                <a:gd name="connsiteX33" fmla="*/ 51992 w 157127"/>
                <a:gd name="connsiteY33" fmla="*/ 151245 h 252568"/>
                <a:gd name="connsiteX34" fmla="*/ 24975 w 157127"/>
                <a:gd name="connsiteY34" fmla="*/ 139986 h 252568"/>
                <a:gd name="connsiteX35" fmla="*/ 66131 w 157127"/>
                <a:gd name="connsiteY35" fmla="*/ 120320 h 252568"/>
                <a:gd name="connsiteX36" fmla="*/ 128443 w 157127"/>
                <a:gd name="connsiteY36" fmla="*/ 63030 h 252568"/>
                <a:gd name="connsiteX37" fmla="*/ 122654 w 157127"/>
                <a:gd name="connsiteY37" fmla="*/ 34608 h 252568"/>
                <a:gd name="connsiteX38" fmla="*/ 141206 w 157127"/>
                <a:gd name="connsiteY38" fmla="*/ 34218 h 252568"/>
                <a:gd name="connsiteX39" fmla="*/ 154389 w 157127"/>
                <a:gd name="connsiteY39" fmla="*/ 24160 h 252568"/>
                <a:gd name="connsiteX40" fmla="*/ 156763 w 157127"/>
                <a:gd name="connsiteY40" fmla="*/ 9689 h 252568"/>
                <a:gd name="connsiteX41" fmla="*/ 140020 w 157127"/>
                <a:gd name="connsiteY41" fmla="*/ 1007 h 25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127" h="252568">
                  <a:moveTo>
                    <a:pt x="67028" y="111638"/>
                  </a:moveTo>
                  <a:cubicBezTo>
                    <a:pt x="47752" y="111638"/>
                    <a:pt x="36725" y="104402"/>
                    <a:pt x="36725" y="64491"/>
                  </a:cubicBezTo>
                  <a:cubicBezTo>
                    <a:pt x="36725" y="36302"/>
                    <a:pt x="46378" y="15290"/>
                    <a:pt x="67028" y="15290"/>
                  </a:cubicBezTo>
                  <a:cubicBezTo>
                    <a:pt x="91079" y="15290"/>
                    <a:pt x="98083" y="34362"/>
                    <a:pt x="98083" y="63854"/>
                  </a:cubicBezTo>
                  <a:cubicBezTo>
                    <a:pt x="98083" y="106066"/>
                    <a:pt x="85059" y="111609"/>
                    <a:pt x="67028" y="111609"/>
                  </a:cubicBezTo>
                  <a:moveTo>
                    <a:pt x="139889" y="1065"/>
                  </a:moveTo>
                  <a:cubicBezTo>
                    <a:pt x="135548" y="2512"/>
                    <a:pt x="132654" y="6462"/>
                    <a:pt x="131062" y="13148"/>
                  </a:cubicBezTo>
                  <a:cubicBezTo>
                    <a:pt x="129919" y="19313"/>
                    <a:pt x="127603" y="22872"/>
                    <a:pt x="124579" y="23900"/>
                  </a:cubicBezTo>
                  <a:cubicBezTo>
                    <a:pt x="121555" y="24927"/>
                    <a:pt x="116302" y="24942"/>
                    <a:pt x="114030" y="23133"/>
                  </a:cubicBezTo>
                  <a:cubicBezTo>
                    <a:pt x="106432" y="15897"/>
                    <a:pt x="91846" y="7215"/>
                    <a:pt x="66275" y="7215"/>
                  </a:cubicBezTo>
                  <a:cubicBezTo>
                    <a:pt x="24989" y="7157"/>
                    <a:pt x="6886" y="37242"/>
                    <a:pt x="6886" y="64491"/>
                  </a:cubicBezTo>
                  <a:cubicBezTo>
                    <a:pt x="6886" y="96530"/>
                    <a:pt x="18941" y="112072"/>
                    <a:pt x="45509" y="117715"/>
                  </a:cubicBezTo>
                  <a:cubicBezTo>
                    <a:pt x="46211" y="117749"/>
                    <a:pt x="46754" y="118345"/>
                    <a:pt x="46721" y="119048"/>
                  </a:cubicBezTo>
                  <a:cubicBezTo>
                    <a:pt x="46693" y="119627"/>
                    <a:pt x="46279" y="120113"/>
                    <a:pt x="45712" y="120233"/>
                  </a:cubicBezTo>
                  <a:cubicBezTo>
                    <a:pt x="23065" y="124893"/>
                    <a:pt x="2994" y="131651"/>
                    <a:pt x="2994" y="153517"/>
                  </a:cubicBezTo>
                  <a:cubicBezTo>
                    <a:pt x="2994" y="166743"/>
                    <a:pt x="10417" y="174022"/>
                    <a:pt x="19939" y="177973"/>
                  </a:cubicBezTo>
                  <a:cubicBezTo>
                    <a:pt x="30474" y="182314"/>
                    <a:pt x="45278" y="184600"/>
                    <a:pt x="63844" y="184933"/>
                  </a:cubicBezTo>
                  <a:cubicBezTo>
                    <a:pt x="75597" y="184888"/>
                    <a:pt x="87344" y="185459"/>
                    <a:pt x="99038" y="186641"/>
                  </a:cubicBezTo>
                  <a:cubicBezTo>
                    <a:pt x="107127" y="187567"/>
                    <a:pt x="113509" y="189911"/>
                    <a:pt x="118284" y="193428"/>
                  </a:cubicBezTo>
                  <a:cubicBezTo>
                    <a:pt x="123146" y="197277"/>
                    <a:pt x="125708" y="202964"/>
                    <a:pt x="125708" y="210388"/>
                  </a:cubicBezTo>
                  <a:cubicBezTo>
                    <a:pt x="125708" y="220517"/>
                    <a:pt x="120426" y="228694"/>
                    <a:pt x="109790" y="234742"/>
                  </a:cubicBezTo>
                  <a:cubicBezTo>
                    <a:pt x="99920" y="240328"/>
                    <a:pt x="86404" y="243251"/>
                    <a:pt x="69633" y="243251"/>
                  </a:cubicBezTo>
                  <a:cubicBezTo>
                    <a:pt x="55292" y="243251"/>
                    <a:pt x="43469" y="241717"/>
                    <a:pt x="32804" y="234945"/>
                  </a:cubicBezTo>
                  <a:cubicBezTo>
                    <a:pt x="24975" y="229953"/>
                    <a:pt x="23427" y="220214"/>
                    <a:pt x="25076" y="213123"/>
                  </a:cubicBezTo>
                  <a:cubicBezTo>
                    <a:pt x="26726" y="206032"/>
                    <a:pt x="24049" y="198507"/>
                    <a:pt x="15931" y="197132"/>
                  </a:cubicBezTo>
                  <a:cubicBezTo>
                    <a:pt x="10963" y="196538"/>
                    <a:pt x="6080" y="198772"/>
                    <a:pt x="3283" y="202921"/>
                  </a:cubicBezTo>
                  <a:cubicBezTo>
                    <a:pt x="881" y="206712"/>
                    <a:pt x="-2" y="211299"/>
                    <a:pt x="-2" y="216741"/>
                  </a:cubicBezTo>
                  <a:cubicBezTo>
                    <a:pt x="-2" y="234786"/>
                    <a:pt x="13688" y="243208"/>
                    <a:pt x="24107" y="246377"/>
                  </a:cubicBezTo>
                  <a:cubicBezTo>
                    <a:pt x="37391" y="250733"/>
                    <a:pt x="51314" y="252817"/>
                    <a:pt x="65291" y="252542"/>
                  </a:cubicBezTo>
                  <a:cubicBezTo>
                    <a:pt x="84682" y="252542"/>
                    <a:pt x="100499" y="249488"/>
                    <a:pt x="111772" y="243642"/>
                  </a:cubicBezTo>
                  <a:cubicBezTo>
                    <a:pt x="123045" y="237796"/>
                    <a:pt x="130888" y="230734"/>
                    <a:pt x="135099" y="222572"/>
                  </a:cubicBezTo>
                  <a:cubicBezTo>
                    <a:pt x="139283" y="215010"/>
                    <a:pt x="141526" y="206527"/>
                    <a:pt x="141626" y="197885"/>
                  </a:cubicBezTo>
                  <a:cubicBezTo>
                    <a:pt x="141626" y="186945"/>
                    <a:pt x="139267" y="178045"/>
                    <a:pt x="134723" y="171504"/>
                  </a:cubicBezTo>
                  <a:cubicBezTo>
                    <a:pt x="119977" y="150869"/>
                    <a:pt x="99052" y="153473"/>
                    <a:pt x="51992" y="151245"/>
                  </a:cubicBezTo>
                  <a:cubicBezTo>
                    <a:pt x="29331" y="151245"/>
                    <a:pt x="24975" y="147106"/>
                    <a:pt x="24975" y="139986"/>
                  </a:cubicBezTo>
                  <a:cubicBezTo>
                    <a:pt x="24975" y="129553"/>
                    <a:pt x="33383" y="125515"/>
                    <a:pt x="66131" y="120320"/>
                  </a:cubicBezTo>
                  <a:cubicBezTo>
                    <a:pt x="98300" y="115299"/>
                    <a:pt x="128443" y="103187"/>
                    <a:pt x="128443" y="63030"/>
                  </a:cubicBezTo>
                  <a:cubicBezTo>
                    <a:pt x="128535" y="53254"/>
                    <a:pt x="126563" y="43569"/>
                    <a:pt x="122654" y="34608"/>
                  </a:cubicBezTo>
                  <a:cubicBezTo>
                    <a:pt x="128758" y="36172"/>
                    <a:pt x="135173" y="36037"/>
                    <a:pt x="141206" y="34218"/>
                  </a:cubicBezTo>
                  <a:cubicBezTo>
                    <a:pt x="147718" y="32163"/>
                    <a:pt x="151958" y="28806"/>
                    <a:pt x="154389" y="24160"/>
                  </a:cubicBezTo>
                  <a:cubicBezTo>
                    <a:pt x="156842" y="19760"/>
                    <a:pt x="157681" y="14642"/>
                    <a:pt x="156763" y="9689"/>
                  </a:cubicBezTo>
                  <a:cubicBezTo>
                    <a:pt x="154679" y="428"/>
                    <a:pt x="147979" y="-1511"/>
                    <a:pt x="140020" y="1007"/>
                  </a:cubicBezTo>
                </a:path>
              </a:pathLst>
            </a:custGeom>
            <a:grpFill/>
            <a:ln w="1444" cap="flat">
              <a:noFill/>
              <a:prstDash val="solid"/>
              <a:miter/>
            </a:ln>
          </p:spPr>
          <p:txBody>
            <a:bodyPr rtlCol="0" anchor="ctr"/>
            <a:lstStyle/>
            <a:p>
              <a:endParaRPr lang="en-US"/>
            </a:p>
          </p:txBody>
        </p:sp>
        <p:sp>
          <p:nvSpPr>
            <p:cNvPr id="73" name="Freeform: Shape 27">
              <a:extLst>
                <a:ext uri="{FF2B5EF4-FFF2-40B4-BE49-F238E27FC236}">
                  <a16:creationId xmlns:a16="http://schemas.microsoft.com/office/drawing/2014/main" id="{B844BE24-2502-1B4B-B866-E9AD3A9574DD}"/>
                </a:ext>
              </a:extLst>
            </p:cNvPr>
            <p:cNvSpPr/>
            <p:nvPr/>
          </p:nvSpPr>
          <p:spPr>
            <a:xfrm>
              <a:off x="9008251"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61 w 83830"/>
                <a:gd name="connsiteY8" fmla="*/ 73611 h 105768"/>
                <a:gd name="connsiteX9" fmla="*/ 45336 w 83830"/>
                <a:gd name="connsiteY9" fmla="*/ 33468 h 105768"/>
                <a:gd name="connsiteX10" fmla="*/ 41429 w 83830"/>
                <a:gd name="connsiteY10" fmla="*/ 12457 h 105768"/>
                <a:gd name="connsiteX11" fmla="*/ 36725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61" y="73611"/>
                  </a:moveTo>
                  <a:lnTo>
                    <a:pt x="45336" y="33468"/>
                  </a:lnTo>
                  <a:lnTo>
                    <a:pt x="41429" y="12457"/>
                  </a:lnTo>
                  <a:lnTo>
                    <a:pt x="36725" y="33411"/>
                  </a:lnTo>
                  <a:lnTo>
                    <a:pt x="24208" y="73553"/>
                  </a:lnTo>
                  <a:close/>
                </a:path>
              </a:pathLst>
            </a:custGeom>
            <a:grpFill/>
            <a:ln w="1444" cap="flat">
              <a:noFill/>
              <a:prstDash val="solid"/>
              <a:miter/>
            </a:ln>
          </p:spPr>
          <p:txBody>
            <a:bodyPr rtlCol="0" anchor="ctr"/>
            <a:lstStyle/>
            <a:p>
              <a:endParaRPr lang="en-US"/>
            </a:p>
          </p:txBody>
        </p:sp>
        <p:sp>
          <p:nvSpPr>
            <p:cNvPr id="74" name="Freeform: Shape 28">
              <a:extLst>
                <a:ext uri="{FF2B5EF4-FFF2-40B4-BE49-F238E27FC236}">
                  <a16:creationId xmlns:a16="http://schemas.microsoft.com/office/drawing/2014/main" id="{690ED324-4F2F-5F4D-80CF-10D239C888C8}"/>
                </a:ext>
              </a:extLst>
            </p:cNvPr>
            <p:cNvSpPr/>
            <p:nvPr/>
          </p:nvSpPr>
          <p:spPr>
            <a:xfrm>
              <a:off x="9108854" y="7219508"/>
              <a:ext cx="65524" cy="109979"/>
            </a:xfrm>
            <a:custGeom>
              <a:avLst/>
              <a:gdLst>
                <a:gd name="connsiteX0" fmla="*/ 31516 w 65524"/>
                <a:gd name="connsiteY0" fmla="*/ 109977 h 109979"/>
                <a:gd name="connsiteX1" fmla="*/ -2 w 65524"/>
                <a:gd name="connsiteY1" fmla="*/ 102495 h 109979"/>
                <a:gd name="connsiteX2" fmla="*/ 2892 w 65524"/>
                <a:gd name="connsiteY2" fmla="*/ 90918 h 109979"/>
                <a:gd name="connsiteX3" fmla="*/ 29215 w 65524"/>
                <a:gd name="connsiteY3" fmla="*/ 97575 h 109979"/>
                <a:gd name="connsiteX4" fmla="*/ 49691 w 65524"/>
                <a:gd name="connsiteY4" fmla="*/ 80355 h 109979"/>
                <a:gd name="connsiteX5" fmla="*/ 29866 w 65524"/>
                <a:gd name="connsiteY5" fmla="*/ 61832 h 109979"/>
                <a:gd name="connsiteX6" fmla="*/ 779 w 65524"/>
                <a:gd name="connsiteY6" fmla="*/ 29822 h 109979"/>
                <a:gd name="connsiteX7" fmla="*/ 33469 w 65524"/>
                <a:gd name="connsiteY7" fmla="*/ -3 h 109979"/>
                <a:gd name="connsiteX8" fmla="*/ 60964 w 65524"/>
                <a:gd name="connsiteY8" fmla="*/ 5207 h 109979"/>
                <a:gd name="connsiteX9" fmla="*/ 58692 w 65524"/>
                <a:gd name="connsiteY9" fmla="*/ 17550 h 109979"/>
                <a:gd name="connsiteX10" fmla="*/ 34005 w 65524"/>
                <a:gd name="connsiteY10" fmla="*/ 13209 h 109979"/>
                <a:gd name="connsiteX11" fmla="*/ 15960 w 65524"/>
                <a:gd name="connsiteY11" fmla="*/ 28476 h 109979"/>
                <a:gd name="connsiteX12" fmla="*/ 35466 w 65524"/>
                <a:gd name="connsiteY12" fmla="*/ 46521 h 109979"/>
                <a:gd name="connsiteX13" fmla="*/ 65523 w 65524"/>
                <a:gd name="connsiteY13" fmla="*/ 78531 h 109979"/>
                <a:gd name="connsiteX14" fmla="*/ 31516 w 65524"/>
                <a:gd name="connsiteY14" fmla="*/ 109977 h 10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524" h="109979">
                  <a:moveTo>
                    <a:pt x="31516" y="109977"/>
                  </a:moveTo>
                  <a:cubicBezTo>
                    <a:pt x="15916" y="109977"/>
                    <a:pt x="6915" y="106402"/>
                    <a:pt x="-2" y="102495"/>
                  </a:cubicBezTo>
                  <a:lnTo>
                    <a:pt x="2892" y="90918"/>
                  </a:lnTo>
                  <a:cubicBezTo>
                    <a:pt x="11821" y="94811"/>
                    <a:pt x="19143" y="97575"/>
                    <a:pt x="29215" y="97575"/>
                  </a:cubicBezTo>
                  <a:cubicBezTo>
                    <a:pt x="43180" y="97575"/>
                    <a:pt x="49691" y="93841"/>
                    <a:pt x="49691" y="80355"/>
                  </a:cubicBezTo>
                  <a:cubicBezTo>
                    <a:pt x="49691" y="69791"/>
                    <a:pt x="45799" y="66057"/>
                    <a:pt x="29866" y="61832"/>
                  </a:cubicBezTo>
                  <a:cubicBezTo>
                    <a:pt x="10851" y="56637"/>
                    <a:pt x="779" y="50790"/>
                    <a:pt x="779" y="29822"/>
                  </a:cubicBezTo>
                  <a:cubicBezTo>
                    <a:pt x="808" y="10546"/>
                    <a:pt x="12472" y="-3"/>
                    <a:pt x="33469" y="-3"/>
                  </a:cubicBezTo>
                  <a:cubicBezTo>
                    <a:pt x="46493" y="-3"/>
                    <a:pt x="54105" y="2283"/>
                    <a:pt x="60964" y="5207"/>
                  </a:cubicBezTo>
                  <a:lnTo>
                    <a:pt x="58692" y="17550"/>
                  </a:lnTo>
                  <a:cubicBezTo>
                    <a:pt x="50241" y="14786"/>
                    <a:pt x="45046" y="13209"/>
                    <a:pt x="34005" y="13209"/>
                  </a:cubicBezTo>
                  <a:cubicBezTo>
                    <a:pt x="21328" y="13209"/>
                    <a:pt x="15960" y="17102"/>
                    <a:pt x="15960" y="28476"/>
                  </a:cubicBezTo>
                  <a:cubicBezTo>
                    <a:pt x="15960" y="39199"/>
                    <a:pt x="18854" y="42122"/>
                    <a:pt x="35466" y="46521"/>
                  </a:cubicBezTo>
                  <a:cubicBezTo>
                    <a:pt x="53989" y="51557"/>
                    <a:pt x="65523" y="58098"/>
                    <a:pt x="65523" y="78531"/>
                  </a:cubicBezTo>
                  <a:cubicBezTo>
                    <a:pt x="65523" y="98964"/>
                    <a:pt x="53613" y="109977"/>
                    <a:pt x="31516" y="109977"/>
                  </a:cubicBezTo>
                  <a:close/>
                </a:path>
              </a:pathLst>
            </a:custGeom>
            <a:grpFill/>
            <a:ln w="1444" cap="flat">
              <a:noFill/>
              <a:prstDash val="solid"/>
              <a:miter/>
            </a:ln>
          </p:spPr>
          <p:txBody>
            <a:bodyPr rtlCol="0" anchor="ctr"/>
            <a:lstStyle/>
            <a:p>
              <a:endParaRPr lang="en-US"/>
            </a:p>
          </p:txBody>
        </p:sp>
        <p:sp>
          <p:nvSpPr>
            <p:cNvPr id="75" name="Freeform: Shape 29">
              <a:extLst>
                <a:ext uri="{FF2B5EF4-FFF2-40B4-BE49-F238E27FC236}">
                  <a16:creationId xmlns:a16="http://schemas.microsoft.com/office/drawing/2014/main" id="{724883BC-6F58-F147-B75F-1FFBD0ADBBDB}"/>
                </a:ext>
              </a:extLst>
            </p:cNvPr>
            <p:cNvSpPr/>
            <p:nvPr/>
          </p:nvSpPr>
          <p:spPr>
            <a:xfrm>
              <a:off x="9190977" y="7219436"/>
              <a:ext cx="65495" cy="110052"/>
            </a:xfrm>
            <a:custGeom>
              <a:avLst/>
              <a:gdLst>
                <a:gd name="connsiteX0" fmla="*/ 31530 w 65495"/>
                <a:gd name="connsiteY0" fmla="*/ 110049 h 110052"/>
                <a:gd name="connsiteX1" fmla="*/ -2 w 65495"/>
                <a:gd name="connsiteY1" fmla="*/ 102567 h 110052"/>
                <a:gd name="connsiteX2" fmla="*/ 2892 w 65495"/>
                <a:gd name="connsiteY2" fmla="*/ 90991 h 110052"/>
                <a:gd name="connsiteX3" fmla="*/ 29215 w 65495"/>
                <a:gd name="connsiteY3" fmla="*/ 97647 h 110052"/>
                <a:gd name="connsiteX4" fmla="*/ 49691 w 65495"/>
                <a:gd name="connsiteY4" fmla="*/ 80427 h 110052"/>
                <a:gd name="connsiteX5" fmla="*/ 29866 w 65495"/>
                <a:gd name="connsiteY5" fmla="*/ 61904 h 110052"/>
                <a:gd name="connsiteX6" fmla="*/ 794 w 65495"/>
                <a:gd name="connsiteY6" fmla="*/ 29894 h 110052"/>
                <a:gd name="connsiteX7" fmla="*/ 33441 w 65495"/>
                <a:gd name="connsiteY7" fmla="*/ -3 h 110052"/>
                <a:gd name="connsiteX8" fmla="*/ 60935 w 65495"/>
                <a:gd name="connsiteY8" fmla="*/ 5207 h 110052"/>
                <a:gd name="connsiteX9" fmla="*/ 58678 w 65495"/>
                <a:gd name="connsiteY9" fmla="*/ 17550 h 110052"/>
                <a:gd name="connsiteX10" fmla="*/ 33976 w 65495"/>
                <a:gd name="connsiteY10" fmla="*/ 13209 h 110052"/>
                <a:gd name="connsiteX11" fmla="*/ 15931 w 65495"/>
                <a:gd name="connsiteY11" fmla="*/ 28476 h 110052"/>
                <a:gd name="connsiteX12" fmla="*/ 35438 w 65495"/>
                <a:gd name="connsiteY12" fmla="*/ 46521 h 110052"/>
                <a:gd name="connsiteX13" fmla="*/ 65494 w 65495"/>
                <a:gd name="connsiteY13" fmla="*/ 78531 h 110052"/>
                <a:gd name="connsiteX14" fmla="*/ 31530 w 65495"/>
                <a:gd name="connsiteY14" fmla="*/ 110049 h 11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95" h="110052">
                  <a:moveTo>
                    <a:pt x="31530" y="110049"/>
                  </a:moveTo>
                  <a:cubicBezTo>
                    <a:pt x="15916" y="110049"/>
                    <a:pt x="6930" y="106475"/>
                    <a:pt x="-2" y="102567"/>
                  </a:cubicBezTo>
                  <a:lnTo>
                    <a:pt x="2892" y="90991"/>
                  </a:lnTo>
                  <a:cubicBezTo>
                    <a:pt x="11835" y="94883"/>
                    <a:pt x="19143" y="97647"/>
                    <a:pt x="29215" y="97647"/>
                  </a:cubicBezTo>
                  <a:cubicBezTo>
                    <a:pt x="43194" y="97647"/>
                    <a:pt x="49691" y="93914"/>
                    <a:pt x="49691" y="80427"/>
                  </a:cubicBezTo>
                  <a:cubicBezTo>
                    <a:pt x="49691" y="69863"/>
                    <a:pt x="45799" y="66130"/>
                    <a:pt x="29866" y="61904"/>
                  </a:cubicBezTo>
                  <a:cubicBezTo>
                    <a:pt x="10866" y="56709"/>
                    <a:pt x="794" y="50863"/>
                    <a:pt x="794" y="29894"/>
                  </a:cubicBezTo>
                  <a:cubicBezTo>
                    <a:pt x="794" y="10561"/>
                    <a:pt x="12486" y="-3"/>
                    <a:pt x="33441" y="-3"/>
                  </a:cubicBezTo>
                  <a:cubicBezTo>
                    <a:pt x="46464" y="-3"/>
                    <a:pt x="54076" y="2283"/>
                    <a:pt x="60935" y="5207"/>
                  </a:cubicBezTo>
                  <a:lnTo>
                    <a:pt x="58678" y="17550"/>
                  </a:lnTo>
                  <a:cubicBezTo>
                    <a:pt x="50212" y="14786"/>
                    <a:pt x="45017" y="13209"/>
                    <a:pt x="33976" y="13209"/>
                  </a:cubicBezTo>
                  <a:cubicBezTo>
                    <a:pt x="21299" y="13209"/>
                    <a:pt x="15931" y="17102"/>
                    <a:pt x="15931" y="28476"/>
                  </a:cubicBezTo>
                  <a:cubicBezTo>
                    <a:pt x="15931" y="39199"/>
                    <a:pt x="18825" y="42122"/>
                    <a:pt x="35438" y="46521"/>
                  </a:cubicBezTo>
                  <a:cubicBezTo>
                    <a:pt x="53960" y="51557"/>
                    <a:pt x="65494" y="58098"/>
                    <a:pt x="65494" y="78531"/>
                  </a:cubicBezTo>
                  <a:cubicBezTo>
                    <a:pt x="65494" y="98964"/>
                    <a:pt x="53613" y="110049"/>
                    <a:pt x="31530" y="110049"/>
                  </a:cubicBezTo>
                  <a:close/>
                </a:path>
              </a:pathLst>
            </a:custGeom>
            <a:grpFill/>
            <a:ln w="1444" cap="flat">
              <a:noFill/>
              <a:prstDash val="solid"/>
              <a:miter/>
            </a:ln>
          </p:spPr>
          <p:txBody>
            <a:bodyPr rtlCol="0" anchor="ctr"/>
            <a:lstStyle/>
            <a:p>
              <a:endParaRPr lang="en-US"/>
            </a:p>
          </p:txBody>
        </p:sp>
        <p:sp>
          <p:nvSpPr>
            <p:cNvPr id="76" name="Freeform: Shape 30">
              <a:extLst>
                <a:ext uri="{FF2B5EF4-FFF2-40B4-BE49-F238E27FC236}">
                  <a16:creationId xmlns:a16="http://schemas.microsoft.com/office/drawing/2014/main" id="{62D30A6D-E327-2745-99CD-ED2298D6EFFD}"/>
                </a:ext>
              </a:extLst>
            </p:cNvPr>
            <p:cNvSpPr/>
            <p:nvPr/>
          </p:nvSpPr>
          <p:spPr>
            <a:xfrm>
              <a:off x="9278555"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49 w 61747"/>
                <a:gd name="connsiteY4" fmla="*/ 13166 h 105768"/>
                <a:gd name="connsiteX5" fmla="*/ 16249 w 61747"/>
                <a:gd name="connsiteY5" fmla="*/ 45494 h 105768"/>
                <a:gd name="connsiteX6" fmla="*/ 52803 w 61747"/>
                <a:gd name="connsiteY6" fmla="*/ 45494 h 105768"/>
                <a:gd name="connsiteX7" fmla="*/ 52803 w 61747"/>
                <a:gd name="connsiteY7" fmla="*/ 57678 h 105768"/>
                <a:gd name="connsiteX8" fmla="*/ 16249 w 61747"/>
                <a:gd name="connsiteY8" fmla="*/ 57678 h 105768"/>
                <a:gd name="connsiteX9" fmla="*/ 16249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49" y="13166"/>
                  </a:lnTo>
                  <a:lnTo>
                    <a:pt x="16249" y="45494"/>
                  </a:lnTo>
                  <a:lnTo>
                    <a:pt x="52803" y="45494"/>
                  </a:lnTo>
                  <a:lnTo>
                    <a:pt x="52803" y="57678"/>
                  </a:lnTo>
                  <a:lnTo>
                    <a:pt x="16249" y="57678"/>
                  </a:lnTo>
                  <a:lnTo>
                    <a:pt x="16249" y="92930"/>
                  </a:lnTo>
                  <a:lnTo>
                    <a:pt x="61746" y="92930"/>
                  </a:lnTo>
                  <a:lnTo>
                    <a:pt x="61746" y="105766"/>
                  </a:lnTo>
                  <a:close/>
                </a:path>
              </a:pathLst>
            </a:custGeom>
            <a:grpFill/>
            <a:ln w="1444" cap="flat">
              <a:noFill/>
              <a:prstDash val="solid"/>
              <a:miter/>
            </a:ln>
          </p:spPr>
          <p:txBody>
            <a:bodyPr rtlCol="0" anchor="ctr"/>
            <a:lstStyle/>
            <a:p>
              <a:endParaRPr lang="en-US"/>
            </a:p>
          </p:txBody>
        </p:sp>
        <p:sp>
          <p:nvSpPr>
            <p:cNvPr id="77" name="Freeform: Shape 31">
              <a:extLst>
                <a:ext uri="{FF2B5EF4-FFF2-40B4-BE49-F238E27FC236}">
                  <a16:creationId xmlns:a16="http://schemas.microsoft.com/office/drawing/2014/main" id="{734536E1-66F5-6D40-B7D6-88961C18B65D}"/>
                </a:ext>
              </a:extLst>
            </p:cNvPr>
            <p:cNvSpPr/>
            <p:nvPr/>
          </p:nvSpPr>
          <p:spPr>
            <a:xfrm>
              <a:off x="9355758" y="7221447"/>
              <a:ext cx="70907" cy="105783"/>
            </a:xfrm>
            <a:custGeom>
              <a:avLst/>
              <a:gdLst>
                <a:gd name="connsiteX0" fmla="*/ 27305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305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305" y="13166"/>
                  </a:moveTo>
                  <a:lnTo>
                    <a:pt x="-2" y="13166"/>
                  </a:lnTo>
                  <a:lnTo>
                    <a:pt x="-2" y="-3"/>
                  </a:lnTo>
                  <a:lnTo>
                    <a:pt x="70906" y="-3"/>
                  </a:lnTo>
                  <a:lnTo>
                    <a:pt x="70906" y="13166"/>
                  </a:lnTo>
                  <a:lnTo>
                    <a:pt x="43541" y="13166"/>
                  </a:lnTo>
                  <a:lnTo>
                    <a:pt x="43541" y="105780"/>
                  </a:lnTo>
                  <a:lnTo>
                    <a:pt x="27305" y="105780"/>
                  </a:lnTo>
                  <a:close/>
                </a:path>
              </a:pathLst>
            </a:custGeom>
            <a:grpFill/>
            <a:ln w="1444" cap="flat">
              <a:noFill/>
              <a:prstDash val="solid"/>
              <a:miter/>
            </a:ln>
          </p:spPr>
          <p:txBody>
            <a:bodyPr rtlCol="0" anchor="ctr"/>
            <a:lstStyle/>
            <a:p>
              <a:endParaRPr lang="en-US"/>
            </a:p>
          </p:txBody>
        </p:sp>
        <p:sp>
          <p:nvSpPr>
            <p:cNvPr id="78" name="Freeform: Shape 32">
              <a:extLst>
                <a:ext uri="{FF2B5EF4-FFF2-40B4-BE49-F238E27FC236}">
                  <a16:creationId xmlns:a16="http://schemas.microsoft.com/office/drawing/2014/main" id="{83ACC1E1-5FB3-E24C-A00C-14CA09270D39}"/>
                </a:ext>
              </a:extLst>
            </p:cNvPr>
            <p:cNvSpPr/>
            <p:nvPr/>
          </p:nvSpPr>
          <p:spPr>
            <a:xfrm>
              <a:off x="9489528" y="7221447"/>
              <a:ext cx="92527" cy="105768"/>
            </a:xfrm>
            <a:custGeom>
              <a:avLst/>
              <a:gdLst>
                <a:gd name="connsiteX0" fmla="*/ -2 w 92527"/>
                <a:gd name="connsiteY0" fmla="*/ 105766 h 105768"/>
                <a:gd name="connsiteX1" fmla="*/ -2 w 92527"/>
                <a:gd name="connsiteY1" fmla="*/ -3 h 105768"/>
                <a:gd name="connsiteX2" fmla="*/ 21444 w 92527"/>
                <a:gd name="connsiteY2" fmla="*/ -3 h 105768"/>
                <a:gd name="connsiteX3" fmla="*/ 40937 w 92527"/>
                <a:gd name="connsiteY3" fmla="*/ 70196 h 105768"/>
                <a:gd name="connsiteX4" fmla="*/ 45480 w 92527"/>
                <a:gd name="connsiteY4" fmla="*/ 99442 h 105768"/>
                <a:gd name="connsiteX5" fmla="*/ 50010 w 92527"/>
                <a:gd name="connsiteY5" fmla="*/ 70196 h 105768"/>
                <a:gd name="connsiteX6" fmla="*/ 70269 w 92527"/>
                <a:gd name="connsiteY6" fmla="*/ -3 h 105768"/>
                <a:gd name="connsiteX7" fmla="*/ 92526 w 92527"/>
                <a:gd name="connsiteY7" fmla="*/ -3 h 105768"/>
                <a:gd name="connsiteX8" fmla="*/ 92526 w 92527"/>
                <a:gd name="connsiteY8" fmla="*/ 105766 h 105768"/>
                <a:gd name="connsiteX9" fmla="*/ 76608 w 92527"/>
                <a:gd name="connsiteY9" fmla="*/ 105766 h 105768"/>
                <a:gd name="connsiteX10" fmla="*/ 76608 w 92527"/>
                <a:gd name="connsiteY10" fmla="*/ 53135 h 105768"/>
                <a:gd name="connsiteX11" fmla="*/ 79502 w 92527"/>
                <a:gd name="connsiteY11" fmla="*/ 6335 h 105768"/>
                <a:gd name="connsiteX12" fmla="*/ 72035 w 92527"/>
                <a:gd name="connsiteY12" fmla="*/ 40299 h 105768"/>
                <a:gd name="connsiteX13" fmla="*/ 53020 w 92527"/>
                <a:gd name="connsiteY13" fmla="*/ 105766 h 105768"/>
                <a:gd name="connsiteX14" fmla="*/ 36060 w 92527"/>
                <a:gd name="connsiteY14" fmla="*/ 105766 h 105768"/>
                <a:gd name="connsiteX15" fmla="*/ 17870 w 92527"/>
                <a:gd name="connsiteY15" fmla="*/ 41268 h 105768"/>
                <a:gd name="connsiteX16" fmla="*/ 10938 w 92527"/>
                <a:gd name="connsiteY16" fmla="*/ 6335 h 105768"/>
                <a:gd name="connsiteX17" fmla="*/ 13702 w 92527"/>
                <a:gd name="connsiteY17" fmla="*/ 53294 h 105768"/>
                <a:gd name="connsiteX18" fmla="*/ 13702 w 92527"/>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27" h="105768">
                  <a:moveTo>
                    <a:pt x="-2" y="105766"/>
                  </a:moveTo>
                  <a:lnTo>
                    <a:pt x="-2" y="-3"/>
                  </a:lnTo>
                  <a:lnTo>
                    <a:pt x="21444" y="-3"/>
                  </a:lnTo>
                  <a:lnTo>
                    <a:pt x="40937" y="70196"/>
                  </a:lnTo>
                  <a:lnTo>
                    <a:pt x="45480" y="99442"/>
                  </a:lnTo>
                  <a:lnTo>
                    <a:pt x="50010" y="70196"/>
                  </a:lnTo>
                  <a:lnTo>
                    <a:pt x="70269" y="-3"/>
                  </a:lnTo>
                  <a:lnTo>
                    <a:pt x="92526" y="-3"/>
                  </a:lnTo>
                  <a:lnTo>
                    <a:pt x="92526" y="105766"/>
                  </a:lnTo>
                  <a:lnTo>
                    <a:pt x="76608" y="105766"/>
                  </a:lnTo>
                  <a:lnTo>
                    <a:pt x="76608" y="53135"/>
                  </a:lnTo>
                  <a:lnTo>
                    <a:pt x="79502" y="6335"/>
                  </a:lnTo>
                  <a:lnTo>
                    <a:pt x="72035" y="40299"/>
                  </a:lnTo>
                  <a:lnTo>
                    <a:pt x="53020" y="105766"/>
                  </a:lnTo>
                  <a:lnTo>
                    <a:pt x="36060" y="105766"/>
                  </a:lnTo>
                  <a:lnTo>
                    <a:pt x="17870" y="41268"/>
                  </a:lnTo>
                  <a:lnTo>
                    <a:pt x="10938" y="6335"/>
                  </a:lnTo>
                  <a:lnTo>
                    <a:pt x="13702" y="53294"/>
                  </a:lnTo>
                  <a:lnTo>
                    <a:pt x="13702" y="105766"/>
                  </a:lnTo>
                  <a:close/>
                </a:path>
              </a:pathLst>
            </a:custGeom>
            <a:grpFill/>
            <a:ln w="1444" cap="flat">
              <a:noFill/>
              <a:prstDash val="solid"/>
              <a:miter/>
            </a:ln>
          </p:spPr>
          <p:txBody>
            <a:bodyPr rtlCol="0" anchor="ctr"/>
            <a:lstStyle/>
            <a:p>
              <a:endParaRPr lang="en-US"/>
            </a:p>
          </p:txBody>
        </p:sp>
        <p:sp>
          <p:nvSpPr>
            <p:cNvPr id="79" name="Freeform: Shape 33">
              <a:extLst>
                <a:ext uri="{FF2B5EF4-FFF2-40B4-BE49-F238E27FC236}">
                  <a16:creationId xmlns:a16="http://schemas.microsoft.com/office/drawing/2014/main" id="{77F011D0-9FEC-5F4D-B91A-F2F8465F3E8C}"/>
                </a:ext>
              </a:extLst>
            </p:cNvPr>
            <p:cNvSpPr/>
            <p:nvPr/>
          </p:nvSpPr>
          <p:spPr>
            <a:xfrm>
              <a:off x="9602446"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47 w 83830"/>
                <a:gd name="connsiteY8" fmla="*/ 73611 h 105768"/>
                <a:gd name="connsiteX9" fmla="*/ 45336 w 83830"/>
                <a:gd name="connsiteY9" fmla="*/ 33468 h 105768"/>
                <a:gd name="connsiteX10" fmla="*/ 41429 w 83830"/>
                <a:gd name="connsiteY10" fmla="*/ 12457 h 105768"/>
                <a:gd name="connsiteX11" fmla="*/ 36711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47" y="73611"/>
                  </a:moveTo>
                  <a:lnTo>
                    <a:pt x="45336" y="33468"/>
                  </a:lnTo>
                  <a:lnTo>
                    <a:pt x="41429" y="12457"/>
                  </a:lnTo>
                  <a:lnTo>
                    <a:pt x="36711" y="33411"/>
                  </a:lnTo>
                  <a:lnTo>
                    <a:pt x="24208" y="73553"/>
                  </a:lnTo>
                  <a:close/>
                </a:path>
              </a:pathLst>
            </a:custGeom>
            <a:grpFill/>
            <a:ln w="1444" cap="flat">
              <a:noFill/>
              <a:prstDash val="solid"/>
              <a:miter/>
            </a:ln>
          </p:spPr>
          <p:txBody>
            <a:bodyPr rtlCol="0" anchor="ctr"/>
            <a:lstStyle/>
            <a:p>
              <a:endParaRPr lang="en-US"/>
            </a:p>
          </p:txBody>
        </p:sp>
        <p:sp>
          <p:nvSpPr>
            <p:cNvPr id="80" name="Freeform: Shape 34">
              <a:extLst>
                <a:ext uri="{FF2B5EF4-FFF2-40B4-BE49-F238E27FC236}">
                  <a16:creationId xmlns:a16="http://schemas.microsoft.com/office/drawing/2014/main" id="{590A8EBE-E4B8-3A42-9CDC-9571EB03E016}"/>
                </a:ext>
              </a:extLst>
            </p:cNvPr>
            <p:cNvSpPr/>
            <p:nvPr/>
          </p:nvSpPr>
          <p:spPr>
            <a:xfrm>
              <a:off x="9706420" y="7221447"/>
              <a:ext cx="72326" cy="105826"/>
            </a:xfrm>
            <a:custGeom>
              <a:avLst/>
              <a:gdLst>
                <a:gd name="connsiteX0" fmla="*/ -2 w 72326"/>
                <a:gd name="connsiteY0" fmla="*/ 105766 h 105826"/>
                <a:gd name="connsiteX1" fmla="*/ -2 w 72326"/>
                <a:gd name="connsiteY1" fmla="*/ -3 h 105826"/>
                <a:gd name="connsiteX2" fmla="*/ 17884 w 72326"/>
                <a:gd name="connsiteY2" fmla="*/ -3 h 105826"/>
                <a:gd name="connsiteX3" fmla="*/ 50545 w 72326"/>
                <a:gd name="connsiteY3" fmla="*/ 63177 h 105826"/>
                <a:gd name="connsiteX4" fmla="*/ 61760 w 72326"/>
                <a:gd name="connsiteY4" fmla="*/ 93914 h 105826"/>
                <a:gd name="connsiteX5" fmla="*/ 57853 w 72326"/>
                <a:gd name="connsiteY5" fmla="*/ 58170 h 105826"/>
                <a:gd name="connsiteX6" fmla="*/ 57853 w 72326"/>
                <a:gd name="connsiteY6" fmla="*/ -3 h 105826"/>
                <a:gd name="connsiteX7" fmla="*/ 72324 w 72326"/>
                <a:gd name="connsiteY7" fmla="*/ -3 h 105826"/>
                <a:gd name="connsiteX8" fmla="*/ 72324 w 72326"/>
                <a:gd name="connsiteY8" fmla="*/ 105766 h 105826"/>
                <a:gd name="connsiteX9" fmla="*/ 55104 w 72326"/>
                <a:gd name="connsiteY9" fmla="*/ 105766 h 105826"/>
                <a:gd name="connsiteX10" fmla="*/ 20807 w 72326"/>
                <a:gd name="connsiteY10" fmla="*/ 40024 h 105826"/>
                <a:gd name="connsiteX11" fmla="*/ 10678 w 72326"/>
                <a:gd name="connsiteY11" fmla="*/ 10952 h 105826"/>
                <a:gd name="connsiteX12" fmla="*/ 14266 w 72326"/>
                <a:gd name="connsiteY12" fmla="*/ 44741 h 105826"/>
                <a:gd name="connsiteX13" fmla="*/ 14266 w 72326"/>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26" h="105826">
                  <a:moveTo>
                    <a:pt x="-2" y="105766"/>
                  </a:moveTo>
                  <a:lnTo>
                    <a:pt x="-2" y="-3"/>
                  </a:lnTo>
                  <a:lnTo>
                    <a:pt x="17884" y="-3"/>
                  </a:lnTo>
                  <a:lnTo>
                    <a:pt x="50545" y="63177"/>
                  </a:lnTo>
                  <a:lnTo>
                    <a:pt x="61760" y="93914"/>
                  </a:lnTo>
                  <a:lnTo>
                    <a:pt x="57853" y="58170"/>
                  </a:lnTo>
                  <a:lnTo>
                    <a:pt x="57853" y="-3"/>
                  </a:lnTo>
                  <a:lnTo>
                    <a:pt x="72324" y="-3"/>
                  </a:lnTo>
                  <a:lnTo>
                    <a:pt x="72324" y="105766"/>
                  </a:lnTo>
                  <a:lnTo>
                    <a:pt x="55104" y="105766"/>
                  </a:lnTo>
                  <a:lnTo>
                    <a:pt x="20807" y="40024"/>
                  </a:lnTo>
                  <a:lnTo>
                    <a:pt x="10678" y="10952"/>
                  </a:lnTo>
                  <a:lnTo>
                    <a:pt x="14266" y="44741"/>
                  </a:lnTo>
                  <a:lnTo>
                    <a:pt x="14266" y="105823"/>
                  </a:lnTo>
                  <a:close/>
                </a:path>
              </a:pathLst>
            </a:custGeom>
            <a:grpFill/>
            <a:ln w="1444" cap="flat">
              <a:noFill/>
              <a:prstDash val="solid"/>
              <a:miter/>
            </a:ln>
          </p:spPr>
          <p:txBody>
            <a:bodyPr rtlCol="0" anchor="ctr"/>
            <a:lstStyle/>
            <a:p>
              <a:endParaRPr lang="en-US"/>
            </a:p>
          </p:txBody>
        </p:sp>
        <p:sp>
          <p:nvSpPr>
            <p:cNvPr id="81" name="Freeform: Shape 35">
              <a:extLst>
                <a:ext uri="{FF2B5EF4-FFF2-40B4-BE49-F238E27FC236}">
                  <a16:creationId xmlns:a16="http://schemas.microsoft.com/office/drawing/2014/main" id="{67147B88-6781-B64B-9CBB-514E8A21596D}"/>
                </a:ext>
              </a:extLst>
            </p:cNvPr>
            <p:cNvSpPr/>
            <p:nvPr/>
          </p:nvSpPr>
          <p:spPr>
            <a:xfrm>
              <a:off x="9798904" y="7221447"/>
              <a:ext cx="83830" cy="105768"/>
            </a:xfrm>
            <a:custGeom>
              <a:avLst/>
              <a:gdLst>
                <a:gd name="connsiteX0" fmla="*/ 20605 w 83830"/>
                <a:gd name="connsiteY0" fmla="*/ 84884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12 w 83830"/>
                <a:gd name="connsiteY6" fmla="*/ 105766 h 105768"/>
                <a:gd name="connsiteX7" fmla="*/ 60733 w 83830"/>
                <a:gd name="connsiteY7" fmla="*/ 84884 h 105768"/>
                <a:gd name="connsiteX8" fmla="*/ 57332 w 83830"/>
                <a:gd name="connsiteY8" fmla="*/ 73683 h 105768"/>
                <a:gd name="connsiteX9" fmla="*/ 45307 w 83830"/>
                <a:gd name="connsiteY9" fmla="*/ 33541 h 105768"/>
                <a:gd name="connsiteX10" fmla="*/ 41400 w 83830"/>
                <a:gd name="connsiteY10" fmla="*/ 12529 h 105768"/>
                <a:gd name="connsiteX11" fmla="*/ 36697 w 83830"/>
                <a:gd name="connsiteY11" fmla="*/ 33483 h 105768"/>
                <a:gd name="connsiteX12" fmla="*/ 24179 w 83830"/>
                <a:gd name="connsiteY12" fmla="*/ 73625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05" y="84884"/>
                  </a:moveTo>
                  <a:lnTo>
                    <a:pt x="14136" y="105766"/>
                  </a:lnTo>
                  <a:lnTo>
                    <a:pt x="-2" y="105766"/>
                  </a:lnTo>
                  <a:lnTo>
                    <a:pt x="34280" y="-3"/>
                  </a:lnTo>
                  <a:lnTo>
                    <a:pt x="50198" y="-3"/>
                  </a:lnTo>
                  <a:lnTo>
                    <a:pt x="83829" y="105766"/>
                  </a:lnTo>
                  <a:lnTo>
                    <a:pt x="66912" y="105766"/>
                  </a:lnTo>
                  <a:lnTo>
                    <a:pt x="60733" y="84884"/>
                  </a:lnTo>
                  <a:close/>
                  <a:moveTo>
                    <a:pt x="57332" y="73683"/>
                  </a:moveTo>
                  <a:lnTo>
                    <a:pt x="45307" y="33541"/>
                  </a:lnTo>
                  <a:lnTo>
                    <a:pt x="41400" y="12529"/>
                  </a:lnTo>
                  <a:lnTo>
                    <a:pt x="36697" y="33483"/>
                  </a:lnTo>
                  <a:lnTo>
                    <a:pt x="24179" y="73625"/>
                  </a:lnTo>
                  <a:close/>
                </a:path>
              </a:pathLst>
            </a:custGeom>
            <a:grpFill/>
            <a:ln w="1444" cap="flat">
              <a:noFill/>
              <a:prstDash val="solid"/>
              <a:miter/>
            </a:ln>
          </p:spPr>
          <p:txBody>
            <a:bodyPr rtlCol="0" anchor="ctr"/>
            <a:lstStyle/>
            <a:p>
              <a:endParaRPr lang="en-US"/>
            </a:p>
          </p:txBody>
        </p:sp>
        <p:sp>
          <p:nvSpPr>
            <p:cNvPr id="82" name="Freeform: Shape 36">
              <a:extLst>
                <a:ext uri="{FF2B5EF4-FFF2-40B4-BE49-F238E27FC236}">
                  <a16:creationId xmlns:a16="http://schemas.microsoft.com/office/drawing/2014/main" id="{84E2125D-25E7-1D42-B9BB-6B89ED9E49DF}"/>
                </a:ext>
              </a:extLst>
            </p:cNvPr>
            <p:cNvSpPr/>
            <p:nvPr/>
          </p:nvSpPr>
          <p:spPr>
            <a:xfrm>
              <a:off x="9894543" y="7219490"/>
              <a:ext cx="74786" cy="110012"/>
            </a:xfrm>
            <a:custGeom>
              <a:avLst/>
              <a:gdLst>
                <a:gd name="connsiteX0" fmla="*/ 64654 w 74786"/>
                <a:gd name="connsiteY0" fmla="*/ 99446 h 110012"/>
                <a:gd name="connsiteX1" fmla="*/ 55234 w 74786"/>
                <a:gd name="connsiteY1" fmla="*/ 108708 h 110012"/>
                <a:gd name="connsiteX2" fmla="*/ 42080 w 74786"/>
                <a:gd name="connsiteY2" fmla="*/ 110010 h 110012"/>
                <a:gd name="connsiteX3" fmla="*/ -2 w 74786"/>
                <a:gd name="connsiteY3" fmla="*/ 54600 h 110012"/>
                <a:gd name="connsiteX4" fmla="*/ 43541 w 74786"/>
                <a:gd name="connsiteY4" fmla="*/ 1 h 110012"/>
                <a:gd name="connsiteX5" fmla="*/ 71485 w 74786"/>
                <a:gd name="connsiteY5" fmla="*/ 5370 h 110012"/>
                <a:gd name="connsiteX6" fmla="*/ 69531 w 74786"/>
                <a:gd name="connsiteY6" fmla="*/ 18394 h 110012"/>
                <a:gd name="connsiteX7" fmla="*/ 42731 w 74786"/>
                <a:gd name="connsiteY7" fmla="*/ 13517 h 110012"/>
                <a:gd name="connsiteX8" fmla="*/ 17059 w 74786"/>
                <a:gd name="connsiteY8" fmla="*/ 51388 h 110012"/>
                <a:gd name="connsiteX9" fmla="*/ 17059 w 74786"/>
                <a:gd name="connsiteY9" fmla="*/ 56583 h 110012"/>
                <a:gd name="connsiteX10" fmla="*/ 41920 w 74786"/>
                <a:gd name="connsiteY10" fmla="*/ 97521 h 110012"/>
                <a:gd name="connsiteX11" fmla="*/ 59633 w 74786"/>
                <a:gd name="connsiteY11" fmla="*/ 94077 h 110012"/>
                <a:gd name="connsiteX12" fmla="*/ 59633 w 74786"/>
                <a:gd name="connsiteY12" fmla="*/ 63862 h 110012"/>
                <a:gd name="connsiteX13" fmla="*/ 43368 w 74786"/>
                <a:gd name="connsiteY13" fmla="*/ 63862 h 110012"/>
                <a:gd name="connsiteX14" fmla="*/ 43368 w 74786"/>
                <a:gd name="connsiteY14" fmla="*/ 52285 h 110012"/>
                <a:gd name="connsiteX15" fmla="*/ 74784 w 74786"/>
                <a:gd name="connsiteY15" fmla="*/ 52285 h 110012"/>
                <a:gd name="connsiteX16" fmla="*/ 74784 w 74786"/>
                <a:gd name="connsiteY16" fmla="*/ 108982 h 110012"/>
                <a:gd name="connsiteX17" fmla="*/ 69430 w 74786"/>
                <a:gd name="connsiteY17" fmla="*/ 108982 h 11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786" h="110012">
                  <a:moveTo>
                    <a:pt x="64654" y="99446"/>
                  </a:moveTo>
                  <a:lnTo>
                    <a:pt x="55234" y="108708"/>
                  </a:lnTo>
                  <a:cubicBezTo>
                    <a:pt x="50903" y="109574"/>
                    <a:pt x="46496" y="110010"/>
                    <a:pt x="42080" y="110010"/>
                  </a:cubicBezTo>
                  <a:cubicBezTo>
                    <a:pt x="11213" y="110010"/>
                    <a:pt x="-2" y="86610"/>
                    <a:pt x="-2" y="54600"/>
                  </a:cubicBezTo>
                  <a:cubicBezTo>
                    <a:pt x="-2" y="23575"/>
                    <a:pt x="12675" y="1"/>
                    <a:pt x="43541" y="1"/>
                  </a:cubicBezTo>
                  <a:cubicBezTo>
                    <a:pt x="53121" y="-104"/>
                    <a:pt x="62626" y="1722"/>
                    <a:pt x="71485" y="5370"/>
                  </a:cubicBezTo>
                  <a:lnTo>
                    <a:pt x="69531" y="18394"/>
                  </a:lnTo>
                  <a:cubicBezTo>
                    <a:pt x="59633" y="15500"/>
                    <a:pt x="52311" y="13517"/>
                    <a:pt x="42731" y="13517"/>
                  </a:cubicBezTo>
                  <a:cubicBezTo>
                    <a:pt x="27942" y="13517"/>
                    <a:pt x="17059" y="21317"/>
                    <a:pt x="17059" y="51388"/>
                  </a:cubicBezTo>
                  <a:lnTo>
                    <a:pt x="17059" y="56583"/>
                  </a:lnTo>
                  <a:cubicBezTo>
                    <a:pt x="17059" y="87609"/>
                    <a:pt x="26480" y="97521"/>
                    <a:pt x="41920" y="97521"/>
                  </a:cubicBezTo>
                  <a:cubicBezTo>
                    <a:pt x="48003" y="97647"/>
                    <a:pt x="54041" y="96472"/>
                    <a:pt x="59633" y="94077"/>
                  </a:cubicBezTo>
                  <a:lnTo>
                    <a:pt x="59633" y="63862"/>
                  </a:lnTo>
                  <a:lnTo>
                    <a:pt x="43368" y="63862"/>
                  </a:lnTo>
                  <a:lnTo>
                    <a:pt x="43368" y="52285"/>
                  </a:lnTo>
                  <a:lnTo>
                    <a:pt x="74784" y="52285"/>
                  </a:lnTo>
                  <a:lnTo>
                    <a:pt x="74784" y="108982"/>
                  </a:lnTo>
                  <a:lnTo>
                    <a:pt x="69430" y="108982"/>
                  </a:lnTo>
                  <a:close/>
                </a:path>
              </a:pathLst>
            </a:custGeom>
            <a:grpFill/>
            <a:ln w="1444" cap="flat">
              <a:noFill/>
              <a:prstDash val="solid"/>
              <a:miter/>
            </a:ln>
          </p:spPr>
          <p:txBody>
            <a:bodyPr rtlCol="0" anchor="ctr"/>
            <a:lstStyle/>
            <a:p>
              <a:endParaRPr lang="en-US"/>
            </a:p>
          </p:txBody>
        </p:sp>
        <p:sp>
          <p:nvSpPr>
            <p:cNvPr id="83" name="Freeform: Shape 37">
              <a:extLst>
                <a:ext uri="{FF2B5EF4-FFF2-40B4-BE49-F238E27FC236}">
                  <a16:creationId xmlns:a16="http://schemas.microsoft.com/office/drawing/2014/main" id="{A3E86325-991A-DC43-A6AD-53E2DB61281F}"/>
                </a:ext>
              </a:extLst>
            </p:cNvPr>
            <p:cNvSpPr/>
            <p:nvPr/>
          </p:nvSpPr>
          <p:spPr>
            <a:xfrm>
              <a:off x="9994972" y="7221447"/>
              <a:ext cx="61805" cy="105768"/>
            </a:xfrm>
            <a:custGeom>
              <a:avLst/>
              <a:gdLst>
                <a:gd name="connsiteX0" fmla="*/ -2 w 61805"/>
                <a:gd name="connsiteY0" fmla="*/ 105766 h 105768"/>
                <a:gd name="connsiteX1" fmla="*/ -2 w 61805"/>
                <a:gd name="connsiteY1" fmla="*/ -3 h 105768"/>
                <a:gd name="connsiteX2" fmla="*/ 58823 w 61805"/>
                <a:gd name="connsiteY2" fmla="*/ -3 h 105768"/>
                <a:gd name="connsiteX3" fmla="*/ 58823 w 61805"/>
                <a:gd name="connsiteY3" fmla="*/ 13166 h 105768"/>
                <a:gd name="connsiteX4" fmla="*/ 16321 w 61805"/>
                <a:gd name="connsiteY4" fmla="*/ 13166 h 105768"/>
                <a:gd name="connsiteX5" fmla="*/ 16321 w 61805"/>
                <a:gd name="connsiteY5" fmla="*/ 45494 h 105768"/>
                <a:gd name="connsiteX6" fmla="*/ 52875 w 61805"/>
                <a:gd name="connsiteY6" fmla="*/ 45494 h 105768"/>
                <a:gd name="connsiteX7" fmla="*/ 52875 w 61805"/>
                <a:gd name="connsiteY7" fmla="*/ 57678 h 105768"/>
                <a:gd name="connsiteX8" fmla="*/ 16321 w 61805"/>
                <a:gd name="connsiteY8" fmla="*/ 57678 h 105768"/>
                <a:gd name="connsiteX9" fmla="*/ 16321 w 61805"/>
                <a:gd name="connsiteY9" fmla="*/ 92930 h 105768"/>
                <a:gd name="connsiteX10" fmla="*/ 61804 w 61805"/>
                <a:gd name="connsiteY10" fmla="*/ 92930 h 105768"/>
                <a:gd name="connsiteX11" fmla="*/ 61804 w 61805"/>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805" h="105768">
                  <a:moveTo>
                    <a:pt x="-2" y="105766"/>
                  </a:moveTo>
                  <a:lnTo>
                    <a:pt x="-2" y="-3"/>
                  </a:lnTo>
                  <a:lnTo>
                    <a:pt x="58823" y="-3"/>
                  </a:lnTo>
                  <a:lnTo>
                    <a:pt x="58823" y="13166"/>
                  </a:lnTo>
                  <a:lnTo>
                    <a:pt x="16321" y="13166"/>
                  </a:lnTo>
                  <a:lnTo>
                    <a:pt x="16321" y="45494"/>
                  </a:lnTo>
                  <a:lnTo>
                    <a:pt x="52875" y="45494"/>
                  </a:lnTo>
                  <a:lnTo>
                    <a:pt x="52875" y="57678"/>
                  </a:lnTo>
                  <a:lnTo>
                    <a:pt x="16321" y="57678"/>
                  </a:lnTo>
                  <a:lnTo>
                    <a:pt x="16321" y="92930"/>
                  </a:lnTo>
                  <a:lnTo>
                    <a:pt x="61804" y="92930"/>
                  </a:lnTo>
                  <a:lnTo>
                    <a:pt x="61804" y="105766"/>
                  </a:lnTo>
                  <a:close/>
                </a:path>
              </a:pathLst>
            </a:custGeom>
            <a:grpFill/>
            <a:ln w="1444" cap="flat">
              <a:noFill/>
              <a:prstDash val="solid"/>
              <a:miter/>
            </a:ln>
          </p:spPr>
          <p:txBody>
            <a:bodyPr rtlCol="0" anchor="ctr"/>
            <a:lstStyle/>
            <a:p>
              <a:endParaRPr lang="en-US"/>
            </a:p>
          </p:txBody>
        </p:sp>
        <p:sp>
          <p:nvSpPr>
            <p:cNvPr id="84" name="Freeform: Shape 38">
              <a:extLst>
                <a:ext uri="{FF2B5EF4-FFF2-40B4-BE49-F238E27FC236}">
                  <a16:creationId xmlns:a16="http://schemas.microsoft.com/office/drawing/2014/main" id="{2C8A95E6-7479-0C40-BEC5-C4930896A6A6}"/>
                </a:ext>
              </a:extLst>
            </p:cNvPr>
            <p:cNvSpPr/>
            <p:nvPr/>
          </p:nvSpPr>
          <p:spPr>
            <a:xfrm>
              <a:off x="10078137" y="7221447"/>
              <a:ext cx="92542" cy="105768"/>
            </a:xfrm>
            <a:custGeom>
              <a:avLst/>
              <a:gdLst>
                <a:gd name="connsiteX0" fmla="*/ -2 w 92542"/>
                <a:gd name="connsiteY0" fmla="*/ 105766 h 105768"/>
                <a:gd name="connsiteX1" fmla="*/ -2 w 92542"/>
                <a:gd name="connsiteY1" fmla="*/ -3 h 105768"/>
                <a:gd name="connsiteX2" fmla="*/ 21430 w 92542"/>
                <a:gd name="connsiteY2" fmla="*/ -3 h 105768"/>
                <a:gd name="connsiteX3" fmla="*/ 40922 w 92542"/>
                <a:gd name="connsiteY3" fmla="*/ 70196 h 105768"/>
                <a:gd name="connsiteX4" fmla="*/ 45466 w 92542"/>
                <a:gd name="connsiteY4" fmla="*/ 99442 h 105768"/>
                <a:gd name="connsiteX5" fmla="*/ 50024 w 92542"/>
                <a:gd name="connsiteY5" fmla="*/ 70196 h 105768"/>
                <a:gd name="connsiteX6" fmla="*/ 70284 w 92542"/>
                <a:gd name="connsiteY6" fmla="*/ -3 h 105768"/>
                <a:gd name="connsiteX7" fmla="*/ 92540 w 92542"/>
                <a:gd name="connsiteY7" fmla="*/ -3 h 105768"/>
                <a:gd name="connsiteX8" fmla="*/ 92540 w 92542"/>
                <a:gd name="connsiteY8" fmla="*/ 105766 h 105768"/>
                <a:gd name="connsiteX9" fmla="*/ 76622 w 92542"/>
                <a:gd name="connsiteY9" fmla="*/ 105766 h 105768"/>
                <a:gd name="connsiteX10" fmla="*/ 76622 w 92542"/>
                <a:gd name="connsiteY10" fmla="*/ 53135 h 105768"/>
                <a:gd name="connsiteX11" fmla="*/ 79516 w 92542"/>
                <a:gd name="connsiteY11" fmla="*/ 6335 h 105768"/>
                <a:gd name="connsiteX12" fmla="*/ 72078 w 92542"/>
                <a:gd name="connsiteY12" fmla="*/ 40299 h 105768"/>
                <a:gd name="connsiteX13" fmla="*/ 53078 w 92542"/>
                <a:gd name="connsiteY13" fmla="*/ 105766 h 105768"/>
                <a:gd name="connsiteX14" fmla="*/ 36074 w 92542"/>
                <a:gd name="connsiteY14" fmla="*/ 105766 h 105768"/>
                <a:gd name="connsiteX15" fmla="*/ 17870 w 92542"/>
                <a:gd name="connsiteY15" fmla="*/ 41268 h 105768"/>
                <a:gd name="connsiteX16" fmla="*/ 10895 w 92542"/>
                <a:gd name="connsiteY16" fmla="*/ 6335 h 105768"/>
                <a:gd name="connsiteX17" fmla="*/ 13644 w 92542"/>
                <a:gd name="connsiteY17" fmla="*/ 53294 h 105768"/>
                <a:gd name="connsiteX18" fmla="*/ 13644 w 92542"/>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42" h="105768">
                  <a:moveTo>
                    <a:pt x="-2" y="105766"/>
                  </a:moveTo>
                  <a:lnTo>
                    <a:pt x="-2" y="-3"/>
                  </a:lnTo>
                  <a:lnTo>
                    <a:pt x="21430" y="-3"/>
                  </a:lnTo>
                  <a:lnTo>
                    <a:pt x="40922" y="70196"/>
                  </a:lnTo>
                  <a:lnTo>
                    <a:pt x="45466" y="99442"/>
                  </a:lnTo>
                  <a:lnTo>
                    <a:pt x="50024" y="70196"/>
                  </a:lnTo>
                  <a:lnTo>
                    <a:pt x="70284" y="-3"/>
                  </a:lnTo>
                  <a:lnTo>
                    <a:pt x="92540" y="-3"/>
                  </a:lnTo>
                  <a:lnTo>
                    <a:pt x="92540" y="105766"/>
                  </a:lnTo>
                  <a:lnTo>
                    <a:pt x="76622" y="105766"/>
                  </a:lnTo>
                  <a:lnTo>
                    <a:pt x="76622" y="53135"/>
                  </a:lnTo>
                  <a:lnTo>
                    <a:pt x="79516" y="6335"/>
                  </a:lnTo>
                  <a:lnTo>
                    <a:pt x="72078" y="40299"/>
                  </a:lnTo>
                  <a:lnTo>
                    <a:pt x="53078" y="105766"/>
                  </a:lnTo>
                  <a:lnTo>
                    <a:pt x="36074" y="105766"/>
                  </a:lnTo>
                  <a:lnTo>
                    <a:pt x="17870" y="41268"/>
                  </a:lnTo>
                  <a:lnTo>
                    <a:pt x="10895" y="6335"/>
                  </a:lnTo>
                  <a:lnTo>
                    <a:pt x="13644" y="53294"/>
                  </a:lnTo>
                  <a:lnTo>
                    <a:pt x="13644" y="105766"/>
                  </a:lnTo>
                  <a:close/>
                </a:path>
              </a:pathLst>
            </a:custGeom>
            <a:grpFill/>
            <a:ln w="1444" cap="flat">
              <a:noFill/>
              <a:prstDash val="solid"/>
              <a:miter/>
            </a:ln>
          </p:spPr>
          <p:txBody>
            <a:bodyPr rtlCol="0" anchor="ctr"/>
            <a:lstStyle/>
            <a:p>
              <a:endParaRPr lang="en-US"/>
            </a:p>
          </p:txBody>
        </p:sp>
        <p:sp>
          <p:nvSpPr>
            <p:cNvPr id="85" name="Freeform: Shape 39">
              <a:extLst>
                <a:ext uri="{FF2B5EF4-FFF2-40B4-BE49-F238E27FC236}">
                  <a16:creationId xmlns:a16="http://schemas.microsoft.com/office/drawing/2014/main" id="{F4CD4CDC-A856-F14F-9169-1A8BCDF3278C}"/>
                </a:ext>
              </a:extLst>
            </p:cNvPr>
            <p:cNvSpPr/>
            <p:nvPr/>
          </p:nvSpPr>
          <p:spPr>
            <a:xfrm>
              <a:off x="10199216"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63 w 61747"/>
                <a:gd name="connsiteY4" fmla="*/ 13166 h 105768"/>
                <a:gd name="connsiteX5" fmla="*/ 16263 w 61747"/>
                <a:gd name="connsiteY5" fmla="*/ 45494 h 105768"/>
                <a:gd name="connsiteX6" fmla="*/ 52817 w 61747"/>
                <a:gd name="connsiteY6" fmla="*/ 45494 h 105768"/>
                <a:gd name="connsiteX7" fmla="*/ 52817 w 61747"/>
                <a:gd name="connsiteY7" fmla="*/ 57678 h 105768"/>
                <a:gd name="connsiteX8" fmla="*/ 16263 w 61747"/>
                <a:gd name="connsiteY8" fmla="*/ 57678 h 105768"/>
                <a:gd name="connsiteX9" fmla="*/ 16263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63" y="13166"/>
                  </a:lnTo>
                  <a:lnTo>
                    <a:pt x="16263" y="45494"/>
                  </a:lnTo>
                  <a:lnTo>
                    <a:pt x="52817" y="45494"/>
                  </a:lnTo>
                  <a:lnTo>
                    <a:pt x="52817" y="57678"/>
                  </a:lnTo>
                  <a:lnTo>
                    <a:pt x="16263" y="57678"/>
                  </a:lnTo>
                  <a:lnTo>
                    <a:pt x="16263" y="92930"/>
                  </a:lnTo>
                  <a:lnTo>
                    <a:pt x="61746" y="92930"/>
                  </a:lnTo>
                  <a:lnTo>
                    <a:pt x="61746" y="105766"/>
                  </a:lnTo>
                  <a:close/>
                </a:path>
              </a:pathLst>
            </a:custGeom>
            <a:grpFill/>
            <a:ln w="1444" cap="flat">
              <a:noFill/>
              <a:prstDash val="solid"/>
              <a:miter/>
            </a:ln>
          </p:spPr>
          <p:txBody>
            <a:bodyPr rtlCol="0" anchor="ctr"/>
            <a:lstStyle/>
            <a:p>
              <a:endParaRPr lang="en-US"/>
            </a:p>
          </p:txBody>
        </p:sp>
        <p:sp>
          <p:nvSpPr>
            <p:cNvPr id="86" name="Freeform: Shape 40">
              <a:extLst>
                <a:ext uri="{FF2B5EF4-FFF2-40B4-BE49-F238E27FC236}">
                  <a16:creationId xmlns:a16="http://schemas.microsoft.com/office/drawing/2014/main" id="{5A7A1850-07A4-0C4A-B6E7-3DB74D623570}"/>
                </a:ext>
              </a:extLst>
            </p:cNvPr>
            <p:cNvSpPr/>
            <p:nvPr/>
          </p:nvSpPr>
          <p:spPr>
            <a:xfrm>
              <a:off x="10282381" y="7221447"/>
              <a:ext cx="72311" cy="105826"/>
            </a:xfrm>
            <a:custGeom>
              <a:avLst/>
              <a:gdLst>
                <a:gd name="connsiteX0" fmla="*/ -2 w 72311"/>
                <a:gd name="connsiteY0" fmla="*/ 105766 h 105826"/>
                <a:gd name="connsiteX1" fmla="*/ -2 w 72311"/>
                <a:gd name="connsiteY1" fmla="*/ -3 h 105826"/>
                <a:gd name="connsiteX2" fmla="*/ 17870 w 72311"/>
                <a:gd name="connsiteY2" fmla="*/ -3 h 105826"/>
                <a:gd name="connsiteX3" fmla="*/ 50531 w 72311"/>
                <a:gd name="connsiteY3" fmla="*/ 63177 h 105826"/>
                <a:gd name="connsiteX4" fmla="*/ 61746 w 72311"/>
                <a:gd name="connsiteY4" fmla="*/ 93914 h 105826"/>
                <a:gd name="connsiteX5" fmla="*/ 57839 w 72311"/>
                <a:gd name="connsiteY5" fmla="*/ 58170 h 105826"/>
                <a:gd name="connsiteX6" fmla="*/ 57839 w 72311"/>
                <a:gd name="connsiteY6" fmla="*/ -3 h 105826"/>
                <a:gd name="connsiteX7" fmla="*/ 72310 w 72311"/>
                <a:gd name="connsiteY7" fmla="*/ -3 h 105826"/>
                <a:gd name="connsiteX8" fmla="*/ 72310 w 72311"/>
                <a:gd name="connsiteY8" fmla="*/ 105766 h 105826"/>
                <a:gd name="connsiteX9" fmla="*/ 55089 w 72311"/>
                <a:gd name="connsiteY9" fmla="*/ 105766 h 105826"/>
                <a:gd name="connsiteX10" fmla="*/ 20793 w 72311"/>
                <a:gd name="connsiteY10" fmla="*/ 40024 h 105826"/>
                <a:gd name="connsiteX11" fmla="*/ 10663 w 72311"/>
                <a:gd name="connsiteY11" fmla="*/ 10952 h 105826"/>
                <a:gd name="connsiteX12" fmla="*/ 14237 w 72311"/>
                <a:gd name="connsiteY12" fmla="*/ 44741 h 105826"/>
                <a:gd name="connsiteX13" fmla="*/ 14237 w 72311"/>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1" h="105826">
                  <a:moveTo>
                    <a:pt x="-2" y="105766"/>
                  </a:moveTo>
                  <a:lnTo>
                    <a:pt x="-2" y="-3"/>
                  </a:lnTo>
                  <a:lnTo>
                    <a:pt x="17870" y="-3"/>
                  </a:lnTo>
                  <a:lnTo>
                    <a:pt x="50531" y="63177"/>
                  </a:lnTo>
                  <a:lnTo>
                    <a:pt x="61746" y="93914"/>
                  </a:lnTo>
                  <a:lnTo>
                    <a:pt x="57839" y="58170"/>
                  </a:lnTo>
                  <a:lnTo>
                    <a:pt x="57839" y="-3"/>
                  </a:lnTo>
                  <a:lnTo>
                    <a:pt x="72310" y="-3"/>
                  </a:lnTo>
                  <a:lnTo>
                    <a:pt x="72310" y="105766"/>
                  </a:lnTo>
                  <a:lnTo>
                    <a:pt x="55089" y="105766"/>
                  </a:lnTo>
                  <a:lnTo>
                    <a:pt x="20793" y="40024"/>
                  </a:lnTo>
                  <a:lnTo>
                    <a:pt x="10663" y="10952"/>
                  </a:lnTo>
                  <a:lnTo>
                    <a:pt x="14237" y="44741"/>
                  </a:lnTo>
                  <a:lnTo>
                    <a:pt x="14237" y="105823"/>
                  </a:lnTo>
                  <a:close/>
                </a:path>
              </a:pathLst>
            </a:custGeom>
            <a:grpFill/>
            <a:ln w="1444" cap="flat">
              <a:noFill/>
              <a:prstDash val="solid"/>
              <a:miter/>
            </a:ln>
          </p:spPr>
          <p:txBody>
            <a:bodyPr rtlCol="0" anchor="ctr"/>
            <a:lstStyle/>
            <a:p>
              <a:endParaRPr lang="en-US"/>
            </a:p>
          </p:txBody>
        </p:sp>
        <p:sp>
          <p:nvSpPr>
            <p:cNvPr id="87" name="Freeform: Shape 41">
              <a:extLst>
                <a:ext uri="{FF2B5EF4-FFF2-40B4-BE49-F238E27FC236}">
                  <a16:creationId xmlns:a16="http://schemas.microsoft.com/office/drawing/2014/main" id="{7B20E6A2-D94A-E644-A83A-B5810AF9FFFE}"/>
                </a:ext>
              </a:extLst>
            </p:cNvPr>
            <p:cNvSpPr/>
            <p:nvPr/>
          </p:nvSpPr>
          <p:spPr>
            <a:xfrm>
              <a:off x="10374590" y="7221447"/>
              <a:ext cx="70907" cy="105783"/>
            </a:xfrm>
            <a:custGeom>
              <a:avLst/>
              <a:gdLst>
                <a:gd name="connsiteX0" fmla="*/ 27290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290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290" y="13166"/>
                  </a:moveTo>
                  <a:lnTo>
                    <a:pt x="-2" y="13166"/>
                  </a:lnTo>
                  <a:lnTo>
                    <a:pt x="-2" y="-3"/>
                  </a:lnTo>
                  <a:lnTo>
                    <a:pt x="70906" y="-3"/>
                  </a:lnTo>
                  <a:lnTo>
                    <a:pt x="70906" y="13166"/>
                  </a:lnTo>
                  <a:lnTo>
                    <a:pt x="43541" y="13166"/>
                  </a:lnTo>
                  <a:lnTo>
                    <a:pt x="43541" y="105780"/>
                  </a:lnTo>
                  <a:lnTo>
                    <a:pt x="27290" y="105780"/>
                  </a:lnTo>
                  <a:close/>
                </a:path>
              </a:pathLst>
            </a:custGeom>
            <a:grpFill/>
            <a:ln w="1444" cap="flat">
              <a:noFill/>
              <a:prstDash val="solid"/>
              <a:miter/>
            </a:ln>
          </p:spPr>
          <p:txBody>
            <a:bodyPr rtlCol="0" anchor="ctr"/>
            <a:lstStyle/>
            <a:p>
              <a:endParaRPr lang="en-US"/>
            </a:p>
          </p:txBody>
        </p:sp>
      </p:grpSp>
    </p:spTree>
    <p:extLst>
      <p:ext uri="{BB962C8B-B14F-4D97-AF65-F5344CB8AC3E}">
        <p14:creationId xmlns:p14="http://schemas.microsoft.com/office/powerpoint/2010/main" val="34401929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Title Slide Teal 50 Outline">
    <p:bg>
      <p:bgRef idx="1001">
        <a:schemeClr val="bg1"/>
      </p:bgRef>
    </p:bg>
    <p:spTree>
      <p:nvGrpSpPr>
        <p:cNvPr id="1" name=""/>
        <p:cNvGrpSpPr/>
        <p:nvPr/>
      </p:nvGrpSpPr>
      <p:grpSpPr>
        <a:xfrm>
          <a:off x="0" y="0"/>
          <a:ext cx="0" cy="0"/>
          <a:chOff x="0" y="0"/>
          <a:chExt cx="0" cy="0"/>
        </a:xfrm>
      </p:grpSpPr>
      <p:pic>
        <p:nvPicPr>
          <p:cNvPr id="42" name="Picture 41" descr="A picture containing icon&#10;&#10;Description automatically generated">
            <a:extLst>
              <a:ext uri="{FF2B5EF4-FFF2-40B4-BE49-F238E27FC236}">
                <a16:creationId xmlns:a16="http://schemas.microsoft.com/office/drawing/2014/main" id="{89830F0A-8790-1943-B300-2C59C937E7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3" name="Rectangle 42">
            <a:extLst>
              <a:ext uri="{FF2B5EF4-FFF2-40B4-BE49-F238E27FC236}">
                <a16:creationId xmlns:a16="http://schemas.microsoft.com/office/drawing/2014/main" id="{16380512-A062-3C4F-AEF9-FB866A1F5795}"/>
              </a:ext>
            </a:extLst>
          </p:cNvPr>
          <p:cNvSpPr/>
          <p:nvPr userDrawn="1"/>
        </p:nvSpPr>
        <p:spPr>
          <a:xfrm>
            <a:off x="104775" y="540544"/>
            <a:ext cx="406400" cy="511969"/>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lang="en-US" sz="1000">
              <a:solidFill>
                <a:srgbClr val="FFFFFF"/>
              </a:solidFill>
            </a:endParaRPr>
          </a:p>
        </p:txBody>
      </p:sp>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761999" y="2006832"/>
            <a:ext cx="5395913" cy="2031907"/>
          </a:xfrm>
        </p:spPr>
        <p:txBody>
          <a:bodyPr anchor="b" anchorCtr="0"/>
          <a:lstStyle>
            <a:lvl1pPr algn="l">
              <a:lnSpc>
                <a:spcPct val="90000"/>
              </a:lnSpc>
              <a:defRPr sz="6000">
                <a:solidFill>
                  <a:srgbClr val="000000"/>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761999" y="4233864"/>
            <a:ext cx="5395913" cy="825816"/>
          </a:xfrm>
          <a:prstGeom prst="rect">
            <a:avLst/>
          </a:prstGeom>
        </p:spPr>
        <p:txBody>
          <a:bodyPr>
            <a:noAutofit/>
          </a:bodyPr>
          <a:lstStyle>
            <a:lvl1pPr marL="0" indent="0" algn="l">
              <a:lnSpc>
                <a:spcPct val="100000"/>
              </a:lnSpc>
              <a:spcBef>
                <a:spcPts val="0"/>
              </a:spcBef>
              <a:buNone/>
              <a:defRPr sz="1800" b="0">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[Presentation subtitle]</a:t>
            </a:r>
          </a:p>
        </p:txBody>
      </p:sp>
      <p:sp>
        <p:nvSpPr>
          <p:cNvPr id="16" name="Text Placeholder 1">
            <a:extLst>
              <a:ext uri="{FF2B5EF4-FFF2-40B4-BE49-F238E27FC236}">
                <a16:creationId xmlns:a16="http://schemas.microsoft.com/office/drawing/2014/main" id="{BE80FF3A-D00B-485F-B6F8-00DDB17F8104}"/>
              </a:ext>
            </a:extLst>
          </p:cNvPr>
          <p:cNvSpPr>
            <a:spLocks noGrp="1"/>
          </p:cNvSpPr>
          <p:nvPr>
            <p:ph type="body" sz="quarter" idx="23" hasCustomPrompt="1"/>
          </p:nvPr>
        </p:nvSpPr>
        <p:spPr>
          <a:xfrm>
            <a:off x="762000" y="302400"/>
            <a:ext cx="5381625" cy="619200"/>
          </a:xfrm>
          <a:prstGeom prst="rect">
            <a:avLst/>
          </a:prstGeom>
        </p:spPr>
        <p:txBody>
          <a:bodyPr anchor="b" anchorCtr="0"/>
          <a:lstStyle>
            <a:lvl1pPr marL="0" indent="0">
              <a:spcBef>
                <a:spcPts val="0"/>
              </a:spcBef>
              <a:buFontTx/>
              <a:buNone/>
              <a:defRPr sz="1800" b="0" cap="none"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cxnSp>
        <p:nvCxnSpPr>
          <p:cNvPr id="18" name="Straight Connector 17">
            <a:extLst>
              <a:ext uri="{FF2B5EF4-FFF2-40B4-BE49-F238E27FC236}">
                <a16:creationId xmlns:a16="http://schemas.microsoft.com/office/drawing/2014/main" id="{FB3F7B9B-96E9-4673-924B-E973134927ED}"/>
              </a:ext>
            </a:extLst>
          </p:cNvPr>
          <p:cNvCxnSpPr/>
          <p:nvPr userDrawn="1"/>
        </p:nvCxnSpPr>
        <p:spPr>
          <a:xfrm>
            <a:off x="636588" y="0"/>
            <a:ext cx="0" cy="685800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22" name="Straight Connector 21">
            <a:extLst>
              <a:ext uri="{FF2B5EF4-FFF2-40B4-BE49-F238E27FC236}">
                <a16:creationId xmlns:a16="http://schemas.microsoft.com/office/drawing/2014/main" id="{4945E2C3-9CB1-44C3-B292-0251D821492E}"/>
              </a:ext>
            </a:extLst>
          </p:cNvPr>
          <p:cNvCxnSpPr/>
          <p:nvPr userDrawn="1"/>
        </p:nvCxnSpPr>
        <p:spPr>
          <a:xfrm>
            <a:off x="761999" y="1080294"/>
            <a:ext cx="8166098" cy="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0" name="Freeform: Shape 9">
            <a:extLst>
              <a:ext uri="{FF2B5EF4-FFF2-40B4-BE49-F238E27FC236}">
                <a16:creationId xmlns:a16="http://schemas.microsoft.com/office/drawing/2014/main" id="{59B6B0C7-A326-4F93-81F8-53DBB655D9DD}"/>
              </a:ext>
            </a:extLst>
          </p:cNvPr>
          <p:cNvSpPr/>
          <p:nvPr userDrawn="1"/>
        </p:nvSpPr>
        <p:spPr>
          <a:xfrm>
            <a:off x="181790" y="595556"/>
            <a:ext cx="267747" cy="388767"/>
          </a:xfrm>
          <a:custGeom>
            <a:avLst/>
            <a:gdLst>
              <a:gd name="connsiteX0" fmla="*/ 2487 w 267747"/>
              <a:gd name="connsiteY0" fmla="*/ 79195 h 388767"/>
              <a:gd name="connsiteX1" fmla="*/ 111707 w 267747"/>
              <a:gd name="connsiteY1" fmla="*/ 188415 h 388767"/>
              <a:gd name="connsiteX2" fmla="*/ 111791 w 267747"/>
              <a:gd name="connsiteY2" fmla="*/ 200269 h 388767"/>
              <a:gd name="connsiteX3" fmla="*/ 111707 w 267747"/>
              <a:gd name="connsiteY3" fmla="*/ 200353 h 388767"/>
              <a:gd name="connsiteX4" fmla="*/ 2487 w 267747"/>
              <a:gd name="connsiteY4" fmla="*/ 309573 h 388767"/>
              <a:gd name="connsiteX5" fmla="*/ 2349 w 267747"/>
              <a:gd name="connsiteY5" fmla="*/ 321246 h 388767"/>
              <a:gd name="connsiteX6" fmla="*/ 2487 w 267747"/>
              <a:gd name="connsiteY6" fmla="*/ 321384 h 388767"/>
              <a:gd name="connsiteX7" fmla="*/ 67384 w 267747"/>
              <a:gd name="connsiteY7" fmla="*/ 386281 h 388767"/>
              <a:gd name="connsiteX8" fmla="*/ 79058 w 267747"/>
              <a:gd name="connsiteY8" fmla="*/ 386418 h 388767"/>
              <a:gd name="connsiteX9" fmla="*/ 79195 w 267747"/>
              <a:gd name="connsiteY9" fmla="*/ 386281 h 388767"/>
              <a:gd name="connsiteX10" fmla="*/ 265250 w 267747"/>
              <a:gd name="connsiteY10" fmla="*/ 200353 h 388767"/>
              <a:gd name="connsiteX11" fmla="*/ 265334 w 267747"/>
              <a:gd name="connsiteY11" fmla="*/ 188499 h 388767"/>
              <a:gd name="connsiteX12" fmla="*/ 265250 w 267747"/>
              <a:gd name="connsiteY12" fmla="*/ 188415 h 388767"/>
              <a:gd name="connsiteX13" fmla="*/ 79195 w 267747"/>
              <a:gd name="connsiteY13" fmla="*/ 2487 h 388767"/>
              <a:gd name="connsiteX14" fmla="*/ 67521 w 267747"/>
              <a:gd name="connsiteY14" fmla="*/ 2349 h 388767"/>
              <a:gd name="connsiteX15" fmla="*/ 67384 w 267747"/>
              <a:gd name="connsiteY15" fmla="*/ 2487 h 388767"/>
              <a:gd name="connsiteX16" fmla="*/ 2487 w 267747"/>
              <a:gd name="connsiteY16" fmla="*/ 67384 h 388767"/>
              <a:gd name="connsiteX17" fmla="*/ 2349 w 267747"/>
              <a:gd name="connsiteY17" fmla="*/ 79058 h 388767"/>
              <a:gd name="connsiteX18" fmla="*/ 2487 w 267747"/>
              <a:gd name="connsiteY18" fmla="*/ 79195 h 38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747" h="388767">
                <a:moveTo>
                  <a:pt x="2487" y="79195"/>
                </a:moveTo>
                <a:lnTo>
                  <a:pt x="111707" y="188415"/>
                </a:lnTo>
                <a:cubicBezTo>
                  <a:pt x="115004" y="191665"/>
                  <a:pt x="115041" y="196972"/>
                  <a:pt x="111791" y="200269"/>
                </a:cubicBezTo>
                <a:cubicBezTo>
                  <a:pt x="111763" y="200297"/>
                  <a:pt x="111735" y="200325"/>
                  <a:pt x="111707" y="200353"/>
                </a:cubicBezTo>
                <a:lnTo>
                  <a:pt x="2487" y="309573"/>
                </a:lnTo>
                <a:cubicBezTo>
                  <a:pt x="-775" y="312759"/>
                  <a:pt x="-836" y="317985"/>
                  <a:pt x="2349" y="321246"/>
                </a:cubicBezTo>
                <a:cubicBezTo>
                  <a:pt x="2395" y="321293"/>
                  <a:pt x="2441" y="321339"/>
                  <a:pt x="2487" y="321384"/>
                </a:cubicBezTo>
                <a:lnTo>
                  <a:pt x="67384" y="386281"/>
                </a:lnTo>
                <a:cubicBezTo>
                  <a:pt x="70570" y="389542"/>
                  <a:pt x="75796" y="389604"/>
                  <a:pt x="79058" y="386418"/>
                </a:cubicBezTo>
                <a:cubicBezTo>
                  <a:pt x="79104" y="386373"/>
                  <a:pt x="79150" y="386327"/>
                  <a:pt x="79195" y="386281"/>
                </a:cubicBezTo>
                <a:lnTo>
                  <a:pt x="265250" y="200353"/>
                </a:lnTo>
                <a:cubicBezTo>
                  <a:pt x="268547" y="197103"/>
                  <a:pt x="268584" y="191796"/>
                  <a:pt x="265334" y="188499"/>
                </a:cubicBezTo>
                <a:cubicBezTo>
                  <a:pt x="265306" y="188471"/>
                  <a:pt x="265278" y="188443"/>
                  <a:pt x="265250" y="188415"/>
                </a:cubicBezTo>
                <a:lnTo>
                  <a:pt x="79195" y="2487"/>
                </a:lnTo>
                <a:cubicBezTo>
                  <a:pt x="76009" y="-775"/>
                  <a:pt x="70783" y="-836"/>
                  <a:pt x="67521" y="2349"/>
                </a:cubicBezTo>
                <a:cubicBezTo>
                  <a:pt x="67475" y="2395"/>
                  <a:pt x="67429" y="2441"/>
                  <a:pt x="67384" y="2487"/>
                </a:cubicBezTo>
                <a:lnTo>
                  <a:pt x="2487" y="67384"/>
                </a:lnTo>
                <a:cubicBezTo>
                  <a:pt x="-775" y="70570"/>
                  <a:pt x="-836" y="75796"/>
                  <a:pt x="2349" y="79058"/>
                </a:cubicBezTo>
                <a:cubicBezTo>
                  <a:pt x="2395" y="79104"/>
                  <a:pt x="2441" y="79150"/>
                  <a:pt x="2487" y="79195"/>
                </a:cubicBezTo>
              </a:path>
            </a:pathLst>
          </a:custGeom>
          <a:solidFill>
            <a:srgbClr val="FFBE37"/>
          </a:solidFill>
          <a:ln w="12700" cap="flat">
            <a:noFill/>
            <a:prstDash val="solid"/>
            <a:miter/>
          </a:ln>
        </p:spPr>
        <p:txBody>
          <a:bodyPr rtlCol="0" anchor="ctr"/>
          <a:lstStyle/>
          <a:p>
            <a:endParaRPr lang="en-US"/>
          </a:p>
        </p:txBody>
      </p:sp>
      <p:grpSp>
        <p:nvGrpSpPr>
          <p:cNvPr id="36" name="Group 35">
            <a:extLst>
              <a:ext uri="{FF2B5EF4-FFF2-40B4-BE49-F238E27FC236}">
                <a16:creationId xmlns:a16="http://schemas.microsoft.com/office/drawing/2014/main" id="{A895384E-0579-2846-9F92-E345A82266D2}"/>
              </a:ext>
            </a:extLst>
          </p:cNvPr>
          <p:cNvGrpSpPr>
            <a:grpSpLocks noChangeAspect="1"/>
          </p:cNvGrpSpPr>
          <p:nvPr userDrawn="1"/>
        </p:nvGrpSpPr>
        <p:grpSpPr>
          <a:xfrm>
            <a:off x="7630207" y="6220619"/>
            <a:ext cx="1311832" cy="432000"/>
            <a:chOff x="9004113" y="6854839"/>
            <a:chExt cx="1441384" cy="474663"/>
          </a:xfrm>
          <a:solidFill>
            <a:schemeClr val="tx1"/>
          </a:solidFill>
        </p:grpSpPr>
        <p:sp>
          <p:nvSpPr>
            <p:cNvPr id="37" name="Freeform: Shape 12">
              <a:extLst>
                <a:ext uri="{FF2B5EF4-FFF2-40B4-BE49-F238E27FC236}">
                  <a16:creationId xmlns:a16="http://schemas.microsoft.com/office/drawing/2014/main" id="{3A3F3865-6DFE-E249-957A-498ED4EA1980}"/>
                </a:ext>
              </a:extLst>
            </p:cNvPr>
            <p:cNvSpPr/>
            <p:nvPr/>
          </p:nvSpPr>
          <p:spPr>
            <a:xfrm>
              <a:off x="9004113" y="6854839"/>
              <a:ext cx="146924" cy="217571"/>
            </a:xfrm>
            <a:custGeom>
              <a:avLst/>
              <a:gdLst>
                <a:gd name="connsiteX0" fmla="*/ 146922 w 146924"/>
                <a:gd name="connsiteY0" fmla="*/ -3 h 217571"/>
                <a:gd name="connsiteX1" fmla="*/ 61254 w 146924"/>
                <a:gd name="connsiteY1" fmla="*/ -3 h 217571"/>
                <a:gd name="connsiteX2" fmla="*/ 61254 w 146924"/>
                <a:gd name="connsiteY2" fmla="*/ 7464 h 217571"/>
                <a:gd name="connsiteX3" fmla="*/ 88546 w 146924"/>
                <a:gd name="connsiteY3" fmla="*/ 7464 h 217571"/>
                <a:gd name="connsiteX4" fmla="*/ 88546 w 146924"/>
                <a:gd name="connsiteY4" fmla="*/ 152435 h 217571"/>
                <a:gd name="connsiteX5" fmla="*/ 50285 w 146924"/>
                <a:gd name="connsiteY5" fmla="*/ 208278 h 217571"/>
                <a:gd name="connsiteX6" fmla="*/ 30937 w 146924"/>
                <a:gd name="connsiteY6" fmla="*/ 188771 h 217571"/>
                <a:gd name="connsiteX7" fmla="*/ 15916 w 146924"/>
                <a:gd name="connsiteY7" fmla="*/ 163201 h 217571"/>
                <a:gd name="connsiteX8" fmla="*/ -2 w 146924"/>
                <a:gd name="connsiteY8" fmla="*/ 182332 h 217571"/>
                <a:gd name="connsiteX9" fmla="*/ 54018 w 146924"/>
                <a:gd name="connsiteY9" fmla="*/ 217569 h 217571"/>
                <a:gd name="connsiteX10" fmla="*/ 118718 w 146924"/>
                <a:gd name="connsiteY10" fmla="*/ 148614 h 217571"/>
                <a:gd name="connsiteX11" fmla="*/ 118718 w 146924"/>
                <a:gd name="connsiteY11" fmla="*/ 7406 h 217571"/>
                <a:gd name="connsiteX12" fmla="*/ 146922 w 146924"/>
                <a:gd name="connsiteY12" fmla="*/ 7406 h 2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924" h="217571">
                  <a:moveTo>
                    <a:pt x="146922" y="-3"/>
                  </a:moveTo>
                  <a:lnTo>
                    <a:pt x="61254" y="-3"/>
                  </a:lnTo>
                  <a:lnTo>
                    <a:pt x="61254" y="7464"/>
                  </a:lnTo>
                  <a:lnTo>
                    <a:pt x="88546" y="7464"/>
                  </a:lnTo>
                  <a:lnTo>
                    <a:pt x="88546" y="152435"/>
                  </a:lnTo>
                  <a:cubicBezTo>
                    <a:pt x="88546" y="196021"/>
                    <a:pt x="76665" y="208278"/>
                    <a:pt x="50285" y="208278"/>
                  </a:cubicBezTo>
                  <a:cubicBezTo>
                    <a:pt x="33643" y="208278"/>
                    <a:pt x="30937" y="195457"/>
                    <a:pt x="30937" y="188771"/>
                  </a:cubicBezTo>
                  <a:cubicBezTo>
                    <a:pt x="30937" y="172969"/>
                    <a:pt x="30069" y="163201"/>
                    <a:pt x="15916" y="163201"/>
                  </a:cubicBezTo>
                  <a:cubicBezTo>
                    <a:pt x="1763" y="163201"/>
                    <a:pt x="-2" y="177846"/>
                    <a:pt x="-2" y="182332"/>
                  </a:cubicBezTo>
                  <a:cubicBezTo>
                    <a:pt x="-2" y="202258"/>
                    <a:pt x="15149" y="217569"/>
                    <a:pt x="54018" y="217569"/>
                  </a:cubicBezTo>
                  <a:cubicBezTo>
                    <a:pt x="100412" y="217569"/>
                    <a:pt x="118718" y="201650"/>
                    <a:pt x="118718" y="148614"/>
                  </a:cubicBezTo>
                  <a:lnTo>
                    <a:pt x="118718" y="7406"/>
                  </a:lnTo>
                  <a:lnTo>
                    <a:pt x="146922" y="7406"/>
                  </a:lnTo>
                  <a:close/>
                </a:path>
              </a:pathLst>
            </a:custGeom>
            <a:grpFill/>
            <a:ln w="1444" cap="flat">
              <a:noFill/>
              <a:prstDash val="solid"/>
              <a:miter/>
            </a:ln>
          </p:spPr>
          <p:txBody>
            <a:bodyPr rtlCol="0" anchor="ctr"/>
            <a:lstStyle/>
            <a:p>
              <a:endParaRPr lang="en-US"/>
            </a:p>
          </p:txBody>
        </p:sp>
        <p:sp>
          <p:nvSpPr>
            <p:cNvPr id="38" name="Freeform: Shape 13">
              <a:extLst>
                <a:ext uri="{FF2B5EF4-FFF2-40B4-BE49-F238E27FC236}">
                  <a16:creationId xmlns:a16="http://schemas.microsoft.com/office/drawing/2014/main" id="{A65BB96B-135B-E04C-B712-7246FDA8FDAB}"/>
                </a:ext>
              </a:extLst>
            </p:cNvPr>
            <p:cNvSpPr/>
            <p:nvPr/>
          </p:nvSpPr>
          <p:spPr>
            <a:xfrm>
              <a:off x="9139946" y="7038800"/>
              <a:ext cx="33831" cy="33890"/>
            </a:xfrm>
            <a:custGeom>
              <a:avLst/>
              <a:gdLst>
                <a:gd name="connsiteX0" fmla="*/ 16863 w 33831"/>
                <a:gd name="connsiteY0" fmla="*/ 6 h 33890"/>
                <a:gd name="connsiteX1" fmla="*/ 4939 w 33831"/>
                <a:gd name="connsiteY1" fmla="*/ 4868 h 33890"/>
                <a:gd name="connsiteX2" fmla="*/ 4 w 33831"/>
                <a:gd name="connsiteY2" fmla="*/ 17039 h 33890"/>
                <a:gd name="connsiteX3" fmla="*/ 4968 w 33831"/>
                <a:gd name="connsiteY3" fmla="*/ 28992 h 33890"/>
                <a:gd name="connsiteX4" fmla="*/ 16863 w 33831"/>
                <a:gd name="connsiteY4" fmla="*/ 33883 h 33890"/>
                <a:gd name="connsiteX5" fmla="*/ 28917 w 33831"/>
                <a:gd name="connsiteY5" fmla="*/ 28992 h 33890"/>
                <a:gd name="connsiteX6" fmla="*/ 33823 w 33831"/>
                <a:gd name="connsiteY6" fmla="*/ 17039 h 33890"/>
                <a:gd name="connsiteX7" fmla="*/ 28917 w 33831"/>
                <a:gd name="connsiteY7" fmla="*/ 4868 h 33890"/>
                <a:gd name="connsiteX8" fmla="*/ 16863 w 33831"/>
                <a:gd name="connsiteY8" fmla="*/ 6 h 3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31" h="33890">
                  <a:moveTo>
                    <a:pt x="16863" y="6"/>
                  </a:moveTo>
                  <a:cubicBezTo>
                    <a:pt x="12377" y="-147"/>
                    <a:pt x="8039" y="1623"/>
                    <a:pt x="4939" y="4868"/>
                  </a:cubicBezTo>
                  <a:cubicBezTo>
                    <a:pt x="1690" y="8074"/>
                    <a:pt x="-95" y="12476"/>
                    <a:pt x="4" y="17039"/>
                  </a:cubicBezTo>
                  <a:cubicBezTo>
                    <a:pt x="-124" y="21549"/>
                    <a:pt x="1683" y="25899"/>
                    <a:pt x="4968" y="28992"/>
                  </a:cubicBezTo>
                  <a:cubicBezTo>
                    <a:pt x="8081" y="32204"/>
                    <a:pt x="12390" y="33977"/>
                    <a:pt x="16863" y="33883"/>
                  </a:cubicBezTo>
                  <a:cubicBezTo>
                    <a:pt x="21385" y="33990"/>
                    <a:pt x="25748" y="32219"/>
                    <a:pt x="28917" y="28992"/>
                  </a:cubicBezTo>
                  <a:cubicBezTo>
                    <a:pt x="32169" y="25880"/>
                    <a:pt x="33950" y="21538"/>
                    <a:pt x="33823" y="17039"/>
                  </a:cubicBezTo>
                  <a:cubicBezTo>
                    <a:pt x="33929" y="12480"/>
                    <a:pt x="32155" y="8080"/>
                    <a:pt x="28917" y="4868"/>
                  </a:cubicBezTo>
                  <a:cubicBezTo>
                    <a:pt x="25764" y="1621"/>
                    <a:pt x="21387" y="-144"/>
                    <a:pt x="16863" y="6"/>
                  </a:cubicBezTo>
                </a:path>
              </a:pathLst>
            </a:custGeom>
            <a:grpFill/>
            <a:ln w="1444" cap="flat">
              <a:noFill/>
              <a:prstDash val="solid"/>
              <a:miter/>
            </a:ln>
          </p:spPr>
          <p:txBody>
            <a:bodyPr rtlCol="0" anchor="ctr"/>
            <a:lstStyle/>
            <a:p>
              <a:endParaRPr lang="en-US"/>
            </a:p>
          </p:txBody>
        </p:sp>
        <p:sp>
          <p:nvSpPr>
            <p:cNvPr id="39" name="Freeform: Shape 14">
              <a:extLst>
                <a:ext uri="{FF2B5EF4-FFF2-40B4-BE49-F238E27FC236}">
                  <a16:creationId xmlns:a16="http://schemas.microsoft.com/office/drawing/2014/main" id="{203FB6D2-ACA0-3745-A3B1-A82F2AA6974C}"/>
                </a:ext>
              </a:extLst>
            </p:cNvPr>
            <p:cNvSpPr/>
            <p:nvPr/>
          </p:nvSpPr>
          <p:spPr>
            <a:xfrm>
              <a:off x="9323608" y="7038801"/>
              <a:ext cx="33835" cy="33881"/>
            </a:xfrm>
            <a:custGeom>
              <a:avLst/>
              <a:gdLst>
                <a:gd name="connsiteX0" fmla="*/ 16794 w 33835"/>
                <a:gd name="connsiteY0" fmla="*/ 5 h 33881"/>
                <a:gd name="connsiteX1" fmla="*/ 4855 w 33835"/>
                <a:gd name="connsiteY1" fmla="*/ 4867 h 33881"/>
                <a:gd name="connsiteX2" fmla="*/ 8 w 33835"/>
                <a:gd name="connsiteY2" fmla="*/ 17037 h 33881"/>
                <a:gd name="connsiteX3" fmla="*/ 4855 w 33835"/>
                <a:gd name="connsiteY3" fmla="*/ 28990 h 33881"/>
                <a:gd name="connsiteX4" fmla="*/ 28906 w 33835"/>
                <a:gd name="connsiteY4" fmla="*/ 28990 h 33881"/>
                <a:gd name="connsiteX5" fmla="*/ 33826 w 33835"/>
                <a:gd name="connsiteY5" fmla="*/ 17037 h 33881"/>
                <a:gd name="connsiteX6" fmla="*/ 28906 w 33835"/>
                <a:gd name="connsiteY6" fmla="*/ 4867 h 33881"/>
                <a:gd name="connsiteX7" fmla="*/ 16794 w 33835"/>
                <a:gd name="connsiteY7" fmla="*/ 5 h 3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5" h="33881">
                  <a:moveTo>
                    <a:pt x="16794" y="5"/>
                  </a:moveTo>
                  <a:cubicBezTo>
                    <a:pt x="12307" y="-130"/>
                    <a:pt x="7971" y="1636"/>
                    <a:pt x="4855" y="4867"/>
                  </a:cubicBezTo>
                  <a:cubicBezTo>
                    <a:pt x="1641" y="8088"/>
                    <a:pt x="-111" y="12488"/>
                    <a:pt x="8" y="17037"/>
                  </a:cubicBezTo>
                  <a:cubicBezTo>
                    <a:pt x="-149" y="21529"/>
                    <a:pt x="1614" y="25876"/>
                    <a:pt x="4855" y="28990"/>
                  </a:cubicBezTo>
                  <a:cubicBezTo>
                    <a:pt x="11547" y="35508"/>
                    <a:pt x="22215" y="35508"/>
                    <a:pt x="28906" y="28990"/>
                  </a:cubicBezTo>
                  <a:cubicBezTo>
                    <a:pt x="32172" y="25888"/>
                    <a:pt x="33962" y="21541"/>
                    <a:pt x="33826" y="17037"/>
                  </a:cubicBezTo>
                  <a:cubicBezTo>
                    <a:pt x="33948" y="12473"/>
                    <a:pt x="32165" y="8065"/>
                    <a:pt x="28906" y="4867"/>
                  </a:cubicBezTo>
                  <a:cubicBezTo>
                    <a:pt x="25724" y="1627"/>
                    <a:pt x="21334" y="-137"/>
                    <a:pt x="16794" y="5"/>
                  </a:cubicBezTo>
                </a:path>
              </a:pathLst>
            </a:custGeom>
            <a:grpFill/>
            <a:ln w="1444" cap="flat">
              <a:noFill/>
              <a:prstDash val="solid"/>
              <a:miter/>
            </a:ln>
          </p:spPr>
          <p:txBody>
            <a:bodyPr rtlCol="0" anchor="ctr"/>
            <a:lstStyle/>
            <a:p>
              <a:endParaRPr lang="en-US"/>
            </a:p>
          </p:txBody>
        </p:sp>
        <p:sp>
          <p:nvSpPr>
            <p:cNvPr id="66" name="Freeform: Shape 15">
              <a:extLst>
                <a:ext uri="{FF2B5EF4-FFF2-40B4-BE49-F238E27FC236}">
                  <a16:creationId xmlns:a16="http://schemas.microsoft.com/office/drawing/2014/main" id="{40842B4B-E69A-DA42-A50E-060F08CE1B21}"/>
                </a:ext>
              </a:extLst>
            </p:cNvPr>
            <p:cNvSpPr/>
            <p:nvPr/>
          </p:nvSpPr>
          <p:spPr>
            <a:xfrm>
              <a:off x="9198342" y="6854839"/>
              <a:ext cx="165664" cy="212275"/>
            </a:xfrm>
            <a:custGeom>
              <a:avLst/>
              <a:gdLst>
                <a:gd name="connsiteX0" fmla="*/ 77331 w 165664"/>
                <a:gd name="connsiteY0" fmla="*/ 114926 h 212275"/>
                <a:gd name="connsiteX1" fmla="*/ 60241 w 165664"/>
                <a:gd name="connsiteY1" fmla="*/ 114926 h 212275"/>
                <a:gd name="connsiteX2" fmla="*/ 60241 w 165664"/>
                <a:gd name="connsiteY2" fmla="*/ 8419 h 212275"/>
                <a:gd name="connsiteX3" fmla="*/ 75754 w 165664"/>
                <a:gd name="connsiteY3" fmla="*/ 8173 h 212275"/>
                <a:gd name="connsiteX4" fmla="*/ 136735 w 165664"/>
                <a:gd name="connsiteY4" fmla="*/ 63163 h 212275"/>
                <a:gd name="connsiteX5" fmla="*/ 77331 w 165664"/>
                <a:gd name="connsiteY5" fmla="*/ 114882 h 212275"/>
                <a:gd name="connsiteX6" fmla="*/ 88821 w 165664"/>
                <a:gd name="connsiteY6" fmla="*/ -3 h 212275"/>
                <a:gd name="connsiteX7" fmla="*/ 4889 w 165664"/>
                <a:gd name="connsiteY7" fmla="*/ -3 h 212275"/>
                <a:gd name="connsiteX8" fmla="*/ 4889 w 165664"/>
                <a:gd name="connsiteY8" fmla="*/ 7464 h 212275"/>
                <a:gd name="connsiteX9" fmla="*/ 29490 w 165664"/>
                <a:gd name="connsiteY9" fmla="*/ 7464 h 212275"/>
                <a:gd name="connsiteX10" fmla="*/ 29490 w 165664"/>
                <a:gd name="connsiteY10" fmla="*/ 172911 h 212275"/>
                <a:gd name="connsiteX11" fmla="*/ 27319 w 165664"/>
                <a:gd name="connsiteY11" fmla="*/ 190276 h 212275"/>
                <a:gd name="connsiteX12" fmla="*/ 17190 w 165664"/>
                <a:gd name="connsiteY12" fmla="*/ 199943 h 212275"/>
                <a:gd name="connsiteX13" fmla="*/ -2 w 165664"/>
                <a:gd name="connsiteY13" fmla="*/ 202678 h 212275"/>
                <a:gd name="connsiteX14" fmla="*/ -2 w 165664"/>
                <a:gd name="connsiteY14" fmla="*/ 212272 h 212275"/>
                <a:gd name="connsiteX15" fmla="*/ 90268 w 165664"/>
                <a:gd name="connsiteY15" fmla="*/ 212272 h 212275"/>
                <a:gd name="connsiteX16" fmla="*/ 90268 w 165664"/>
                <a:gd name="connsiteY16" fmla="*/ 202678 h 212275"/>
                <a:gd name="connsiteX17" fmla="*/ 72975 w 165664"/>
                <a:gd name="connsiteY17" fmla="*/ 200203 h 212275"/>
                <a:gd name="connsiteX18" fmla="*/ 62383 w 165664"/>
                <a:gd name="connsiteY18" fmla="*/ 190464 h 212275"/>
                <a:gd name="connsiteX19" fmla="*/ 60140 w 165664"/>
                <a:gd name="connsiteY19" fmla="*/ 176948 h 212275"/>
                <a:gd name="connsiteX20" fmla="*/ 60140 w 165664"/>
                <a:gd name="connsiteY20" fmla="*/ 123116 h 212275"/>
                <a:gd name="connsiteX21" fmla="*/ 82570 w 165664"/>
                <a:gd name="connsiteY21" fmla="*/ 123001 h 212275"/>
                <a:gd name="connsiteX22" fmla="*/ 165662 w 165664"/>
                <a:gd name="connsiteY22" fmla="*/ 61253 h 212275"/>
                <a:gd name="connsiteX23" fmla="*/ 88821 w 165664"/>
                <a:gd name="connsiteY23" fmla="*/ -3 h 21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64" h="212275">
                  <a:moveTo>
                    <a:pt x="77331" y="114926"/>
                  </a:moveTo>
                  <a:lnTo>
                    <a:pt x="60241" y="114926"/>
                  </a:lnTo>
                  <a:lnTo>
                    <a:pt x="60241" y="8419"/>
                  </a:lnTo>
                  <a:lnTo>
                    <a:pt x="75754" y="8173"/>
                  </a:lnTo>
                  <a:cubicBezTo>
                    <a:pt x="125795" y="8173"/>
                    <a:pt x="136735" y="29200"/>
                    <a:pt x="136735" y="63163"/>
                  </a:cubicBezTo>
                  <a:cubicBezTo>
                    <a:pt x="136735" y="97416"/>
                    <a:pt x="117054" y="114882"/>
                    <a:pt x="77331" y="114882"/>
                  </a:cubicBezTo>
                  <a:moveTo>
                    <a:pt x="88821" y="-3"/>
                  </a:moveTo>
                  <a:lnTo>
                    <a:pt x="4889" y="-3"/>
                  </a:lnTo>
                  <a:lnTo>
                    <a:pt x="4889" y="7464"/>
                  </a:lnTo>
                  <a:lnTo>
                    <a:pt x="29490" y="7464"/>
                  </a:lnTo>
                  <a:lnTo>
                    <a:pt x="29490" y="172911"/>
                  </a:lnTo>
                  <a:cubicBezTo>
                    <a:pt x="29490" y="185935"/>
                    <a:pt x="28723" y="186499"/>
                    <a:pt x="27319" y="190276"/>
                  </a:cubicBezTo>
                  <a:cubicBezTo>
                    <a:pt x="25771" y="194516"/>
                    <a:pt x="22327" y="197816"/>
                    <a:pt x="17190" y="199943"/>
                  </a:cubicBezTo>
                  <a:cubicBezTo>
                    <a:pt x="13398" y="201607"/>
                    <a:pt x="7639" y="202475"/>
                    <a:pt x="-2" y="202678"/>
                  </a:cubicBezTo>
                  <a:lnTo>
                    <a:pt x="-2" y="212272"/>
                  </a:lnTo>
                  <a:lnTo>
                    <a:pt x="90268" y="212272"/>
                  </a:lnTo>
                  <a:lnTo>
                    <a:pt x="90268" y="202678"/>
                  </a:lnTo>
                  <a:cubicBezTo>
                    <a:pt x="82642" y="202475"/>
                    <a:pt x="76781" y="201607"/>
                    <a:pt x="72975" y="200203"/>
                  </a:cubicBezTo>
                  <a:cubicBezTo>
                    <a:pt x="67621" y="198033"/>
                    <a:pt x="64076" y="194849"/>
                    <a:pt x="62383" y="190464"/>
                  </a:cubicBezTo>
                  <a:cubicBezTo>
                    <a:pt x="60935" y="186789"/>
                    <a:pt x="60140" y="183533"/>
                    <a:pt x="60140" y="176948"/>
                  </a:cubicBezTo>
                  <a:lnTo>
                    <a:pt x="60140" y="123116"/>
                  </a:lnTo>
                  <a:lnTo>
                    <a:pt x="82570" y="123001"/>
                  </a:lnTo>
                  <a:cubicBezTo>
                    <a:pt x="147472" y="123001"/>
                    <a:pt x="165662" y="96953"/>
                    <a:pt x="165662" y="61253"/>
                  </a:cubicBezTo>
                  <a:cubicBezTo>
                    <a:pt x="165662" y="25234"/>
                    <a:pt x="154519" y="-3"/>
                    <a:pt x="88821" y="-3"/>
                  </a:cubicBezTo>
                </a:path>
              </a:pathLst>
            </a:custGeom>
            <a:grpFill/>
            <a:ln w="1444" cap="flat">
              <a:noFill/>
              <a:prstDash val="solid"/>
              <a:miter/>
            </a:ln>
          </p:spPr>
          <p:txBody>
            <a:bodyPr rtlCol="0" anchor="ctr"/>
            <a:lstStyle/>
            <a:p>
              <a:endParaRPr lang="en-US"/>
            </a:p>
          </p:txBody>
        </p:sp>
        <p:sp>
          <p:nvSpPr>
            <p:cNvPr id="67" name="Freeform: Shape 20">
              <a:extLst>
                <a:ext uri="{FF2B5EF4-FFF2-40B4-BE49-F238E27FC236}">
                  <a16:creationId xmlns:a16="http://schemas.microsoft.com/office/drawing/2014/main" id="{08AA2D54-C2AE-9D4A-843C-81D959021EEF}"/>
                </a:ext>
              </a:extLst>
            </p:cNvPr>
            <p:cNvSpPr/>
            <p:nvPr/>
          </p:nvSpPr>
          <p:spPr>
            <a:xfrm>
              <a:off x="9394338" y="6854839"/>
              <a:ext cx="252012" cy="212289"/>
            </a:xfrm>
            <a:custGeom>
              <a:avLst/>
              <a:gdLst>
                <a:gd name="connsiteX0" fmla="*/ 227844 w 252012"/>
                <a:gd name="connsiteY0" fmla="*/ 189683 h 212289"/>
                <a:gd name="connsiteX1" fmla="*/ 226079 w 252012"/>
                <a:gd name="connsiteY1" fmla="*/ 175212 h 212289"/>
                <a:gd name="connsiteX2" fmla="*/ 226079 w 252012"/>
                <a:gd name="connsiteY2" fmla="*/ 7493 h 212289"/>
                <a:gd name="connsiteX3" fmla="*/ 247785 w 252012"/>
                <a:gd name="connsiteY3" fmla="*/ 7493 h 212289"/>
                <a:gd name="connsiteX4" fmla="*/ 247785 w 252012"/>
                <a:gd name="connsiteY4" fmla="*/ -3 h 212289"/>
                <a:gd name="connsiteX5" fmla="*/ 194850 w 252012"/>
                <a:gd name="connsiteY5" fmla="*/ -3 h 212289"/>
                <a:gd name="connsiteX6" fmla="*/ 130946 w 252012"/>
                <a:gd name="connsiteY6" fmla="*/ 162072 h 212289"/>
                <a:gd name="connsiteX7" fmla="*/ 129499 w 252012"/>
                <a:gd name="connsiteY7" fmla="*/ 163071 h 212289"/>
                <a:gd name="connsiteX8" fmla="*/ 127965 w 252012"/>
                <a:gd name="connsiteY8" fmla="*/ 162072 h 212289"/>
                <a:gd name="connsiteX9" fmla="*/ 60111 w 252012"/>
                <a:gd name="connsiteY9" fmla="*/ -3 h 212289"/>
                <a:gd name="connsiteX10" fmla="*/ 1214 w 252012"/>
                <a:gd name="connsiteY10" fmla="*/ -3 h 212289"/>
                <a:gd name="connsiteX11" fmla="*/ 1214 w 252012"/>
                <a:gd name="connsiteY11" fmla="*/ 7507 h 212289"/>
                <a:gd name="connsiteX12" fmla="*/ 25597 w 252012"/>
                <a:gd name="connsiteY12" fmla="*/ 7507 h 212289"/>
                <a:gd name="connsiteX13" fmla="*/ 25597 w 252012"/>
                <a:gd name="connsiteY13" fmla="*/ 168787 h 212289"/>
                <a:gd name="connsiteX14" fmla="*/ 25091 w 252012"/>
                <a:gd name="connsiteY14" fmla="*/ 183779 h 212289"/>
                <a:gd name="connsiteX15" fmla="*/ 21574 w 252012"/>
                <a:gd name="connsiteY15" fmla="*/ 194039 h 212289"/>
                <a:gd name="connsiteX16" fmla="*/ 12110 w 252012"/>
                <a:gd name="connsiteY16" fmla="*/ 200927 h 212289"/>
                <a:gd name="connsiteX17" fmla="*/ -2 w 252012"/>
                <a:gd name="connsiteY17" fmla="*/ 202635 h 212289"/>
                <a:gd name="connsiteX18" fmla="*/ -2 w 252012"/>
                <a:gd name="connsiteY18" fmla="*/ 212287 h 212289"/>
                <a:gd name="connsiteX19" fmla="*/ 59821 w 252012"/>
                <a:gd name="connsiteY19" fmla="*/ 212287 h 212289"/>
                <a:gd name="connsiteX20" fmla="*/ 59821 w 252012"/>
                <a:gd name="connsiteY20" fmla="*/ 202591 h 212289"/>
                <a:gd name="connsiteX21" fmla="*/ 49691 w 252012"/>
                <a:gd name="connsiteY21" fmla="*/ 200884 h 212289"/>
                <a:gd name="connsiteX22" fmla="*/ 40010 w 252012"/>
                <a:gd name="connsiteY22" fmla="*/ 194140 h 212289"/>
                <a:gd name="connsiteX23" fmla="*/ 36479 w 252012"/>
                <a:gd name="connsiteY23" fmla="*/ 183677 h 212289"/>
                <a:gd name="connsiteX24" fmla="*/ 35785 w 252012"/>
                <a:gd name="connsiteY24" fmla="*/ 168729 h 212289"/>
                <a:gd name="connsiteX25" fmla="*/ 35785 w 252012"/>
                <a:gd name="connsiteY25" fmla="*/ 29720 h 212289"/>
                <a:gd name="connsiteX26" fmla="*/ 39287 w 252012"/>
                <a:gd name="connsiteY26" fmla="*/ 29720 h 212289"/>
                <a:gd name="connsiteX27" fmla="*/ 115867 w 252012"/>
                <a:gd name="connsiteY27" fmla="*/ 212243 h 212289"/>
                <a:gd name="connsiteX28" fmla="*/ 122235 w 252012"/>
                <a:gd name="connsiteY28" fmla="*/ 212243 h 212289"/>
                <a:gd name="connsiteX29" fmla="*/ 194054 w 252012"/>
                <a:gd name="connsiteY29" fmla="*/ 31674 h 212289"/>
                <a:gd name="connsiteX30" fmla="*/ 195849 w 252012"/>
                <a:gd name="connsiteY30" fmla="*/ 31674 h 212289"/>
                <a:gd name="connsiteX31" fmla="*/ 195849 w 252012"/>
                <a:gd name="connsiteY31" fmla="*/ 175255 h 212289"/>
                <a:gd name="connsiteX32" fmla="*/ 194011 w 252012"/>
                <a:gd name="connsiteY32" fmla="*/ 190117 h 212289"/>
                <a:gd name="connsiteX33" fmla="*/ 185053 w 252012"/>
                <a:gd name="connsiteY33" fmla="*/ 200030 h 212289"/>
                <a:gd name="connsiteX34" fmla="*/ 170163 w 252012"/>
                <a:gd name="connsiteY34" fmla="*/ 202649 h 212289"/>
                <a:gd name="connsiteX35" fmla="*/ 170163 w 252012"/>
                <a:gd name="connsiteY35" fmla="*/ 212243 h 212289"/>
                <a:gd name="connsiteX36" fmla="*/ 252011 w 252012"/>
                <a:gd name="connsiteY36" fmla="*/ 212243 h 212289"/>
                <a:gd name="connsiteX37" fmla="*/ 252011 w 252012"/>
                <a:gd name="connsiteY37" fmla="*/ 202591 h 212289"/>
                <a:gd name="connsiteX38" fmla="*/ 236961 w 252012"/>
                <a:gd name="connsiteY38" fmla="*/ 199813 h 212289"/>
                <a:gd name="connsiteX39" fmla="*/ 227801 w 252012"/>
                <a:gd name="connsiteY39" fmla="*/ 189683 h 2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2012" h="212289">
                  <a:moveTo>
                    <a:pt x="227844" y="189683"/>
                  </a:moveTo>
                  <a:cubicBezTo>
                    <a:pt x="226524" y="184977"/>
                    <a:pt x="225930" y="180097"/>
                    <a:pt x="226079" y="175212"/>
                  </a:cubicBezTo>
                  <a:lnTo>
                    <a:pt x="226079" y="7493"/>
                  </a:lnTo>
                  <a:lnTo>
                    <a:pt x="247785" y="7493"/>
                  </a:lnTo>
                  <a:lnTo>
                    <a:pt x="247785" y="-3"/>
                  </a:lnTo>
                  <a:lnTo>
                    <a:pt x="194850" y="-3"/>
                  </a:lnTo>
                  <a:lnTo>
                    <a:pt x="130946" y="162072"/>
                  </a:lnTo>
                  <a:cubicBezTo>
                    <a:pt x="130722" y="162676"/>
                    <a:pt x="130143" y="163075"/>
                    <a:pt x="129499" y="163071"/>
                  </a:cubicBezTo>
                  <a:cubicBezTo>
                    <a:pt x="128829" y="163094"/>
                    <a:pt x="128216" y="162695"/>
                    <a:pt x="127965" y="162072"/>
                  </a:cubicBezTo>
                  <a:cubicBezTo>
                    <a:pt x="127965" y="162072"/>
                    <a:pt x="60878" y="1922"/>
                    <a:pt x="60111" y="-3"/>
                  </a:cubicBezTo>
                  <a:lnTo>
                    <a:pt x="1214" y="-3"/>
                  </a:lnTo>
                  <a:lnTo>
                    <a:pt x="1214" y="7507"/>
                  </a:lnTo>
                  <a:lnTo>
                    <a:pt x="25597" y="7507"/>
                  </a:lnTo>
                  <a:lnTo>
                    <a:pt x="25597" y="168787"/>
                  </a:lnTo>
                  <a:cubicBezTo>
                    <a:pt x="25597" y="168787"/>
                    <a:pt x="25091" y="183677"/>
                    <a:pt x="25091" y="183779"/>
                  </a:cubicBezTo>
                  <a:cubicBezTo>
                    <a:pt x="24765" y="187433"/>
                    <a:pt x="23558" y="190954"/>
                    <a:pt x="21574" y="194039"/>
                  </a:cubicBezTo>
                  <a:cubicBezTo>
                    <a:pt x="19263" y="197314"/>
                    <a:pt x="15938" y="199736"/>
                    <a:pt x="12110" y="200927"/>
                  </a:cubicBezTo>
                  <a:cubicBezTo>
                    <a:pt x="8174" y="202070"/>
                    <a:pt x="4096" y="202645"/>
                    <a:pt x="-2" y="202635"/>
                  </a:cubicBezTo>
                  <a:lnTo>
                    <a:pt x="-2" y="212287"/>
                  </a:lnTo>
                  <a:lnTo>
                    <a:pt x="59821" y="212287"/>
                  </a:lnTo>
                  <a:lnTo>
                    <a:pt x="59821" y="202591"/>
                  </a:lnTo>
                  <a:cubicBezTo>
                    <a:pt x="56371" y="202619"/>
                    <a:pt x="52942" y="202040"/>
                    <a:pt x="49691" y="200884"/>
                  </a:cubicBezTo>
                  <a:cubicBezTo>
                    <a:pt x="45806" y="199771"/>
                    <a:pt x="42401" y="197399"/>
                    <a:pt x="40010" y="194140"/>
                  </a:cubicBezTo>
                  <a:cubicBezTo>
                    <a:pt x="38010" y="190987"/>
                    <a:pt x="36799" y="187398"/>
                    <a:pt x="36479" y="183677"/>
                  </a:cubicBezTo>
                  <a:cubicBezTo>
                    <a:pt x="36479" y="183677"/>
                    <a:pt x="35785" y="168743"/>
                    <a:pt x="35785" y="168729"/>
                  </a:cubicBezTo>
                  <a:lnTo>
                    <a:pt x="35785" y="29720"/>
                  </a:lnTo>
                  <a:lnTo>
                    <a:pt x="39287" y="29720"/>
                  </a:lnTo>
                  <a:cubicBezTo>
                    <a:pt x="39287" y="29720"/>
                    <a:pt x="115086" y="210261"/>
                    <a:pt x="115867" y="212243"/>
                  </a:cubicBezTo>
                  <a:lnTo>
                    <a:pt x="122235" y="212243"/>
                  </a:lnTo>
                  <a:lnTo>
                    <a:pt x="194054" y="31674"/>
                  </a:lnTo>
                  <a:lnTo>
                    <a:pt x="195849" y="31674"/>
                  </a:lnTo>
                  <a:lnTo>
                    <a:pt x="195849" y="175255"/>
                  </a:lnTo>
                  <a:cubicBezTo>
                    <a:pt x="195988" y="180274"/>
                    <a:pt x="195368" y="185284"/>
                    <a:pt x="194011" y="190117"/>
                  </a:cubicBezTo>
                  <a:cubicBezTo>
                    <a:pt x="192522" y="194516"/>
                    <a:pt x="189280" y="198105"/>
                    <a:pt x="185053" y="200030"/>
                  </a:cubicBezTo>
                  <a:cubicBezTo>
                    <a:pt x="181826" y="201477"/>
                    <a:pt x="176761" y="202417"/>
                    <a:pt x="170163" y="202649"/>
                  </a:cubicBezTo>
                  <a:lnTo>
                    <a:pt x="170163" y="212243"/>
                  </a:lnTo>
                  <a:lnTo>
                    <a:pt x="252011" y="212243"/>
                  </a:lnTo>
                  <a:lnTo>
                    <a:pt x="252011" y="202591"/>
                  </a:lnTo>
                  <a:cubicBezTo>
                    <a:pt x="245470" y="202287"/>
                    <a:pt x="240434" y="201376"/>
                    <a:pt x="236961" y="199813"/>
                  </a:cubicBezTo>
                  <a:cubicBezTo>
                    <a:pt x="232612" y="197884"/>
                    <a:pt x="229284" y="194204"/>
                    <a:pt x="227801" y="189683"/>
                  </a:cubicBezTo>
                </a:path>
              </a:pathLst>
            </a:custGeom>
            <a:grpFill/>
            <a:ln w="1444" cap="flat">
              <a:noFill/>
              <a:prstDash val="solid"/>
              <a:miter/>
            </a:ln>
          </p:spPr>
          <p:txBody>
            <a:bodyPr rtlCol="0" anchor="ctr"/>
            <a:lstStyle/>
            <a:p>
              <a:endParaRPr lang="en-US"/>
            </a:p>
          </p:txBody>
        </p:sp>
        <p:sp>
          <p:nvSpPr>
            <p:cNvPr id="68" name="Freeform: Shape 21">
              <a:extLst>
                <a:ext uri="{FF2B5EF4-FFF2-40B4-BE49-F238E27FC236}">
                  <a16:creationId xmlns:a16="http://schemas.microsoft.com/office/drawing/2014/main" id="{0CA355C8-6CB1-3246-AB62-25ECDFDDE4DF}"/>
                </a:ext>
              </a:extLst>
            </p:cNvPr>
            <p:cNvSpPr/>
            <p:nvPr/>
          </p:nvSpPr>
          <p:spPr>
            <a:xfrm>
              <a:off x="9661183" y="6911580"/>
              <a:ext cx="141483" cy="161713"/>
            </a:xfrm>
            <a:custGeom>
              <a:avLst/>
              <a:gdLst>
                <a:gd name="connsiteX0" fmla="*/ 70501 w 141483"/>
                <a:gd name="connsiteY0" fmla="*/ 152348 h 161713"/>
                <a:gd name="connsiteX1" fmla="*/ 32572 w 141483"/>
                <a:gd name="connsiteY1" fmla="*/ 82004 h 161713"/>
                <a:gd name="connsiteX2" fmla="*/ 70501 w 141483"/>
                <a:gd name="connsiteY2" fmla="*/ 9418 h 161713"/>
                <a:gd name="connsiteX3" fmla="*/ 108863 w 141483"/>
                <a:gd name="connsiteY3" fmla="*/ 79356 h 161713"/>
                <a:gd name="connsiteX4" fmla="*/ 70501 w 141483"/>
                <a:gd name="connsiteY4" fmla="*/ 152348 h 161713"/>
                <a:gd name="connsiteX5" fmla="*/ 71094 w 141483"/>
                <a:gd name="connsiteY5" fmla="*/ -3 h 161713"/>
                <a:gd name="connsiteX6" fmla="*/ -2 w 141483"/>
                <a:gd name="connsiteY6" fmla="*/ 81165 h 161713"/>
                <a:gd name="connsiteX7" fmla="*/ 70081 w 141483"/>
                <a:gd name="connsiteY7" fmla="*/ 161711 h 161713"/>
                <a:gd name="connsiteX8" fmla="*/ 141481 w 141483"/>
                <a:gd name="connsiteY8" fmla="*/ 79732 h 161713"/>
                <a:gd name="connsiteX9" fmla="*/ 71094 w 141483"/>
                <a:gd name="connsiteY9" fmla="*/ -3 h 16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483" h="161713">
                  <a:moveTo>
                    <a:pt x="70501" y="152348"/>
                  </a:moveTo>
                  <a:cubicBezTo>
                    <a:pt x="37681" y="152348"/>
                    <a:pt x="32572" y="135634"/>
                    <a:pt x="32572" y="82004"/>
                  </a:cubicBezTo>
                  <a:cubicBezTo>
                    <a:pt x="32572" y="40559"/>
                    <a:pt x="35134" y="9418"/>
                    <a:pt x="70501" y="9418"/>
                  </a:cubicBezTo>
                  <a:cubicBezTo>
                    <a:pt x="108704" y="9418"/>
                    <a:pt x="108863" y="41630"/>
                    <a:pt x="108863" y="79356"/>
                  </a:cubicBezTo>
                  <a:cubicBezTo>
                    <a:pt x="108863" y="133637"/>
                    <a:pt x="99819" y="152348"/>
                    <a:pt x="70501" y="152348"/>
                  </a:cubicBezTo>
                  <a:moveTo>
                    <a:pt x="71094" y="-3"/>
                  </a:moveTo>
                  <a:cubicBezTo>
                    <a:pt x="27377" y="-3"/>
                    <a:pt x="-2" y="29590"/>
                    <a:pt x="-2" y="81165"/>
                  </a:cubicBezTo>
                  <a:cubicBezTo>
                    <a:pt x="-2" y="156718"/>
                    <a:pt x="57665" y="161711"/>
                    <a:pt x="70081" y="161711"/>
                  </a:cubicBezTo>
                  <a:cubicBezTo>
                    <a:pt x="94682" y="161711"/>
                    <a:pt x="141481" y="146053"/>
                    <a:pt x="141481" y="79732"/>
                  </a:cubicBezTo>
                  <a:cubicBezTo>
                    <a:pt x="141481" y="28129"/>
                    <a:pt x="111555" y="-3"/>
                    <a:pt x="71094" y="-3"/>
                  </a:cubicBezTo>
                </a:path>
              </a:pathLst>
            </a:custGeom>
            <a:grpFill/>
            <a:ln w="1444" cap="flat">
              <a:noFill/>
              <a:prstDash val="solid"/>
              <a:miter/>
            </a:ln>
          </p:spPr>
          <p:txBody>
            <a:bodyPr rtlCol="0" anchor="ctr"/>
            <a:lstStyle/>
            <a:p>
              <a:endParaRPr lang="en-US"/>
            </a:p>
          </p:txBody>
        </p:sp>
        <p:sp>
          <p:nvSpPr>
            <p:cNvPr id="69" name="Freeform: Shape 22">
              <a:extLst>
                <a:ext uri="{FF2B5EF4-FFF2-40B4-BE49-F238E27FC236}">
                  <a16:creationId xmlns:a16="http://schemas.microsoft.com/office/drawing/2014/main" id="{DBE3F201-244E-0F4D-9194-709A374CD1D7}"/>
                </a:ext>
              </a:extLst>
            </p:cNvPr>
            <p:cNvSpPr/>
            <p:nvPr/>
          </p:nvSpPr>
          <p:spPr>
            <a:xfrm>
              <a:off x="9817745" y="6913910"/>
              <a:ext cx="130123" cy="153349"/>
            </a:xfrm>
            <a:custGeom>
              <a:avLst/>
              <a:gdLst>
                <a:gd name="connsiteX0" fmla="*/ 99139 w 130123"/>
                <a:gd name="connsiteY0" fmla="*/ 26 h 153349"/>
                <a:gd name="connsiteX1" fmla="*/ 56840 w 130123"/>
                <a:gd name="connsiteY1" fmla="*/ 31862 h 153349"/>
                <a:gd name="connsiteX2" fmla="*/ 54742 w 130123"/>
                <a:gd name="connsiteY2" fmla="*/ 31862 h 153349"/>
                <a:gd name="connsiteX3" fmla="*/ 49532 w 130123"/>
                <a:gd name="connsiteY3" fmla="*/ 1473 h 153349"/>
                <a:gd name="connsiteX4" fmla="*/ -2 w 130123"/>
                <a:gd name="connsiteY4" fmla="*/ 1473 h 153349"/>
                <a:gd name="connsiteX5" fmla="*/ -2 w 130123"/>
                <a:gd name="connsiteY5" fmla="*/ 9519 h 153349"/>
                <a:gd name="connsiteX6" fmla="*/ 27203 w 130123"/>
                <a:gd name="connsiteY6" fmla="*/ 9519 h 153349"/>
                <a:gd name="connsiteX7" fmla="*/ 27203 w 130123"/>
                <a:gd name="connsiteY7" fmla="*/ 114014 h 153349"/>
                <a:gd name="connsiteX8" fmla="*/ 24107 w 130123"/>
                <a:gd name="connsiteY8" fmla="*/ 136791 h 153349"/>
                <a:gd name="connsiteX9" fmla="*/ 4368 w 130123"/>
                <a:gd name="connsiteY9" fmla="*/ 143781 h 153349"/>
                <a:gd name="connsiteX10" fmla="*/ 27 w 130123"/>
                <a:gd name="connsiteY10" fmla="*/ 143781 h 153349"/>
                <a:gd name="connsiteX11" fmla="*/ 27 w 130123"/>
                <a:gd name="connsiteY11" fmla="*/ 153346 h 153349"/>
                <a:gd name="connsiteX12" fmla="*/ 84697 w 130123"/>
                <a:gd name="connsiteY12" fmla="*/ 153346 h 153349"/>
                <a:gd name="connsiteX13" fmla="*/ 84697 w 130123"/>
                <a:gd name="connsiteY13" fmla="*/ 143781 h 153349"/>
                <a:gd name="connsiteX14" fmla="*/ 80167 w 130123"/>
                <a:gd name="connsiteY14" fmla="*/ 143781 h 153349"/>
                <a:gd name="connsiteX15" fmla="*/ 60386 w 130123"/>
                <a:gd name="connsiteY15" fmla="*/ 136372 h 153349"/>
                <a:gd name="connsiteX16" fmla="*/ 56507 w 130123"/>
                <a:gd name="connsiteY16" fmla="*/ 114014 h 153349"/>
                <a:gd name="connsiteX17" fmla="*/ 56507 w 130123"/>
                <a:gd name="connsiteY17" fmla="*/ 59675 h 153349"/>
                <a:gd name="connsiteX18" fmla="*/ 87142 w 130123"/>
                <a:gd name="connsiteY18" fmla="*/ 20459 h 153349"/>
                <a:gd name="connsiteX19" fmla="*/ 122944 w 130123"/>
                <a:gd name="connsiteY19" fmla="*/ 36377 h 153349"/>
                <a:gd name="connsiteX20" fmla="*/ 99168 w 130123"/>
                <a:gd name="connsiteY20" fmla="*/ -3 h 15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123" h="153349">
                  <a:moveTo>
                    <a:pt x="99139" y="26"/>
                  </a:moveTo>
                  <a:cubicBezTo>
                    <a:pt x="73091" y="26"/>
                    <a:pt x="64003" y="15756"/>
                    <a:pt x="56840" y="31862"/>
                  </a:cubicBezTo>
                  <a:cubicBezTo>
                    <a:pt x="56141" y="31809"/>
                    <a:pt x="55441" y="31809"/>
                    <a:pt x="54742" y="31862"/>
                  </a:cubicBezTo>
                  <a:cubicBezTo>
                    <a:pt x="54568" y="31862"/>
                    <a:pt x="49532" y="1473"/>
                    <a:pt x="49532" y="1473"/>
                  </a:cubicBezTo>
                  <a:lnTo>
                    <a:pt x="-2" y="1473"/>
                  </a:lnTo>
                  <a:lnTo>
                    <a:pt x="-2" y="9519"/>
                  </a:lnTo>
                  <a:lnTo>
                    <a:pt x="27203" y="9519"/>
                  </a:lnTo>
                  <a:lnTo>
                    <a:pt x="27203" y="114014"/>
                  </a:lnTo>
                  <a:cubicBezTo>
                    <a:pt x="27203" y="124361"/>
                    <a:pt x="26683" y="132436"/>
                    <a:pt x="24107" y="136791"/>
                  </a:cubicBezTo>
                  <a:cubicBezTo>
                    <a:pt x="21068" y="141813"/>
                    <a:pt x="14773" y="143781"/>
                    <a:pt x="4368" y="143781"/>
                  </a:cubicBezTo>
                  <a:lnTo>
                    <a:pt x="27" y="143781"/>
                  </a:lnTo>
                  <a:lnTo>
                    <a:pt x="27" y="153346"/>
                  </a:lnTo>
                  <a:lnTo>
                    <a:pt x="84697" y="153346"/>
                  </a:lnTo>
                  <a:lnTo>
                    <a:pt x="84697" y="143781"/>
                  </a:lnTo>
                  <a:lnTo>
                    <a:pt x="80167" y="143781"/>
                  </a:lnTo>
                  <a:cubicBezTo>
                    <a:pt x="69010" y="143781"/>
                    <a:pt x="63352" y="141321"/>
                    <a:pt x="60386" y="136372"/>
                  </a:cubicBezTo>
                  <a:cubicBezTo>
                    <a:pt x="57708" y="132030"/>
                    <a:pt x="56507" y="124795"/>
                    <a:pt x="56507" y="114014"/>
                  </a:cubicBezTo>
                  <a:lnTo>
                    <a:pt x="56507" y="59675"/>
                  </a:lnTo>
                  <a:cubicBezTo>
                    <a:pt x="56507" y="41341"/>
                    <a:pt x="70891" y="20459"/>
                    <a:pt x="87142" y="20459"/>
                  </a:cubicBezTo>
                  <a:cubicBezTo>
                    <a:pt x="104102" y="20459"/>
                    <a:pt x="104710" y="45291"/>
                    <a:pt x="122944" y="36377"/>
                  </a:cubicBezTo>
                  <a:cubicBezTo>
                    <a:pt x="135968" y="30053"/>
                    <a:pt x="133073" y="-3"/>
                    <a:pt x="99168" y="-3"/>
                  </a:cubicBezTo>
                </a:path>
              </a:pathLst>
            </a:custGeom>
            <a:grpFill/>
            <a:ln w="1444" cap="flat">
              <a:noFill/>
              <a:prstDash val="solid"/>
              <a:miter/>
            </a:ln>
          </p:spPr>
          <p:txBody>
            <a:bodyPr rtlCol="0" anchor="ctr"/>
            <a:lstStyle/>
            <a:p>
              <a:endParaRPr lang="en-US"/>
            </a:p>
          </p:txBody>
        </p:sp>
        <p:sp>
          <p:nvSpPr>
            <p:cNvPr id="70" name="Freeform: Shape 23">
              <a:extLst>
                <a:ext uri="{FF2B5EF4-FFF2-40B4-BE49-F238E27FC236}">
                  <a16:creationId xmlns:a16="http://schemas.microsoft.com/office/drawing/2014/main" id="{A0C3F25C-5160-154D-BAD4-2E92CAE69CEE}"/>
                </a:ext>
              </a:extLst>
            </p:cNvPr>
            <p:cNvSpPr/>
            <p:nvPr/>
          </p:nvSpPr>
          <p:spPr>
            <a:xfrm>
              <a:off x="10121575" y="6911594"/>
              <a:ext cx="151138" cy="159890"/>
            </a:xfrm>
            <a:custGeom>
              <a:avLst/>
              <a:gdLst>
                <a:gd name="connsiteX0" fmla="*/ 88448 w 151138"/>
                <a:gd name="connsiteY0" fmla="*/ 123927 h 159890"/>
                <a:gd name="connsiteX1" fmla="*/ 87884 w 151138"/>
                <a:gd name="connsiteY1" fmla="*/ 125113 h 159890"/>
                <a:gd name="connsiteX2" fmla="*/ 87262 w 151138"/>
                <a:gd name="connsiteY2" fmla="*/ 125736 h 159890"/>
                <a:gd name="connsiteX3" fmla="*/ 53573 w 151138"/>
                <a:gd name="connsiteY3" fmla="*/ 143955 h 159890"/>
                <a:gd name="connsiteX4" fmla="*/ 29710 w 151138"/>
                <a:gd name="connsiteY4" fmla="*/ 117458 h 159890"/>
                <a:gd name="connsiteX5" fmla="*/ 88448 w 151138"/>
                <a:gd name="connsiteY5" fmla="*/ 75102 h 159890"/>
                <a:gd name="connsiteX6" fmla="*/ 132831 w 151138"/>
                <a:gd name="connsiteY6" fmla="*/ 139961 h 159890"/>
                <a:gd name="connsiteX7" fmla="*/ 120212 w 151138"/>
                <a:gd name="connsiteY7" fmla="*/ 126228 h 159890"/>
                <a:gd name="connsiteX8" fmla="*/ 119706 w 151138"/>
                <a:gd name="connsiteY8" fmla="*/ 106836 h 159890"/>
                <a:gd name="connsiteX9" fmla="*/ 119706 w 151138"/>
                <a:gd name="connsiteY9" fmla="*/ 43294 h 159890"/>
                <a:gd name="connsiteX10" fmla="*/ 109576 w 151138"/>
                <a:gd name="connsiteY10" fmla="*/ 12268 h 159890"/>
                <a:gd name="connsiteX11" fmla="*/ 64817 w 151138"/>
                <a:gd name="connsiteY11" fmla="*/ -3 h 159890"/>
                <a:gd name="connsiteX12" fmla="*/ 18380 w 151138"/>
                <a:gd name="connsiteY12" fmla="*/ 11719 h 159890"/>
                <a:gd name="connsiteX13" fmla="*/ 4965 w 151138"/>
                <a:gd name="connsiteY13" fmla="*/ 36088 h 159890"/>
                <a:gd name="connsiteX14" fmla="*/ 8684 w 151138"/>
                <a:gd name="connsiteY14" fmla="*/ 46217 h 159890"/>
                <a:gd name="connsiteX15" fmla="*/ 17902 w 151138"/>
                <a:gd name="connsiteY15" fmla="*/ 49618 h 159890"/>
                <a:gd name="connsiteX16" fmla="*/ 32836 w 151138"/>
                <a:gd name="connsiteY16" fmla="*/ 33946 h 159890"/>
                <a:gd name="connsiteX17" fmla="*/ 39985 w 151138"/>
                <a:gd name="connsiteY17" fmla="*/ 16422 h 159890"/>
                <a:gd name="connsiteX18" fmla="*/ 60244 w 151138"/>
                <a:gd name="connsiteY18" fmla="*/ 9461 h 159890"/>
                <a:gd name="connsiteX19" fmla="*/ 82573 w 151138"/>
                <a:gd name="connsiteY19" fmla="*/ 18216 h 159890"/>
                <a:gd name="connsiteX20" fmla="*/ 88506 w 151138"/>
                <a:gd name="connsiteY20" fmla="*/ 40386 h 159890"/>
                <a:gd name="connsiteX21" fmla="*/ 88506 w 151138"/>
                <a:gd name="connsiteY21" fmla="*/ 65739 h 159890"/>
                <a:gd name="connsiteX22" fmla="*/ 88 w 151138"/>
                <a:gd name="connsiteY22" fmla="*/ 123319 h 159890"/>
                <a:gd name="connsiteX23" fmla="*/ 39782 w 151138"/>
                <a:gd name="connsiteY23" fmla="*/ 159887 h 159890"/>
                <a:gd name="connsiteX24" fmla="*/ 89418 w 151138"/>
                <a:gd name="connsiteY24" fmla="*/ 134751 h 159890"/>
                <a:gd name="connsiteX25" fmla="*/ 118259 w 151138"/>
                <a:gd name="connsiteY25" fmla="*/ 157991 h 159890"/>
                <a:gd name="connsiteX26" fmla="*/ 151137 w 151138"/>
                <a:gd name="connsiteY26" fmla="*/ 123507 h 159890"/>
                <a:gd name="connsiteX27" fmla="*/ 146043 w 151138"/>
                <a:gd name="connsiteY27" fmla="*/ 123507 h 159890"/>
                <a:gd name="connsiteX28" fmla="*/ 132860 w 151138"/>
                <a:gd name="connsiteY28" fmla="*/ 139961 h 15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138" h="159890">
                  <a:moveTo>
                    <a:pt x="88448" y="123927"/>
                  </a:moveTo>
                  <a:cubicBezTo>
                    <a:pt x="88525" y="124401"/>
                    <a:pt x="88301" y="124873"/>
                    <a:pt x="87884" y="125113"/>
                  </a:cubicBezTo>
                  <a:lnTo>
                    <a:pt x="87262" y="125736"/>
                  </a:lnTo>
                  <a:cubicBezTo>
                    <a:pt x="72791" y="139165"/>
                    <a:pt x="61662" y="143955"/>
                    <a:pt x="53573" y="143955"/>
                  </a:cubicBezTo>
                  <a:cubicBezTo>
                    <a:pt x="32822" y="143955"/>
                    <a:pt x="29710" y="126285"/>
                    <a:pt x="29710" y="117458"/>
                  </a:cubicBezTo>
                  <a:cubicBezTo>
                    <a:pt x="29710" y="89211"/>
                    <a:pt x="67610" y="75102"/>
                    <a:pt x="88448" y="75102"/>
                  </a:cubicBezTo>
                  <a:close/>
                  <a:moveTo>
                    <a:pt x="132831" y="139961"/>
                  </a:moveTo>
                  <a:cubicBezTo>
                    <a:pt x="123786" y="139961"/>
                    <a:pt x="120907" y="134823"/>
                    <a:pt x="120212" y="126228"/>
                  </a:cubicBezTo>
                  <a:lnTo>
                    <a:pt x="119706" y="106836"/>
                  </a:lnTo>
                  <a:lnTo>
                    <a:pt x="119706" y="43294"/>
                  </a:lnTo>
                  <a:cubicBezTo>
                    <a:pt x="119706" y="29590"/>
                    <a:pt x="117535" y="20314"/>
                    <a:pt x="109576" y="12268"/>
                  </a:cubicBezTo>
                  <a:cubicBezTo>
                    <a:pt x="101617" y="4223"/>
                    <a:pt x="86668" y="-3"/>
                    <a:pt x="64817" y="-3"/>
                  </a:cubicBezTo>
                  <a:cubicBezTo>
                    <a:pt x="43863" y="-3"/>
                    <a:pt x="28263" y="4005"/>
                    <a:pt x="18380" y="11719"/>
                  </a:cubicBezTo>
                  <a:cubicBezTo>
                    <a:pt x="8684" y="19200"/>
                    <a:pt x="4965" y="26190"/>
                    <a:pt x="4965" y="36088"/>
                  </a:cubicBezTo>
                  <a:cubicBezTo>
                    <a:pt x="4965" y="40747"/>
                    <a:pt x="6152" y="44003"/>
                    <a:pt x="8684" y="46217"/>
                  </a:cubicBezTo>
                  <a:cubicBezTo>
                    <a:pt x="11195" y="48511"/>
                    <a:pt x="14503" y="49732"/>
                    <a:pt x="17902" y="49618"/>
                  </a:cubicBezTo>
                  <a:cubicBezTo>
                    <a:pt x="26339" y="49618"/>
                    <a:pt x="31085" y="45277"/>
                    <a:pt x="32836" y="33946"/>
                  </a:cubicBezTo>
                  <a:cubicBezTo>
                    <a:pt x="34095" y="25553"/>
                    <a:pt x="35918" y="20763"/>
                    <a:pt x="39985" y="16422"/>
                  </a:cubicBezTo>
                  <a:cubicBezTo>
                    <a:pt x="44254" y="11776"/>
                    <a:pt x="51055" y="9461"/>
                    <a:pt x="60244" y="9461"/>
                  </a:cubicBezTo>
                  <a:cubicBezTo>
                    <a:pt x="70823" y="9461"/>
                    <a:pt x="78376" y="12355"/>
                    <a:pt x="82573" y="18216"/>
                  </a:cubicBezTo>
                  <a:cubicBezTo>
                    <a:pt x="86451" y="23715"/>
                    <a:pt x="88506" y="31168"/>
                    <a:pt x="88506" y="40386"/>
                  </a:cubicBezTo>
                  <a:lnTo>
                    <a:pt x="88506" y="65739"/>
                  </a:lnTo>
                  <a:cubicBezTo>
                    <a:pt x="61358" y="68300"/>
                    <a:pt x="-2734" y="73510"/>
                    <a:pt x="88" y="123319"/>
                  </a:cubicBezTo>
                  <a:cubicBezTo>
                    <a:pt x="1159" y="142797"/>
                    <a:pt x="18003" y="159887"/>
                    <a:pt x="39782" y="159887"/>
                  </a:cubicBezTo>
                  <a:cubicBezTo>
                    <a:pt x="63819" y="159887"/>
                    <a:pt x="79057" y="145937"/>
                    <a:pt x="89418" y="134751"/>
                  </a:cubicBezTo>
                  <a:cubicBezTo>
                    <a:pt x="91068" y="145315"/>
                    <a:pt x="100705" y="157991"/>
                    <a:pt x="118259" y="157991"/>
                  </a:cubicBezTo>
                  <a:cubicBezTo>
                    <a:pt x="137954" y="157991"/>
                    <a:pt x="149762" y="148137"/>
                    <a:pt x="151137" y="123507"/>
                  </a:cubicBezTo>
                  <a:lnTo>
                    <a:pt x="146043" y="123507"/>
                  </a:lnTo>
                  <a:cubicBezTo>
                    <a:pt x="144740" y="134216"/>
                    <a:pt x="138229" y="139961"/>
                    <a:pt x="132860" y="139961"/>
                  </a:cubicBezTo>
                </a:path>
              </a:pathLst>
            </a:custGeom>
            <a:grpFill/>
            <a:ln w="1444" cap="flat">
              <a:noFill/>
              <a:prstDash val="solid"/>
              <a:miter/>
            </a:ln>
          </p:spPr>
          <p:txBody>
            <a:bodyPr rtlCol="0" anchor="ctr"/>
            <a:lstStyle/>
            <a:p>
              <a:endParaRPr lang="en-US"/>
            </a:p>
          </p:txBody>
        </p:sp>
        <p:sp>
          <p:nvSpPr>
            <p:cNvPr id="71" name="Freeform: Shape 24">
              <a:extLst>
                <a:ext uri="{FF2B5EF4-FFF2-40B4-BE49-F238E27FC236}">
                  <a16:creationId xmlns:a16="http://schemas.microsoft.com/office/drawing/2014/main" id="{28E3CD9B-22AA-574C-B86D-EBD1B6411ECF}"/>
                </a:ext>
              </a:extLst>
            </p:cNvPr>
            <p:cNvSpPr/>
            <p:nvPr/>
          </p:nvSpPr>
          <p:spPr>
            <a:xfrm>
              <a:off x="10278213" y="6913498"/>
              <a:ext cx="167212" cy="153587"/>
            </a:xfrm>
            <a:custGeom>
              <a:avLst/>
              <a:gdLst>
                <a:gd name="connsiteX0" fmla="*/ 149324 w 167212"/>
                <a:gd name="connsiteY0" fmla="*/ 137117 h 153587"/>
                <a:gd name="connsiteX1" fmla="*/ 167211 w 167212"/>
                <a:gd name="connsiteY1" fmla="*/ 144034 h 153587"/>
                <a:gd name="connsiteX2" fmla="*/ 167211 w 167212"/>
                <a:gd name="connsiteY2" fmla="*/ 153585 h 153587"/>
                <a:gd name="connsiteX3" fmla="*/ 96650 w 167212"/>
                <a:gd name="connsiteY3" fmla="*/ 153585 h 153587"/>
                <a:gd name="connsiteX4" fmla="*/ 96650 w 167212"/>
                <a:gd name="connsiteY4" fmla="*/ 144063 h 153587"/>
                <a:gd name="connsiteX5" fmla="*/ 108357 w 167212"/>
                <a:gd name="connsiteY5" fmla="*/ 140749 h 153587"/>
                <a:gd name="connsiteX6" fmla="*/ 113784 w 167212"/>
                <a:gd name="connsiteY6" fmla="*/ 130069 h 153587"/>
                <a:gd name="connsiteX7" fmla="*/ 114579 w 167212"/>
                <a:gd name="connsiteY7" fmla="*/ 111908 h 153587"/>
                <a:gd name="connsiteX8" fmla="*/ 114579 w 167212"/>
                <a:gd name="connsiteY8" fmla="*/ 62287 h 153587"/>
                <a:gd name="connsiteX9" fmla="*/ 109819 w 167212"/>
                <a:gd name="connsiteY9" fmla="*/ 26906 h 153587"/>
                <a:gd name="connsiteX10" fmla="*/ 89111 w 167212"/>
                <a:gd name="connsiteY10" fmla="*/ 16038 h 153587"/>
                <a:gd name="connsiteX11" fmla="*/ 59590 w 167212"/>
                <a:gd name="connsiteY11" fmla="*/ 32969 h 153587"/>
                <a:gd name="connsiteX12" fmla="*/ 54062 w 167212"/>
                <a:gd name="connsiteY12" fmla="*/ 75977 h 153587"/>
                <a:gd name="connsiteX13" fmla="*/ 54062 w 167212"/>
                <a:gd name="connsiteY13" fmla="*/ 116032 h 153587"/>
                <a:gd name="connsiteX14" fmla="*/ 58258 w 167212"/>
                <a:gd name="connsiteY14" fmla="*/ 137450 h 153587"/>
                <a:gd name="connsiteX15" fmla="*/ 73207 w 167212"/>
                <a:gd name="connsiteY15" fmla="*/ 143961 h 153587"/>
                <a:gd name="connsiteX16" fmla="*/ 73207 w 167212"/>
                <a:gd name="connsiteY16" fmla="*/ 153585 h 153587"/>
                <a:gd name="connsiteX17" fmla="*/ -2 w 167212"/>
                <a:gd name="connsiteY17" fmla="*/ 153585 h 153587"/>
                <a:gd name="connsiteX18" fmla="*/ -2 w 167212"/>
                <a:gd name="connsiteY18" fmla="*/ 144034 h 153587"/>
                <a:gd name="connsiteX19" fmla="*/ 12747 w 167212"/>
                <a:gd name="connsiteY19" fmla="*/ 141892 h 153587"/>
                <a:gd name="connsiteX20" fmla="*/ 21285 w 167212"/>
                <a:gd name="connsiteY20" fmla="*/ 132153 h 153587"/>
                <a:gd name="connsiteX21" fmla="*/ 23065 w 167212"/>
                <a:gd name="connsiteY21" fmla="*/ 114354 h 153587"/>
                <a:gd name="connsiteX22" fmla="*/ 23065 w 167212"/>
                <a:gd name="connsiteY22" fmla="*/ 9714 h 153587"/>
                <a:gd name="connsiteX23" fmla="*/ -2 w 167212"/>
                <a:gd name="connsiteY23" fmla="*/ 9714 h 153587"/>
                <a:gd name="connsiteX24" fmla="*/ -2 w 167212"/>
                <a:gd name="connsiteY24" fmla="*/ 1784 h 153587"/>
                <a:gd name="connsiteX25" fmla="*/ 46160 w 167212"/>
                <a:gd name="connsiteY25" fmla="*/ 1784 h 153587"/>
                <a:gd name="connsiteX26" fmla="*/ 51356 w 167212"/>
                <a:gd name="connsiteY26" fmla="*/ 29279 h 153587"/>
                <a:gd name="connsiteX27" fmla="*/ 53729 w 167212"/>
                <a:gd name="connsiteY27" fmla="*/ 29279 h 153587"/>
                <a:gd name="connsiteX28" fmla="*/ 102294 w 167212"/>
                <a:gd name="connsiteY28" fmla="*/ 4 h 153587"/>
                <a:gd name="connsiteX29" fmla="*/ 124695 w 167212"/>
                <a:gd name="connsiteY29" fmla="*/ 5025 h 153587"/>
                <a:gd name="connsiteX30" fmla="*/ 140005 w 167212"/>
                <a:gd name="connsiteY30" fmla="*/ 20365 h 153587"/>
                <a:gd name="connsiteX31" fmla="*/ 144925 w 167212"/>
                <a:gd name="connsiteY31" fmla="*/ 45761 h 153587"/>
                <a:gd name="connsiteX32" fmla="*/ 144925 w 167212"/>
                <a:gd name="connsiteY32" fmla="*/ 114556 h 153587"/>
                <a:gd name="connsiteX33" fmla="*/ 149266 w 167212"/>
                <a:gd name="connsiteY33" fmla="*/ 137218 h 1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7212" h="153587">
                  <a:moveTo>
                    <a:pt x="149324" y="137117"/>
                  </a:moveTo>
                  <a:cubicBezTo>
                    <a:pt x="152928" y="141863"/>
                    <a:pt x="158239" y="143426"/>
                    <a:pt x="167211" y="144034"/>
                  </a:cubicBezTo>
                  <a:lnTo>
                    <a:pt x="167211" y="153585"/>
                  </a:lnTo>
                  <a:lnTo>
                    <a:pt x="96650" y="153585"/>
                  </a:lnTo>
                  <a:lnTo>
                    <a:pt x="96650" y="144063"/>
                  </a:lnTo>
                  <a:cubicBezTo>
                    <a:pt x="101816" y="143701"/>
                    <a:pt x="105825" y="142543"/>
                    <a:pt x="108357" y="140749"/>
                  </a:cubicBezTo>
                  <a:cubicBezTo>
                    <a:pt x="111888" y="138361"/>
                    <a:pt x="112915" y="134613"/>
                    <a:pt x="113784" y="130069"/>
                  </a:cubicBezTo>
                  <a:cubicBezTo>
                    <a:pt x="114461" y="124041"/>
                    <a:pt x="114727" y="117973"/>
                    <a:pt x="114579" y="111908"/>
                  </a:cubicBezTo>
                  <a:lnTo>
                    <a:pt x="114579" y="62287"/>
                  </a:lnTo>
                  <a:cubicBezTo>
                    <a:pt x="114579" y="50233"/>
                    <a:pt x="113784" y="35053"/>
                    <a:pt x="109819" y="26906"/>
                  </a:cubicBezTo>
                  <a:cubicBezTo>
                    <a:pt x="106259" y="19670"/>
                    <a:pt x="100268" y="16038"/>
                    <a:pt x="89111" y="16038"/>
                  </a:cubicBezTo>
                  <a:cubicBezTo>
                    <a:pt x="76890" y="15760"/>
                    <a:pt x="65521" y="22280"/>
                    <a:pt x="59590" y="32969"/>
                  </a:cubicBezTo>
                  <a:cubicBezTo>
                    <a:pt x="53960" y="42983"/>
                    <a:pt x="54062" y="59161"/>
                    <a:pt x="54062" y="75977"/>
                  </a:cubicBezTo>
                  <a:lnTo>
                    <a:pt x="54062" y="116032"/>
                  </a:lnTo>
                  <a:cubicBezTo>
                    <a:pt x="54062" y="126321"/>
                    <a:pt x="55364" y="133398"/>
                    <a:pt x="58258" y="137450"/>
                  </a:cubicBezTo>
                  <a:cubicBezTo>
                    <a:pt x="60849" y="141313"/>
                    <a:pt x="65856" y="143354"/>
                    <a:pt x="73207" y="143961"/>
                  </a:cubicBezTo>
                  <a:lnTo>
                    <a:pt x="73207" y="153585"/>
                  </a:lnTo>
                  <a:lnTo>
                    <a:pt x="-2" y="153585"/>
                  </a:lnTo>
                  <a:lnTo>
                    <a:pt x="-2" y="144034"/>
                  </a:lnTo>
                  <a:cubicBezTo>
                    <a:pt x="4336" y="144032"/>
                    <a:pt x="8646" y="143309"/>
                    <a:pt x="12747" y="141892"/>
                  </a:cubicBezTo>
                  <a:cubicBezTo>
                    <a:pt x="16993" y="140206"/>
                    <a:pt x="20169" y="136583"/>
                    <a:pt x="21285" y="132153"/>
                  </a:cubicBezTo>
                  <a:cubicBezTo>
                    <a:pt x="22428" y="128275"/>
                    <a:pt x="23065" y="122443"/>
                    <a:pt x="23065" y="114354"/>
                  </a:cubicBezTo>
                  <a:lnTo>
                    <a:pt x="23065" y="9714"/>
                  </a:lnTo>
                  <a:lnTo>
                    <a:pt x="-2" y="9714"/>
                  </a:lnTo>
                  <a:lnTo>
                    <a:pt x="-2" y="1784"/>
                  </a:lnTo>
                  <a:lnTo>
                    <a:pt x="46160" y="1784"/>
                  </a:lnTo>
                  <a:lnTo>
                    <a:pt x="51356" y="29279"/>
                  </a:lnTo>
                  <a:lnTo>
                    <a:pt x="53729" y="29279"/>
                  </a:lnTo>
                  <a:cubicBezTo>
                    <a:pt x="59647" y="17485"/>
                    <a:pt x="72541" y="4"/>
                    <a:pt x="102294" y="4"/>
                  </a:cubicBezTo>
                  <a:cubicBezTo>
                    <a:pt x="110053" y="-126"/>
                    <a:pt x="117733" y="1595"/>
                    <a:pt x="124695" y="5025"/>
                  </a:cubicBezTo>
                  <a:cubicBezTo>
                    <a:pt x="131225" y="8482"/>
                    <a:pt x="136561" y="13828"/>
                    <a:pt x="140005" y="20365"/>
                  </a:cubicBezTo>
                  <a:cubicBezTo>
                    <a:pt x="143695" y="27340"/>
                    <a:pt x="144925" y="35849"/>
                    <a:pt x="144925" y="45761"/>
                  </a:cubicBezTo>
                  <a:lnTo>
                    <a:pt x="144925" y="114556"/>
                  </a:lnTo>
                  <a:cubicBezTo>
                    <a:pt x="144925" y="122298"/>
                    <a:pt x="145678" y="132486"/>
                    <a:pt x="149266" y="137218"/>
                  </a:cubicBezTo>
                </a:path>
              </a:pathLst>
            </a:custGeom>
            <a:grpFill/>
            <a:ln w="1444" cap="flat">
              <a:noFill/>
              <a:prstDash val="solid"/>
              <a:miter/>
            </a:ln>
          </p:spPr>
          <p:txBody>
            <a:bodyPr rtlCol="0" anchor="ctr"/>
            <a:lstStyle/>
            <a:p>
              <a:endParaRPr lang="en-US"/>
            </a:p>
          </p:txBody>
        </p:sp>
        <p:sp>
          <p:nvSpPr>
            <p:cNvPr id="72" name="Freeform: Shape 25">
              <a:extLst>
                <a:ext uri="{FF2B5EF4-FFF2-40B4-BE49-F238E27FC236}">
                  <a16:creationId xmlns:a16="http://schemas.microsoft.com/office/drawing/2014/main" id="{82E4F883-CF8A-9645-96E3-964C6451B25F}"/>
                </a:ext>
              </a:extLst>
            </p:cNvPr>
            <p:cNvSpPr/>
            <p:nvPr/>
          </p:nvSpPr>
          <p:spPr>
            <a:xfrm>
              <a:off x="9956653" y="6904420"/>
              <a:ext cx="157127" cy="252568"/>
            </a:xfrm>
            <a:custGeom>
              <a:avLst/>
              <a:gdLst>
                <a:gd name="connsiteX0" fmla="*/ 67028 w 157127"/>
                <a:gd name="connsiteY0" fmla="*/ 111638 h 252568"/>
                <a:gd name="connsiteX1" fmla="*/ 36725 w 157127"/>
                <a:gd name="connsiteY1" fmla="*/ 64491 h 252568"/>
                <a:gd name="connsiteX2" fmla="*/ 67028 w 157127"/>
                <a:gd name="connsiteY2" fmla="*/ 15290 h 252568"/>
                <a:gd name="connsiteX3" fmla="*/ 98083 w 157127"/>
                <a:gd name="connsiteY3" fmla="*/ 63854 h 252568"/>
                <a:gd name="connsiteX4" fmla="*/ 67028 w 157127"/>
                <a:gd name="connsiteY4" fmla="*/ 111609 h 252568"/>
                <a:gd name="connsiteX5" fmla="*/ 139889 w 157127"/>
                <a:gd name="connsiteY5" fmla="*/ 1065 h 252568"/>
                <a:gd name="connsiteX6" fmla="*/ 131062 w 157127"/>
                <a:gd name="connsiteY6" fmla="*/ 13148 h 252568"/>
                <a:gd name="connsiteX7" fmla="*/ 124579 w 157127"/>
                <a:gd name="connsiteY7" fmla="*/ 23900 h 252568"/>
                <a:gd name="connsiteX8" fmla="*/ 114030 w 157127"/>
                <a:gd name="connsiteY8" fmla="*/ 23133 h 252568"/>
                <a:gd name="connsiteX9" fmla="*/ 66275 w 157127"/>
                <a:gd name="connsiteY9" fmla="*/ 7215 h 252568"/>
                <a:gd name="connsiteX10" fmla="*/ 6886 w 157127"/>
                <a:gd name="connsiteY10" fmla="*/ 64491 h 252568"/>
                <a:gd name="connsiteX11" fmla="*/ 45509 w 157127"/>
                <a:gd name="connsiteY11" fmla="*/ 117715 h 252568"/>
                <a:gd name="connsiteX12" fmla="*/ 46721 w 157127"/>
                <a:gd name="connsiteY12" fmla="*/ 119048 h 252568"/>
                <a:gd name="connsiteX13" fmla="*/ 45712 w 157127"/>
                <a:gd name="connsiteY13" fmla="*/ 120233 h 252568"/>
                <a:gd name="connsiteX14" fmla="*/ 2994 w 157127"/>
                <a:gd name="connsiteY14" fmla="*/ 153517 h 252568"/>
                <a:gd name="connsiteX15" fmla="*/ 19939 w 157127"/>
                <a:gd name="connsiteY15" fmla="*/ 177973 h 252568"/>
                <a:gd name="connsiteX16" fmla="*/ 63844 w 157127"/>
                <a:gd name="connsiteY16" fmla="*/ 184933 h 252568"/>
                <a:gd name="connsiteX17" fmla="*/ 99038 w 157127"/>
                <a:gd name="connsiteY17" fmla="*/ 186641 h 252568"/>
                <a:gd name="connsiteX18" fmla="*/ 118284 w 157127"/>
                <a:gd name="connsiteY18" fmla="*/ 193428 h 252568"/>
                <a:gd name="connsiteX19" fmla="*/ 125708 w 157127"/>
                <a:gd name="connsiteY19" fmla="*/ 210388 h 252568"/>
                <a:gd name="connsiteX20" fmla="*/ 109790 w 157127"/>
                <a:gd name="connsiteY20" fmla="*/ 234742 h 252568"/>
                <a:gd name="connsiteX21" fmla="*/ 69633 w 157127"/>
                <a:gd name="connsiteY21" fmla="*/ 243251 h 252568"/>
                <a:gd name="connsiteX22" fmla="*/ 32804 w 157127"/>
                <a:gd name="connsiteY22" fmla="*/ 234945 h 252568"/>
                <a:gd name="connsiteX23" fmla="*/ 25076 w 157127"/>
                <a:gd name="connsiteY23" fmla="*/ 213123 h 252568"/>
                <a:gd name="connsiteX24" fmla="*/ 15931 w 157127"/>
                <a:gd name="connsiteY24" fmla="*/ 197132 h 252568"/>
                <a:gd name="connsiteX25" fmla="*/ 3283 w 157127"/>
                <a:gd name="connsiteY25" fmla="*/ 202921 h 252568"/>
                <a:gd name="connsiteX26" fmla="*/ -2 w 157127"/>
                <a:gd name="connsiteY26" fmla="*/ 216741 h 252568"/>
                <a:gd name="connsiteX27" fmla="*/ 24107 w 157127"/>
                <a:gd name="connsiteY27" fmla="*/ 246377 h 252568"/>
                <a:gd name="connsiteX28" fmla="*/ 65291 w 157127"/>
                <a:gd name="connsiteY28" fmla="*/ 252542 h 252568"/>
                <a:gd name="connsiteX29" fmla="*/ 111772 w 157127"/>
                <a:gd name="connsiteY29" fmla="*/ 243642 h 252568"/>
                <a:gd name="connsiteX30" fmla="*/ 135099 w 157127"/>
                <a:gd name="connsiteY30" fmla="*/ 222572 h 252568"/>
                <a:gd name="connsiteX31" fmla="*/ 141626 w 157127"/>
                <a:gd name="connsiteY31" fmla="*/ 197885 h 252568"/>
                <a:gd name="connsiteX32" fmla="*/ 134723 w 157127"/>
                <a:gd name="connsiteY32" fmla="*/ 171504 h 252568"/>
                <a:gd name="connsiteX33" fmla="*/ 51992 w 157127"/>
                <a:gd name="connsiteY33" fmla="*/ 151245 h 252568"/>
                <a:gd name="connsiteX34" fmla="*/ 24975 w 157127"/>
                <a:gd name="connsiteY34" fmla="*/ 139986 h 252568"/>
                <a:gd name="connsiteX35" fmla="*/ 66131 w 157127"/>
                <a:gd name="connsiteY35" fmla="*/ 120320 h 252568"/>
                <a:gd name="connsiteX36" fmla="*/ 128443 w 157127"/>
                <a:gd name="connsiteY36" fmla="*/ 63030 h 252568"/>
                <a:gd name="connsiteX37" fmla="*/ 122654 w 157127"/>
                <a:gd name="connsiteY37" fmla="*/ 34608 h 252568"/>
                <a:gd name="connsiteX38" fmla="*/ 141206 w 157127"/>
                <a:gd name="connsiteY38" fmla="*/ 34218 h 252568"/>
                <a:gd name="connsiteX39" fmla="*/ 154389 w 157127"/>
                <a:gd name="connsiteY39" fmla="*/ 24160 h 252568"/>
                <a:gd name="connsiteX40" fmla="*/ 156763 w 157127"/>
                <a:gd name="connsiteY40" fmla="*/ 9689 h 252568"/>
                <a:gd name="connsiteX41" fmla="*/ 140020 w 157127"/>
                <a:gd name="connsiteY41" fmla="*/ 1007 h 25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127" h="252568">
                  <a:moveTo>
                    <a:pt x="67028" y="111638"/>
                  </a:moveTo>
                  <a:cubicBezTo>
                    <a:pt x="47752" y="111638"/>
                    <a:pt x="36725" y="104402"/>
                    <a:pt x="36725" y="64491"/>
                  </a:cubicBezTo>
                  <a:cubicBezTo>
                    <a:pt x="36725" y="36302"/>
                    <a:pt x="46378" y="15290"/>
                    <a:pt x="67028" y="15290"/>
                  </a:cubicBezTo>
                  <a:cubicBezTo>
                    <a:pt x="91079" y="15290"/>
                    <a:pt x="98083" y="34362"/>
                    <a:pt x="98083" y="63854"/>
                  </a:cubicBezTo>
                  <a:cubicBezTo>
                    <a:pt x="98083" y="106066"/>
                    <a:pt x="85059" y="111609"/>
                    <a:pt x="67028" y="111609"/>
                  </a:cubicBezTo>
                  <a:moveTo>
                    <a:pt x="139889" y="1065"/>
                  </a:moveTo>
                  <a:cubicBezTo>
                    <a:pt x="135548" y="2512"/>
                    <a:pt x="132654" y="6462"/>
                    <a:pt x="131062" y="13148"/>
                  </a:cubicBezTo>
                  <a:cubicBezTo>
                    <a:pt x="129919" y="19313"/>
                    <a:pt x="127603" y="22872"/>
                    <a:pt x="124579" y="23900"/>
                  </a:cubicBezTo>
                  <a:cubicBezTo>
                    <a:pt x="121555" y="24927"/>
                    <a:pt x="116302" y="24942"/>
                    <a:pt x="114030" y="23133"/>
                  </a:cubicBezTo>
                  <a:cubicBezTo>
                    <a:pt x="106432" y="15897"/>
                    <a:pt x="91846" y="7215"/>
                    <a:pt x="66275" y="7215"/>
                  </a:cubicBezTo>
                  <a:cubicBezTo>
                    <a:pt x="24989" y="7157"/>
                    <a:pt x="6886" y="37242"/>
                    <a:pt x="6886" y="64491"/>
                  </a:cubicBezTo>
                  <a:cubicBezTo>
                    <a:pt x="6886" y="96530"/>
                    <a:pt x="18941" y="112072"/>
                    <a:pt x="45509" y="117715"/>
                  </a:cubicBezTo>
                  <a:cubicBezTo>
                    <a:pt x="46211" y="117749"/>
                    <a:pt x="46754" y="118345"/>
                    <a:pt x="46721" y="119048"/>
                  </a:cubicBezTo>
                  <a:cubicBezTo>
                    <a:pt x="46693" y="119627"/>
                    <a:pt x="46279" y="120113"/>
                    <a:pt x="45712" y="120233"/>
                  </a:cubicBezTo>
                  <a:cubicBezTo>
                    <a:pt x="23065" y="124893"/>
                    <a:pt x="2994" y="131651"/>
                    <a:pt x="2994" y="153517"/>
                  </a:cubicBezTo>
                  <a:cubicBezTo>
                    <a:pt x="2994" y="166743"/>
                    <a:pt x="10417" y="174022"/>
                    <a:pt x="19939" y="177973"/>
                  </a:cubicBezTo>
                  <a:cubicBezTo>
                    <a:pt x="30474" y="182314"/>
                    <a:pt x="45278" y="184600"/>
                    <a:pt x="63844" y="184933"/>
                  </a:cubicBezTo>
                  <a:cubicBezTo>
                    <a:pt x="75597" y="184888"/>
                    <a:pt x="87344" y="185459"/>
                    <a:pt x="99038" y="186641"/>
                  </a:cubicBezTo>
                  <a:cubicBezTo>
                    <a:pt x="107127" y="187567"/>
                    <a:pt x="113509" y="189911"/>
                    <a:pt x="118284" y="193428"/>
                  </a:cubicBezTo>
                  <a:cubicBezTo>
                    <a:pt x="123146" y="197277"/>
                    <a:pt x="125708" y="202964"/>
                    <a:pt x="125708" y="210388"/>
                  </a:cubicBezTo>
                  <a:cubicBezTo>
                    <a:pt x="125708" y="220517"/>
                    <a:pt x="120426" y="228694"/>
                    <a:pt x="109790" y="234742"/>
                  </a:cubicBezTo>
                  <a:cubicBezTo>
                    <a:pt x="99920" y="240328"/>
                    <a:pt x="86404" y="243251"/>
                    <a:pt x="69633" y="243251"/>
                  </a:cubicBezTo>
                  <a:cubicBezTo>
                    <a:pt x="55292" y="243251"/>
                    <a:pt x="43469" y="241717"/>
                    <a:pt x="32804" y="234945"/>
                  </a:cubicBezTo>
                  <a:cubicBezTo>
                    <a:pt x="24975" y="229953"/>
                    <a:pt x="23427" y="220214"/>
                    <a:pt x="25076" y="213123"/>
                  </a:cubicBezTo>
                  <a:cubicBezTo>
                    <a:pt x="26726" y="206032"/>
                    <a:pt x="24049" y="198507"/>
                    <a:pt x="15931" y="197132"/>
                  </a:cubicBezTo>
                  <a:cubicBezTo>
                    <a:pt x="10963" y="196538"/>
                    <a:pt x="6080" y="198772"/>
                    <a:pt x="3283" y="202921"/>
                  </a:cubicBezTo>
                  <a:cubicBezTo>
                    <a:pt x="881" y="206712"/>
                    <a:pt x="-2" y="211299"/>
                    <a:pt x="-2" y="216741"/>
                  </a:cubicBezTo>
                  <a:cubicBezTo>
                    <a:pt x="-2" y="234786"/>
                    <a:pt x="13688" y="243208"/>
                    <a:pt x="24107" y="246377"/>
                  </a:cubicBezTo>
                  <a:cubicBezTo>
                    <a:pt x="37391" y="250733"/>
                    <a:pt x="51314" y="252817"/>
                    <a:pt x="65291" y="252542"/>
                  </a:cubicBezTo>
                  <a:cubicBezTo>
                    <a:pt x="84682" y="252542"/>
                    <a:pt x="100499" y="249488"/>
                    <a:pt x="111772" y="243642"/>
                  </a:cubicBezTo>
                  <a:cubicBezTo>
                    <a:pt x="123045" y="237796"/>
                    <a:pt x="130888" y="230734"/>
                    <a:pt x="135099" y="222572"/>
                  </a:cubicBezTo>
                  <a:cubicBezTo>
                    <a:pt x="139283" y="215010"/>
                    <a:pt x="141526" y="206527"/>
                    <a:pt x="141626" y="197885"/>
                  </a:cubicBezTo>
                  <a:cubicBezTo>
                    <a:pt x="141626" y="186945"/>
                    <a:pt x="139267" y="178045"/>
                    <a:pt x="134723" y="171504"/>
                  </a:cubicBezTo>
                  <a:cubicBezTo>
                    <a:pt x="119977" y="150869"/>
                    <a:pt x="99052" y="153473"/>
                    <a:pt x="51992" y="151245"/>
                  </a:cubicBezTo>
                  <a:cubicBezTo>
                    <a:pt x="29331" y="151245"/>
                    <a:pt x="24975" y="147106"/>
                    <a:pt x="24975" y="139986"/>
                  </a:cubicBezTo>
                  <a:cubicBezTo>
                    <a:pt x="24975" y="129553"/>
                    <a:pt x="33383" y="125515"/>
                    <a:pt x="66131" y="120320"/>
                  </a:cubicBezTo>
                  <a:cubicBezTo>
                    <a:pt x="98300" y="115299"/>
                    <a:pt x="128443" y="103187"/>
                    <a:pt x="128443" y="63030"/>
                  </a:cubicBezTo>
                  <a:cubicBezTo>
                    <a:pt x="128535" y="53254"/>
                    <a:pt x="126563" y="43569"/>
                    <a:pt x="122654" y="34608"/>
                  </a:cubicBezTo>
                  <a:cubicBezTo>
                    <a:pt x="128758" y="36172"/>
                    <a:pt x="135173" y="36037"/>
                    <a:pt x="141206" y="34218"/>
                  </a:cubicBezTo>
                  <a:cubicBezTo>
                    <a:pt x="147718" y="32163"/>
                    <a:pt x="151958" y="28806"/>
                    <a:pt x="154389" y="24160"/>
                  </a:cubicBezTo>
                  <a:cubicBezTo>
                    <a:pt x="156842" y="19760"/>
                    <a:pt x="157681" y="14642"/>
                    <a:pt x="156763" y="9689"/>
                  </a:cubicBezTo>
                  <a:cubicBezTo>
                    <a:pt x="154679" y="428"/>
                    <a:pt x="147979" y="-1511"/>
                    <a:pt x="140020" y="1007"/>
                  </a:cubicBezTo>
                </a:path>
              </a:pathLst>
            </a:custGeom>
            <a:grpFill/>
            <a:ln w="1444" cap="flat">
              <a:noFill/>
              <a:prstDash val="solid"/>
              <a:miter/>
            </a:ln>
          </p:spPr>
          <p:txBody>
            <a:bodyPr rtlCol="0" anchor="ctr"/>
            <a:lstStyle/>
            <a:p>
              <a:endParaRPr lang="en-US"/>
            </a:p>
          </p:txBody>
        </p:sp>
        <p:sp>
          <p:nvSpPr>
            <p:cNvPr id="73" name="Freeform: Shape 27">
              <a:extLst>
                <a:ext uri="{FF2B5EF4-FFF2-40B4-BE49-F238E27FC236}">
                  <a16:creationId xmlns:a16="http://schemas.microsoft.com/office/drawing/2014/main" id="{B844BE24-2502-1B4B-B866-E9AD3A9574DD}"/>
                </a:ext>
              </a:extLst>
            </p:cNvPr>
            <p:cNvSpPr/>
            <p:nvPr/>
          </p:nvSpPr>
          <p:spPr>
            <a:xfrm>
              <a:off x="9008251"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61 w 83830"/>
                <a:gd name="connsiteY8" fmla="*/ 73611 h 105768"/>
                <a:gd name="connsiteX9" fmla="*/ 45336 w 83830"/>
                <a:gd name="connsiteY9" fmla="*/ 33468 h 105768"/>
                <a:gd name="connsiteX10" fmla="*/ 41429 w 83830"/>
                <a:gd name="connsiteY10" fmla="*/ 12457 h 105768"/>
                <a:gd name="connsiteX11" fmla="*/ 36725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61" y="73611"/>
                  </a:moveTo>
                  <a:lnTo>
                    <a:pt x="45336" y="33468"/>
                  </a:lnTo>
                  <a:lnTo>
                    <a:pt x="41429" y="12457"/>
                  </a:lnTo>
                  <a:lnTo>
                    <a:pt x="36725" y="33411"/>
                  </a:lnTo>
                  <a:lnTo>
                    <a:pt x="24208" y="73553"/>
                  </a:lnTo>
                  <a:close/>
                </a:path>
              </a:pathLst>
            </a:custGeom>
            <a:grpFill/>
            <a:ln w="1444" cap="flat">
              <a:noFill/>
              <a:prstDash val="solid"/>
              <a:miter/>
            </a:ln>
          </p:spPr>
          <p:txBody>
            <a:bodyPr rtlCol="0" anchor="ctr"/>
            <a:lstStyle/>
            <a:p>
              <a:endParaRPr lang="en-US"/>
            </a:p>
          </p:txBody>
        </p:sp>
        <p:sp>
          <p:nvSpPr>
            <p:cNvPr id="74" name="Freeform: Shape 28">
              <a:extLst>
                <a:ext uri="{FF2B5EF4-FFF2-40B4-BE49-F238E27FC236}">
                  <a16:creationId xmlns:a16="http://schemas.microsoft.com/office/drawing/2014/main" id="{690ED324-4F2F-5F4D-80CF-10D239C888C8}"/>
                </a:ext>
              </a:extLst>
            </p:cNvPr>
            <p:cNvSpPr/>
            <p:nvPr/>
          </p:nvSpPr>
          <p:spPr>
            <a:xfrm>
              <a:off x="9108854" y="7219508"/>
              <a:ext cx="65524" cy="109979"/>
            </a:xfrm>
            <a:custGeom>
              <a:avLst/>
              <a:gdLst>
                <a:gd name="connsiteX0" fmla="*/ 31516 w 65524"/>
                <a:gd name="connsiteY0" fmla="*/ 109977 h 109979"/>
                <a:gd name="connsiteX1" fmla="*/ -2 w 65524"/>
                <a:gd name="connsiteY1" fmla="*/ 102495 h 109979"/>
                <a:gd name="connsiteX2" fmla="*/ 2892 w 65524"/>
                <a:gd name="connsiteY2" fmla="*/ 90918 h 109979"/>
                <a:gd name="connsiteX3" fmla="*/ 29215 w 65524"/>
                <a:gd name="connsiteY3" fmla="*/ 97575 h 109979"/>
                <a:gd name="connsiteX4" fmla="*/ 49691 w 65524"/>
                <a:gd name="connsiteY4" fmla="*/ 80355 h 109979"/>
                <a:gd name="connsiteX5" fmla="*/ 29866 w 65524"/>
                <a:gd name="connsiteY5" fmla="*/ 61832 h 109979"/>
                <a:gd name="connsiteX6" fmla="*/ 779 w 65524"/>
                <a:gd name="connsiteY6" fmla="*/ 29822 h 109979"/>
                <a:gd name="connsiteX7" fmla="*/ 33469 w 65524"/>
                <a:gd name="connsiteY7" fmla="*/ -3 h 109979"/>
                <a:gd name="connsiteX8" fmla="*/ 60964 w 65524"/>
                <a:gd name="connsiteY8" fmla="*/ 5207 h 109979"/>
                <a:gd name="connsiteX9" fmla="*/ 58692 w 65524"/>
                <a:gd name="connsiteY9" fmla="*/ 17550 h 109979"/>
                <a:gd name="connsiteX10" fmla="*/ 34005 w 65524"/>
                <a:gd name="connsiteY10" fmla="*/ 13209 h 109979"/>
                <a:gd name="connsiteX11" fmla="*/ 15960 w 65524"/>
                <a:gd name="connsiteY11" fmla="*/ 28476 h 109979"/>
                <a:gd name="connsiteX12" fmla="*/ 35466 w 65524"/>
                <a:gd name="connsiteY12" fmla="*/ 46521 h 109979"/>
                <a:gd name="connsiteX13" fmla="*/ 65523 w 65524"/>
                <a:gd name="connsiteY13" fmla="*/ 78531 h 109979"/>
                <a:gd name="connsiteX14" fmla="*/ 31516 w 65524"/>
                <a:gd name="connsiteY14" fmla="*/ 109977 h 10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524" h="109979">
                  <a:moveTo>
                    <a:pt x="31516" y="109977"/>
                  </a:moveTo>
                  <a:cubicBezTo>
                    <a:pt x="15916" y="109977"/>
                    <a:pt x="6915" y="106402"/>
                    <a:pt x="-2" y="102495"/>
                  </a:cubicBezTo>
                  <a:lnTo>
                    <a:pt x="2892" y="90918"/>
                  </a:lnTo>
                  <a:cubicBezTo>
                    <a:pt x="11821" y="94811"/>
                    <a:pt x="19143" y="97575"/>
                    <a:pt x="29215" y="97575"/>
                  </a:cubicBezTo>
                  <a:cubicBezTo>
                    <a:pt x="43180" y="97575"/>
                    <a:pt x="49691" y="93841"/>
                    <a:pt x="49691" y="80355"/>
                  </a:cubicBezTo>
                  <a:cubicBezTo>
                    <a:pt x="49691" y="69791"/>
                    <a:pt x="45799" y="66057"/>
                    <a:pt x="29866" y="61832"/>
                  </a:cubicBezTo>
                  <a:cubicBezTo>
                    <a:pt x="10851" y="56637"/>
                    <a:pt x="779" y="50790"/>
                    <a:pt x="779" y="29822"/>
                  </a:cubicBezTo>
                  <a:cubicBezTo>
                    <a:pt x="808" y="10546"/>
                    <a:pt x="12472" y="-3"/>
                    <a:pt x="33469" y="-3"/>
                  </a:cubicBezTo>
                  <a:cubicBezTo>
                    <a:pt x="46493" y="-3"/>
                    <a:pt x="54105" y="2283"/>
                    <a:pt x="60964" y="5207"/>
                  </a:cubicBezTo>
                  <a:lnTo>
                    <a:pt x="58692" y="17550"/>
                  </a:lnTo>
                  <a:cubicBezTo>
                    <a:pt x="50241" y="14786"/>
                    <a:pt x="45046" y="13209"/>
                    <a:pt x="34005" y="13209"/>
                  </a:cubicBezTo>
                  <a:cubicBezTo>
                    <a:pt x="21328" y="13209"/>
                    <a:pt x="15960" y="17102"/>
                    <a:pt x="15960" y="28476"/>
                  </a:cubicBezTo>
                  <a:cubicBezTo>
                    <a:pt x="15960" y="39199"/>
                    <a:pt x="18854" y="42122"/>
                    <a:pt x="35466" y="46521"/>
                  </a:cubicBezTo>
                  <a:cubicBezTo>
                    <a:pt x="53989" y="51557"/>
                    <a:pt x="65523" y="58098"/>
                    <a:pt x="65523" y="78531"/>
                  </a:cubicBezTo>
                  <a:cubicBezTo>
                    <a:pt x="65523" y="98964"/>
                    <a:pt x="53613" y="109977"/>
                    <a:pt x="31516" y="109977"/>
                  </a:cubicBezTo>
                  <a:close/>
                </a:path>
              </a:pathLst>
            </a:custGeom>
            <a:grpFill/>
            <a:ln w="1444" cap="flat">
              <a:noFill/>
              <a:prstDash val="solid"/>
              <a:miter/>
            </a:ln>
          </p:spPr>
          <p:txBody>
            <a:bodyPr rtlCol="0" anchor="ctr"/>
            <a:lstStyle/>
            <a:p>
              <a:endParaRPr lang="en-US"/>
            </a:p>
          </p:txBody>
        </p:sp>
        <p:sp>
          <p:nvSpPr>
            <p:cNvPr id="75" name="Freeform: Shape 29">
              <a:extLst>
                <a:ext uri="{FF2B5EF4-FFF2-40B4-BE49-F238E27FC236}">
                  <a16:creationId xmlns:a16="http://schemas.microsoft.com/office/drawing/2014/main" id="{724883BC-6F58-F147-B75F-1FFBD0ADBBDB}"/>
                </a:ext>
              </a:extLst>
            </p:cNvPr>
            <p:cNvSpPr/>
            <p:nvPr/>
          </p:nvSpPr>
          <p:spPr>
            <a:xfrm>
              <a:off x="9190977" y="7219436"/>
              <a:ext cx="65495" cy="110052"/>
            </a:xfrm>
            <a:custGeom>
              <a:avLst/>
              <a:gdLst>
                <a:gd name="connsiteX0" fmla="*/ 31530 w 65495"/>
                <a:gd name="connsiteY0" fmla="*/ 110049 h 110052"/>
                <a:gd name="connsiteX1" fmla="*/ -2 w 65495"/>
                <a:gd name="connsiteY1" fmla="*/ 102567 h 110052"/>
                <a:gd name="connsiteX2" fmla="*/ 2892 w 65495"/>
                <a:gd name="connsiteY2" fmla="*/ 90991 h 110052"/>
                <a:gd name="connsiteX3" fmla="*/ 29215 w 65495"/>
                <a:gd name="connsiteY3" fmla="*/ 97647 h 110052"/>
                <a:gd name="connsiteX4" fmla="*/ 49691 w 65495"/>
                <a:gd name="connsiteY4" fmla="*/ 80427 h 110052"/>
                <a:gd name="connsiteX5" fmla="*/ 29866 w 65495"/>
                <a:gd name="connsiteY5" fmla="*/ 61904 h 110052"/>
                <a:gd name="connsiteX6" fmla="*/ 794 w 65495"/>
                <a:gd name="connsiteY6" fmla="*/ 29894 h 110052"/>
                <a:gd name="connsiteX7" fmla="*/ 33441 w 65495"/>
                <a:gd name="connsiteY7" fmla="*/ -3 h 110052"/>
                <a:gd name="connsiteX8" fmla="*/ 60935 w 65495"/>
                <a:gd name="connsiteY8" fmla="*/ 5207 h 110052"/>
                <a:gd name="connsiteX9" fmla="*/ 58678 w 65495"/>
                <a:gd name="connsiteY9" fmla="*/ 17550 h 110052"/>
                <a:gd name="connsiteX10" fmla="*/ 33976 w 65495"/>
                <a:gd name="connsiteY10" fmla="*/ 13209 h 110052"/>
                <a:gd name="connsiteX11" fmla="*/ 15931 w 65495"/>
                <a:gd name="connsiteY11" fmla="*/ 28476 h 110052"/>
                <a:gd name="connsiteX12" fmla="*/ 35438 w 65495"/>
                <a:gd name="connsiteY12" fmla="*/ 46521 h 110052"/>
                <a:gd name="connsiteX13" fmla="*/ 65494 w 65495"/>
                <a:gd name="connsiteY13" fmla="*/ 78531 h 110052"/>
                <a:gd name="connsiteX14" fmla="*/ 31530 w 65495"/>
                <a:gd name="connsiteY14" fmla="*/ 110049 h 11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95" h="110052">
                  <a:moveTo>
                    <a:pt x="31530" y="110049"/>
                  </a:moveTo>
                  <a:cubicBezTo>
                    <a:pt x="15916" y="110049"/>
                    <a:pt x="6930" y="106475"/>
                    <a:pt x="-2" y="102567"/>
                  </a:cubicBezTo>
                  <a:lnTo>
                    <a:pt x="2892" y="90991"/>
                  </a:lnTo>
                  <a:cubicBezTo>
                    <a:pt x="11835" y="94883"/>
                    <a:pt x="19143" y="97647"/>
                    <a:pt x="29215" y="97647"/>
                  </a:cubicBezTo>
                  <a:cubicBezTo>
                    <a:pt x="43194" y="97647"/>
                    <a:pt x="49691" y="93914"/>
                    <a:pt x="49691" y="80427"/>
                  </a:cubicBezTo>
                  <a:cubicBezTo>
                    <a:pt x="49691" y="69863"/>
                    <a:pt x="45799" y="66130"/>
                    <a:pt x="29866" y="61904"/>
                  </a:cubicBezTo>
                  <a:cubicBezTo>
                    <a:pt x="10866" y="56709"/>
                    <a:pt x="794" y="50863"/>
                    <a:pt x="794" y="29894"/>
                  </a:cubicBezTo>
                  <a:cubicBezTo>
                    <a:pt x="794" y="10561"/>
                    <a:pt x="12486" y="-3"/>
                    <a:pt x="33441" y="-3"/>
                  </a:cubicBezTo>
                  <a:cubicBezTo>
                    <a:pt x="46464" y="-3"/>
                    <a:pt x="54076" y="2283"/>
                    <a:pt x="60935" y="5207"/>
                  </a:cubicBezTo>
                  <a:lnTo>
                    <a:pt x="58678" y="17550"/>
                  </a:lnTo>
                  <a:cubicBezTo>
                    <a:pt x="50212" y="14786"/>
                    <a:pt x="45017" y="13209"/>
                    <a:pt x="33976" y="13209"/>
                  </a:cubicBezTo>
                  <a:cubicBezTo>
                    <a:pt x="21299" y="13209"/>
                    <a:pt x="15931" y="17102"/>
                    <a:pt x="15931" y="28476"/>
                  </a:cubicBezTo>
                  <a:cubicBezTo>
                    <a:pt x="15931" y="39199"/>
                    <a:pt x="18825" y="42122"/>
                    <a:pt x="35438" y="46521"/>
                  </a:cubicBezTo>
                  <a:cubicBezTo>
                    <a:pt x="53960" y="51557"/>
                    <a:pt x="65494" y="58098"/>
                    <a:pt x="65494" y="78531"/>
                  </a:cubicBezTo>
                  <a:cubicBezTo>
                    <a:pt x="65494" y="98964"/>
                    <a:pt x="53613" y="110049"/>
                    <a:pt x="31530" y="110049"/>
                  </a:cubicBezTo>
                  <a:close/>
                </a:path>
              </a:pathLst>
            </a:custGeom>
            <a:grpFill/>
            <a:ln w="1444" cap="flat">
              <a:noFill/>
              <a:prstDash val="solid"/>
              <a:miter/>
            </a:ln>
          </p:spPr>
          <p:txBody>
            <a:bodyPr rtlCol="0" anchor="ctr"/>
            <a:lstStyle/>
            <a:p>
              <a:endParaRPr lang="en-US"/>
            </a:p>
          </p:txBody>
        </p:sp>
        <p:sp>
          <p:nvSpPr>
            <p:cNvPr id="76" name="Freeform: Shape 30">
              <a:extLst>
                <a:ext uri="{FF2B5EF4-FFF2-40B4-BE49-F238E27FC236}">
                  <a16:creationId xmlns:a16="http://schemas.microsoft.com/office/drawing/2014/main" id="{62D30A6D-E327-2745-99CD-ED2298D6EFFD}"/>
                </a:ext>
              </a:extLst>
            </p:cNvPr>
            <p:cNvSpPr/>
            <p:nvPr/>
          </p:nvSpPr>
          <p:spPr>
            <a:xfrm>
              <a:off x="9278555"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49 w 61747"/>
                <a:gd name="connsiteY4" fmla="*/ 13166 h 105768"/>
                <a:gd name="connsiteX5" fmla="*/ 16249 w 61747"/>
                <a:gd name="connsiteY5" fmla="*/ 45494 h 105768"/>
                <a:gd name="connsiteX6" fmla="*/ 52803 w 61747"/>
                <a:gd name="connsiteY6" fmla="*/ 45494 h 105768"/>
                <a:gd name="connsiteX7" fmla="*/ 52803 w 61747"/>
                <a:gd name="connsiteY7" fmla="*/ 57678 h 105768"/>
                <a:gd name="connsiteX8" fmla="*/ 16249 w 61747"/>
                <a:gd name="connsiteY8" fmla="*/ 57678 h 105768"/>
                <a:gd name="connsiteX9" fmla="*/ 16249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49" y="13166"/>
                  </a:lnTo>
                  <a:lnTo>
                    <a:pt x="16249" y="45494"/>
                  </a:lnTo>
                  <a:lnTo>
                    <a:pt x="52803" y="45494"/>
                  </a:lnTo>
                  <a:lnTo>
                    <a:pt x="52803" y="57678"/>
                  </a:lnTo>
                  <a:lnTo>
                    <a:pt x="16249" y="57678"/>
                  </a:lnTo>
                  <a:lnTo>
                    <a:pt x="16249" y="92930"/>
                  </a:lnTo>
                  <a:lnTo>
                    <a:pt x="61746" y="92930"/>
                  </a:lnTo>
                  <a:lnTo>
                    <a:pt x="61746" y="105766"/>
                  </a:lnTo>
                  <a:close/>
                </a:path>
              </a:pathLst>
            </a:custGeom>
            <a:grpFill/>
            <a:ln w="1444" cap="flat">
              <a:noFill/>
              <a:prstDash val="solid"/>
              <a:miter/>
            </a:ln>
          </p:spPr>
          <p:txBody>
            <a:bodyPr rtlCol="0" anchor="ctr"/>
            <a:lstStyle/>
            <a:p>
              <a:endParaRPr lang="en-US"/>
            </a:p>
          </p:txBody>
        </p:sp>
        <p:sp>
          <p:nvSpPr>
            <p:cNvPr id="77" name="Freeform: Shape 31">
              <a:extLst>
                <a:ext uri="{FF2B5EF4-FFF2-40B4-BE49-F238E27FC236}">
                  <a16:creationId xmlns:a16="http://schemas.microsoft.com/office/drawing/2014/main" id="{734536E1-66F5-6D40-B7D6-88961C18B65D}"/>
                </a:ext>
              </a:extLst>
            </p:cNvPr>
            <p:cNvSpPr/>
            <p:nvPr/>
          </p:nvSpPr>
          <p:spPr>
            <a:xfrm>
              <a:off x="9355758" y="7221447"/>
              <a:ext cx="70907" cy="105783"/>
            </a:xfrm>
            <a:custGeom>
              <a:avLst/>
              <a:gdLst>
                <a:gd name="connsiteX0" fmla="*/ 27305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305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305" y="13166"/>
                  </a:moveTo>
                  <a:lnTo>
                    <a:pt x="-2" y="13166"/>
                  </a:lnTo>
                  <a:lnTo>
                    <a:pt x="-2" y="-3"/>
                  </a:lnTo>
                  <a:lnTo>
                    <a:pt x="70906" y="-3"/>
                  </a:lnTo>
                  <a:lnTo>
                    <a:pt x="70906" y="13166"/>
                  </a:lnTo>
                  <a:lnTo>
                    <a:pt x="43541" y="13166"/>
                  </a:lnTo>
                  <a:lnTo>
                    <a:pt x="43541" y="105780"/>
                  </a:lnTo>
                  <a:lnTo>
                    <a:pt x="27305" y="105780"/>
                  </a:lnTo>
                  <a:close/>
                </a:path>
              </a:pathLst>
            </a:custGeom>
            <a:grpFill/>
            <a:ln w="1444" cap="flat">
              <a:noFill/>
              <a:prstDash val="solid"/>
              <a:miter/>
            </a:ln>
          </p:spPr>
          <p:txBody>
            <a:bodyPr rtlCol="0" anchor="ctr"/>
            <a:lstStyle/>
            <a:p>
              <a:endParaRPr lang="en-US"/>
            </a:p>
          </p:txBody>
        </p:sp>
        <p:sp>
          <p:nvSpPr>
            <p:cNvPr id="78" name="Freeform: Shape 32">
              <a:extLst>
                <a:ext uri="{FF2B5EF4-FFF2-40B4-BE49-F238E27FC236}">
                  <a16:creationId xmlns:a16="http://schemas.microsoft.com/office/drawing/2014/main" id="{83ACC1E1-5FB3-E24C-A00C-14CA09270D39}"/>
                </a:ext>
              </a:extLst>
            </p:cNvPr>
            <p:cNvSpPr/>
            <p:nvPr/>
          </p:nvSpPr>
          <p:spPr>
            <a:xfrm>
              <a:off x="9489528" y="7221447"/>
              <a:ext cx="92527" cy="105768"/>
            </a:xfrm>
            <a:custGeom>
              <a:avLst/>
              <a:gdLst>
                <a:gd name="connsiteX0" fmla="*/ -2 w 92527"/>
                <a:gd name="connsiteY0" fmla="*/ 105766 h 105768"/>
                <a:gd name="connsiteX1" fmla="*/ -2 w 92527"/>
                <a:gd name="connsiteY1" fmla="*/ -3 h 105768"/>
                <a:gd name="connsiteX2" fmla="*/ 21444 w 92527"/>
                <a:gd name="connsiteY2" fmla="*/ -3 h 105768"/>
                <a:gd name="connsiteX3" fmla="*/ 40937 w 92527"/>
                <a:gd name="connsiteY3" fmla="*/ 70196 h 105768"/>
                <a:gd name="connsiteX4" fmla="*/ 45480 w 92527"/>
                <a:gd name="connsiteY4" fmla="*/ 99442 h 105768"/>
                <a:gd name="connsiteX5" fmla="*/ 50010 w 92527"/>
                <a:gd name="connsiteY5" fmla="*/ 70196 h 105768"/>
                <a:gd name="connsiteX6" fmla="*/ 70269 w 92527"/>
                <a:gd name="connsiteY6" fmla="*/ -3 h 105768"/>
                <a:gd name="connsiteX7" fmla="*/ 92526 w 92527"/>
                <a:gd name="connsiteY7" fmla="*/ -3 h 105768"/>
                <a:gd name="connsiteX8" fmla="*/ 92526 w 92527"/>
                <a:gd name="connsiteY8" fmla="*/ 105766 h 105768"/>
                <a:gd name="connsiteX9" fmla="*/ 76608 w 92527"/>
                <a:gd name="connsiteY9" fmla="*/ 105766 h 105768"/>
                <a:gd name="connsiteX10" fmla="*/ 76608 w 92527"/>
                <a:gd name="connsiteY10" fmla="*/ 53135 h 105768"/>
                <a:gd name="connsiteX11" fmla="*/ 79502 w 92527"/>
                <a:gd name="connsiteY11" fmla="*/ 6335 h 105768"/>
                <a:gd name="connsiteX12" fmla="*/ 72035 w 92527"/>
                <a:gd name="connsiteY12" fmla="*/ 40299 h 105768"/>
                <a:gd name="connsiteX13" fmla="*/ 53020 w 92527"/>
                <a:gd name="connsiteY13" fmla="*/ 105766 h 105768"/>
                <a:gd name="connsiteX14" fmla="*/ 36060 w 92527"/>
                <a:gd name="connsiteY14" fmla="*/ 105766 h 105768"/>
                <a:gd name="connsiteX15" fmla="*/ 17870 w 92527"/>
                <a:gd name="connsiteY15" fmla="*/ 41268 h 105768"/>
                <a:gd name="connsiteX16" fmla="*/ 10938 w 92527"/>
                <a:gd name="connsiteY16" fmla="*/ 6335 h 105768"/>
                <a:gd name="connsiteX17" fmla="*/ 13702 w 92527"/>
                <a:gd name="connsiteY17" fmla="*/ 53294 h 105768"/>
                <a:gd name="connsiteX18" fmla="*/ 13702 w 92527"/>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27" h="105768">
                  <a:moveTo>
                    <a:pt x="-2" y="105766"/>
                  </a:moveTo>
                  <a:lnTo>
                    <a:pt x="-2" y="-3"/>
                  </a:lnTo>
                  <a:lnTo>
                    <a:pt x="21444" y="-3"/>
                  </a:lnTo>
                  <a:lnTo>
                    <a:pt x="40937" y="70196"/>
                  </a:lnTo>
                  <a:lnTo>
                    <a:pt x="45480" y="99442"/>
                  </a:lnTo>
                  <a:lnTo>
                    <a:pt x="50010" y="70196"/>
                  </a:lnTo>
                  <a:lnTo>
                    <a:pt x="70269" y="-3"/>
                  </a:lnTo>
                  <a:lnTo>
                    <a:pt x="92526" y="-3"/>
                  </a:lnTo>
                  <a:lnTo>
                    <a:pt x="92526" y="105766"/>
                  </a:lnTo>
                  <a:lnTo>
                    <a:pt x="76608" y="105766"/>
                  </a:lnTo>
                  <a:lnTo>
                    <a:pt x="76608" y="53135"/>
                  </a:lnTo>
                  <a:lnTo>
                    <a:pt x="79502" y="6335"/>
                  </a:lnTo>
                  <a:lnTo>
                    <a:pt x="72035" y="40299"/>
                  </a:lnTo>
                  <a:lnTo>
                    <a:pt x="53020" y="105766"/>
                  </a:lnTo>
                  <a:lnTo>
                    <a:pt x="36060" y="105766"/>
                  </a:lnTo>
                  <a:lnTo>
                    <a:pt x="17870" y="41268"/>
                  </a:lnTo>
                  <a:lnTo>
                    <a:pt x="10938" y="6335"/>
                  </a:lnTo>
                  <a:lnTo>
                    <a:pt x="13702" y="53294"/>
                  </a:lnTo>
                  <a:lnTo>
                    <a:pt x="13702" y="105766"/>
                  </a:lnTo>
                  <a:close/>
                </a:path>
              </a:pathLst>
            </a:custGeom>
            <a:grpFill/>
            <a:ln w="1444" cap="flat">
              <a:noFill/>
              <a:prstDash val="solid"/>
              <a:miter/>
            </a:ln>
          </p:spPr>
          <p:txBody>
            <a:bodyPr rtlCol="0" anchor="ctr"/>
            <a:lstStyle/>
            <a:p>
              <a:endParaRPr lang="en-US"/>
            </a:p>
          </p:txBody>
        </p:sp>
        <p:sp>
          <p:nvSpPr>
            <p:cNvPr id="79" name="Freeform: Shape 33">
              <a:extLst>
                <a:ext uri="{FF2B5EF4-FFF2-40B4-BE49-F238E27FC236}">
                  <a16:creationId xmlns:a16="http://schemas.microsoft.com/office/drawing/2014/main" id="{77F011D0-9FEC-5F4D-B91A-F2F8465F3E8C}"/>
                </a:ext>
              </a:extLst>
            </p:cNvPr>
            <p:cNvSpPr/>
            <p:nvPr/>
          </p:nvSpPr>
          <p:spPr>
            <a:xfrm>
              <a:off x="9602446"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47 w 83830"/>
                <a:gd name="connsiteY8" fmla="*/ 73611 h 105768"/>
                <a:gd name="connsiteX9" fmla="*/ 45336 w 83830"/>
                <a:gd name="connsiteY9" fmla="*/ 33468 h 105768"/>
                <a:gd name="connsiteX10" fmla="*/ 41429 w 83830"/>
                <a:gd name="connsiteY10" fmla="*/ 12457 h 105768"/>
                <a:gd name="connsiteX11" fmla="*/ 36711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47" y="73611"/>
                  </a:moveTo>
                  <a:lnTo>
                    <a:pt x="45336" y="33468"/>
                  </a:lnTo>
                  <a:lnTo>
                    <a:pt x="41429" y="12457"/>
                  </a:lnTo>
                  <a:lnTo>
                    <a:pt x="36711" y="33411"/>
                  </a:lnTo>
                  <a:lnTo>
                    <a:pt x="24208" y="73553"/>
                  </a:lnTo>
                  <a:close/>
                </a:path>
              </a:pathLst>
            </a:custGeom>
            <a:grpFill/>
            <a:ln w="1444" cap="flat">
              <a:noFill/>
              <a:prstDash val="solid"/>
              <a:miter/>
            </a:ln>
          </p:spPr>
          <p:txBody>
            <a:bodyPr rtlCol="0" anchor="ctr"/>
            <a:lstStyle/>
            <a:p>
              <a:endParaRPr lang="en-US"/>
            </a:p>
          </p:txBody>
        </p:sp>
        <p:sp>
          <p:nvSpPr>
            <p:cNvPr id="80" name="Freeform: Shape 34">
              <a:extLst>
                <a:ext uri="{FF2B5EF4-FFF2-40B4-BE49-F238E27FC236}">
                  <a16:creationId xmlns:a16="http://schemas.microsoft.com/office/drawing/2014/main" id="{590A8EBE-E4B8-3A42-9CDC-9571EB03E016}"/>
                </a:ext>
              </a:extLst>
            </p:cNvPr>
            <p:cNvSpPr/>
            <p:nvPr/>
          </p:nvSpPr>
          <p:spPr>
            <a:xfrm>
              <a:off x="9706420" y="7221447"/>
              <a:ext cx="72326" cy="105826"/>
            </a:xfrm>
            <a:custGeom>
              <a:avLst/>
              <a:gdLst>
                <a:gd name="connsiteX0" fmla="*/ -2 w 72326"/>
                <a:gd name="connsiteY0" fmla="*/ 105766 h 105826"/>
                <a:gd name="connsiteX1" fmla="*/ -2 w 72326"/>
                <a:gd name="connsiteY1" fmla="*/ -3 h 105826"/>
                <a:gd name="connsiteX2" fmla="*/ 17884 w 72326"/>
                <a:gd name="connsiteY2" fmla="*/ -3 h 105826"/>
                <a:gd name="connsiteX3" fmla="*/ 50545 w 72326"/>
                <a:gd name="connsiteY3" fmla="*/ 63177 h 105826"/>
                <a:gd name="connsiteX4" fmla="*/ 61760 w 72326"/>
                <a:gd name="connsiteY4" fmla="*/ 93914 h 105826"/>
                <a:gd name="connsiteX5" fmla="*/ 57853 w 72326"/>
                <a:gd name="connsiteY5" fmla="*/ 58170 h 105826"/>
                <a:gd name="connsiteX6" fmla="*/ 57853 w 72326"/>
                <a:gd name="connsiteY6" fmla="*/ -3 h 105826"/>
                <a:gd name="connsiteX7" fmla="*/ 72324 w 72326"/>
                <a:gd name="connsiteY7" fmla="*/ -3 h 105826"/>
                <a:gd name="connsiteX8" fmla="*/ 72324 w 72326"/>
                <a:gd name="connsiteY8" fmla="*/ 105766 h 105826"/>
                <a:gd name="connsiteX9" fmla="*/ 55104 w 72326"/>
                <a:gd name="connsiteY9" fmla="*/ 105766 h 105826"/>
                <a:gd name="connsiteX10" fmla="*/ 20807 w 72326"/>
                <a:gd name="connsiteY10" fmla="*/ 40024 h 105826"/>
                <a:gd name="connsiteX11" fmla="*/ 10678 w 72326"/>
                <a:gd name="connsiteY11" fmla="*/ 10952 h 105826"/>
                <a:gd name="connsiteX12" fmla="*/ 14266 w 72326"/>
                <a:gd name="connsiteY12" fmla="*/ 44741 h 105826"/>
                <a:gd name="connsiteX13" fmla="*/ 14266 w 72326"/>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26" h="105826">
                  <a:moveTo>
                    <a:pt x="-2" y="105766"/>
                  </a:moveTo>
                  <a:lnTo>
                    <a:pt x="-2" y="-3"/>
                  </a:lnTo>
                  <a:lnTo>
                    <a:pt x="17884" y="-3"/>
                  </a:lnTo>
                  <a:lnTo>
                    <a:pt x="50545" y="63177"/>
                  </a:lnTo>
                  <a:lnTo>
                    <a:pt x="61760" y="93914"/>
                  </a:lnTo>
                  <a:lnTo>
                    <a:pt x="57853" y="58170"/>
                  </a:lnTo>
                  <a:lnTo>
                    <a:pt x="57853" y="-3"/>
                  </a:lnTo>
                  <a:lnTo>
                    <a:pt x="72324" y="-3"/>
                  </a:lnTo>
                  <a:lnTo>
                    <a:pt x="72324" y="105766"/>
                  </a:lnTo>
                  <a:lnTo>
                    <a:pt x="55104" y="105766"/>
                  </a:lnTo>
                  <a:lnTo>
                    <a:pt x="20807" y="40024"/>
                  </a:lnTo>
                  <a:lnTo>
                    <a:pt x="10678" y="10952"/>
                  </a:lnTo>
                  <a:lnTo>
                    <a:pt x="14266" y="44741"/>
                  </a:lnTo>
                  <a:lnTo>
                    <a:pt x="14266" y="105823"/>
                  </a:lnTo>
                  <a:close/>
                </a:path>
              </a:pathLst>
            </a:custGeom>
            <a:grpFill/>
            <a:ln w="1444" cap="flat">
              <a:noFill/>
              <a:prstDash val="solid"/>
              <a:miter/>
            </a:ln>
          </p:spPr>
          <p:txBody>
            <a:bodyPr rtlCol="0" anchor="ctr"/>
            <a:lstStyle/>
            <a:p>
              <a:endParaRPr lang="en-US"/>
            </a:p>
          </p:txBody>
        </p:sp>
        <p:sp>
          <p:nvSpPr>
            <p:cNvPr id="81" name="Freeform: Shape 35">
              <a:extLst>
                <a:ext uri="{FF2B5EF4-FFF2-40B4-BE49-F238E27FC236}">
                  <a16:creationId xmlns:a16="http://schemas.microsoft.com/office/drawing/2014/main" id="{67147B88-6781-B64B-9CBB-514E8A21596D}"/>
                </a:ext>
              </a:extLst>
            </p:cNvPr>
            <p:cNvSpPr/>
            <p:nvPr/>
          </p:nvSpPr>
          <p:spPr>
            <a:xfrm>
              <a:off x="9798904" y="7221447"/>
              <a:ext cx="83830" cy="105768"/>
            </a:xfrm>
            <a:custGeom>
              <a:avLst/>
              <a:gdLst>
                <a:gd name="connsiteX0" fmla="*/ 20605 w 83830"/>
                <a:gd name="connsiteY0" fmla="*/ 84884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12 w 83830"/>
                <a:gd name="connsiteY6" fmla="*/ 105766 h 105768"/>
                <a:gd name="connsiteX7" fmla="*/ 60733 w 83830"/>
                <a:gd name="connsiteY7" fmla="*/ 84884 h 105768"/>
                <a:gd name="connsiteX8" fmla="*/ 57332 w 83830"/>
                <a:gd name="connsiteY8" fmla="*/ 73683 h 105768"/>
                <a:gd name="connsiteX9" fmla="*/ 45307 w 83830"/>
                <a:gd name="connsiteY9" fmla="*/ 33541 h 105768"/>
                <a:gd name="connsiteX10" fmla="*/ 41400 w 83830"/>
                <a:gd name="connsiteY10" fmla="*/ 12529 h 105768"/>
                <a:gd name="connsiteX11" fmla="*/ 36697 w 83830"/>
                <a:gd name="connsiteY11" fmla="*/ 33483 h 105768"/>
                <a:gd name="connsiteX12" fmla="*/ 24179 w 83830"/>
                <a:gd name="connsiteY12" fmla="*/ 73625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05" y="84884"/>
                  </a:moveTo>
                  <a:lnTo>
                    <a:pt x="14136" y="105766"/>
                  </a:lnTo>
                  <a:lnTo>
                    <a:pt x="-2" y="105766"/>
                  </a:lnTo>
                  <a:lnTo>
                    <a:pt x="34280" y="-3"/>
                  </a:lnTo>
                  <a:lnTo>
                    <a:pt x="50198" y="-3"/>
                  </a:lnTo>
                  <a:lnTo>
                    <a:pt x="83829" y="105766"/>
                  </a:lnTo>
                  <a:lnTo>
                    <a:pt x="66912" y="105766"/>
                  </a:lnTo>
                  <a:lnTo>
                    <a:pt x="60733" y="84884"/>
                  </a:lnTo>
                  <a:close/>
                  <a:moveTo>
                    <a:pt x="57332" y="73683"/>
                  </a:moveTo>
                  <a:lnTo>
                    <a:pt x="45307" y="33541"/>
                  </a:lnTo>
                  <a:lnTo>
                    <a:pt x="41400" y="12529"/>
                  </a:lnTo>
                  <a:lnTo>
                    <a:pt x="36697" y="33483"/>
                  </a:lnTo>
                  <a:lnTo>
                    <a:pt x="24179" y="73625"/>
                  </a:lnTo>
                  <a:close/>
                </a:path>
              </a:pathLst>
            </a:custGeom>
            <a:grpFill/>
            <a:ln w="1444" cap="flat">
              <a:noFill/>
              <a:prstDash val="solid"/>
              <a:miter/>
            </a:ln>
          </p:spPr>
          <p:txBody>
            <a:bodyPr rtlCol="0" anchor="ctr"/>
            <a:lstStyle/>
            <a:p>
              <a:endParaRPr lang="en-US"/>
            </a:p>
          </p:txBody>
        </p:sp>
        <p:sp>
          <p:nvSpPr>
            <p:cNvPr id="82" name="Freeform: Shape 36">
              <a:extLst>
                <a:ext uri="{FF2B5EF4-FFF2-40B4-BE49-F238E27FC236}">
                  <a16:creationId xmlns:a16="http://schemas.microsoft.com/office/drawing/2014/main" id="{84E2125D-25E7-1D42-B9BB-6B89ED9E49DF}"/>
                </a:ext>
              </a:extLst>
            </p:cNvPr>
            <p:cNvSpPr/>
            <p:nvPr/>
          </p:nvSpPr>
          <p:spPr>
            <a:xfrm>
              <a:off x="9894543" y="7219490"/>
              <a:ext cx="74786" cy="110012"/>
            </a:xfrm>
            <a:custGeom>
              <a:avLst/>
              <a:gdLst>
                <a:gd name="connsiteX0" fmla="*/ 64654 w 74786"/>
                <a:gd name="connsiteY0" fmla="*/ 99446 h 110012"/>
                <a:gd name="connsiteX1" fmla="*/ 55234 w 74786"/>
                <a:gd name="connsiteY1" fmla="*/ 108708 h 110012"/>
                <a:gd name="connsiteX2" fmla="*/ 42080 w 74786"/>
                <a:gd name="connsiteY2" fmla="*/ 110010 h 110012"/>
                <a:gd name="connsiteX3" fmla="*/ -2 w 74786"/>
                <a:gd name="connsiteY3" fmla="*/ 54600 h 110012"/>
                <a:gd name="connsiteX4" fmla="*/ 43541 w 74786"/>
                <a:gd name="connsiteY4" fmla="*/ 1 h 110012"/>
                <a:gd name="connsiteX5" fmla="*/ 71485 w 74786"/>
                <a:gd name="connsiteY5" fmla="*/ 5370 h 110012"/>
                <a:gd name="connsiteX6" fmla="*/ 69531 w 74786"/>
                <a:gd name="connsiteY6" fmla="*/ 18394 h 110012"/>
                <a:gd name="connsiteX7" fmla="*/ 42731 w 74786"/>
                <a:gd name="connsiteY7" fmla="*/ 13517 h 110012"/>
                <a:gd name="connsiteX8" fmla="*/ 17059 w 74786"/>
                <a:gd name="connsiteY8" fmla="*/ 51388 h 110012"/>
                <a:gd name="connsiteX9" fmla="*/ 17059 w 74786"/>
                <a:gd name="connsiteY9" fmla="*/ 56583 h 110012"/>
                <a:gd name="connsiteX10" fmla="*/ 41920 w 74786"/>
                <a:gd name="connsiteY10" fmla="*/ 97521 h 110012"/>
                <a:gd name="connsiteX11" fmla="*/ 59633 w 74786"/>
                <a:gd name="connsiteY11" fmla="*/ 94077 h 110012"/>
                <a:gd name="connsiteX12" fmla="*/ 59633 w 74786"/>
                <a:gd name="connsiteY12" fmla="*/ 63862 h 110012"/>
                <a:gd name="connsiteX13" fmla="*/ 43368 w 74786"/>
                <a:gd name="connsiteY13" fmla="*/ 63862 h 110012"/>
                <a:gd name="connsiteX14" fmla="*/ 43368 w 74786"/>
                <a:gd name="connsiteY14" fmla="*/ 52285 h 110012"/>
                <a:gd name="connsiteX15" fmla="*/ 74784 w 74786"/>
                <a:gd name="connsiteY15" fmla="*/ 52285 h 110012"/>
                <a:gd name="connsiteX16" fmla="*/ 74784 w 74786"/>
                <a:gd name="connsiteY16" fmla="*/ 108982 h 110012"/>
                <a:gd name="connsiteX17" fmla="*/ 69430 w 74786"/>
                <a:gd name="connsiteY17" fmla="*/ 108982 h 11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786" h="110012">
                  <a:moveTo>
                    <a:pt x="64654" y="99446"/>
                  </a:moveTo>
                  <a:lnTo>
                    <a:pt x="55234" y="108708"/>
                  </a:lnTo>
                  <a:cubicBezTo>
                    <a:pt x="50903" y="109574"/>
                    <a:pt x="46496" y="110010"/>
                    <a:pt x="42080" y="110010"/>
                  </a:cubicBezTo>
                  <a:cubicBezTo>
                    <a:pt x="11213" y="110010"/>
                    <a:pt x="-2" y="86610"/>
                    <a:pt x="-2" y="54600"/>
                  </a:cubicBezTo>
                  <a:cubicBezTo>
                    <a:pt x="-2" y="23575"/>
                    <a:pt x="12675" y="1"/>
                    <a:pt x="43541" y="1"/>
                  </a:cubicBezTo>
                  <a:cubicBezTo>
                    <a:pt x="53121" y="-104"/>
                    <a:pt x="62626" y="1722"/>
                    <a:pt x="71485" y="5370"/>
                  </a:cubicBezTo>
                  <a:lnTo>
                    <a:pt x="69531" y="18394"/>
                  </a:lnTo>
                  <a:cubicBezTo>
                    <a:pt x="59633" y="15500"/>
                    <a:pt x="52311" y="13517"/>
                    <a:pt x="42731" y="13517"/>
                  </a:cubicBezTo>
                  <a:cubicBezTo>
                    <a:pt x="27942" y="13517"/>
                    <a:pt x="17059" y="21317"/>
                    <a:pt x="17059" y="51388"/>
                  </a:cubicBezTo>
                  <a:lnTo>
                    <a:pt x="17059" y="56583"/>
                  </a:lnTo>
                  <a:cubicBezTo>
                    <a:pt x="17059" y="87609"/>
                    <a:pt x="26480" y="97521"/>
                    <a:pt x="41920" y="97521"/>
                  </a:cubicBezTo>
                  <a:cubicBezTo>
                    <a:pt x="48003" y="97647"/>
                    <a:pt x="54041" y="96472"/>
                    <a:pt x="59633" y="94077"/>
                  </a:cubicBezTo>
                  <a:lnTo>
                    <a:pt x="59633" y="63862"/>
                  </a:lnTo>
                  <a:lnTo>
                    <a:pt x="43368" y="63862"/>
                  </a:lnTo>
                  <a:lnTo>
                    <a:pt x="43368" y="52285"/>
                  </a:lnTo>
                  <a:lnTo>
                    <a:pt x="74784" y="52285"/>
                  </a:lnTo>
                  <a:lnTo>
                    <a:pt x="74784" y="108982"/>
                  </a:lnTo>
                  <a:lnTo>
                    <a:pt x="69430" y="108982"/>
                  </a:lnTo>
                  <a:close/>
                </a:path>
              </a:pathLst>
            </a:custGeom>
            <a:grpFill/>
            <a:ln w="1444" cap="flat">
              <a:noFill/>
              <a:prstDash val="solid"/>
              <a:miter/>
            </a:ln>
          </p:spPr>
          <p:txBody>
            <a:bodyPr rtlCol="0" anchor="ctr"/>
            <a:lstStyle/>
            <a:p>
              <a:endParaRPr lang="en-US"/>
            </a:p>
          </p:txBody>
        </p:sp>
        <p:sp>
          <p:nvSpPr>
            <p:cNvPr id="83" name="Freeform: Shape 37">
              <a:extLst>
                <a:ext uri="{FF2B5EF4-FFF2-40B4-BE49-F238E27FC236}">
                  <a16:creationId xmlns:a16="http://schemas.microsoft.com/office/drawing/2014/main" id="{A3E86325-991A-DC43-A6AD-53E2DB61281F}"/>
                </a:ext>
              </a:extLst>
            </p:cNvPr>
            <p:cNvSpPr/>
            <p:nvPr/>
          </p:nvSpPr>
          <p:spPr>
            <a:xfrm>
              <a:off x="9994972" y="7221447"/>
              <a:ext cx="61805" cy="105768"/>
            </a:xfrm>
            <a:custGeom>
              <a:avLst/>
              <a:gdLst>
                <a:gd name="connsiteX0" fmla="*/ -2 w 61805"/>
                <a:gd name="connsiteY0" fmla="*/ 105766 h 105768"/>
                <a:gd name="connsiteX1" fmla="*/ -2 w 61805"/>
                <a:gd name="connsiteY1" fmla="*/ -3 h 105768"/>
                <a:gd name="connsiteX2" fmla="*/ 58823 w 61805"/>
                <a:gd name="connsiteY2" fmla="*/ -3 h 105768"/>
                <a:gd name="connsiteX3" fmla="*/ 58823 w 61805"/>
                <a:gd name="connsiteY3" fmla="*/ 13166 h 105768"/>
                <a:gd name="connsiteX4" fmla="*/ 16321 w 61805"/>
                <a:gd name="connsiteY4" fmla="*/ 13166 h 105768"/>
                <a:gd name="connsiteX5" fmla="*/ 16321 w 61805"/>
                <a:gd name="connsiteY5" fmla="*/ 45494 h 105768"/>
                <a:gd name="connsiteX6" fmla="*/ 52875 w 61805"/>
                <a:gd name="connsiteY6" fmla="*/ 45494 h 105768"/>
                <a:gd name="connsiteX7" fmla="*/ 52875 w 61805"/>
                <a:gd name="connsiteY7" fmla="*/ 57678 h 105768"/>
                <a:gd name="connsiteX8" fmla="*/ 16321 w 61805"/>
                <a:gd name="connsiteY8" fmla="*/ 57678 h 105768"/>
                <a:gd name="connsiteX9" fmla="*/ 16321 w 61805"/>
                <a:gd name="connsiteY9" fmla="*/ 92930 h 105768"/>
                <a:gd name="connsiteX10" fmla="*/ 61804 w 61805"/>
                <a:gd name="connsiteY10" fmla="*/ 92930 h 105768"/>
                <a:gd name="connsiteX11" fmla="*/ 61804 w 61805"/>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805" h="105768">
                  <a:moveTo>
                    <a:pt x="-2" y="105766"/>
                  </a:moveTo>
                  <a:lnTo>
                    <a:pt x="-2" y="-3"/>
                  </a:lnTo>
                  <a:lnTo>
                    <a:pt x="58823" y="-3"/>
                  </a:lnTo>
                  <a:lnTo>
                    <a:pt x="58823" y="13166"/>
                  </a:lnTo>
                  <a:lnTo>
                    <a:pt x="16321" y="13166"/>
                  </a:lnTo>
                  <a:lnTo>
                    <a:pt x="16321" y="45494"/>
                  </a:lnTo>
                  <a:lnTo>
                    <a:pt x="52875" y="45494"/>
                  </a:lnTo>
                  <a:lnTo>
                    <a:pt x="52875" y="57678"/>
                  </a:lnTo>
                  <a:lnTo>
                    <a:pt x="16321" y="57678"/>
                  </a:lnTo>
                  <a:lnTo>
                    <a:pt x="16321" y="92930"/>
                  </a:lnTo>
                  <a:lnTo>
                    <a:pt x="61804" y="92930"/>
                  </a:lnTo>
                  <a:lnTo>
                    <a:pt x="61804" y="105766"/>
                  </a:lnTo>
                  <a:close/>
                </a:path>
              </a:pathLst>
            </a:custGeom>
            <a:grpFill/>
            <a:ln w="1444" cap="flat">
              <a:noFill/>
              <a:prstDash val="solid"/>
              <a:miter/>
            </a:ln>
          </p:spPr>
          <p:txBody>
            <a:bodyPr rtlCol="0" anchor="ctr"/>
            <a:lstStyle/>
            <a:p>
              <a:endParaRPr lang="en-US"/>
            </a:p>
          </p:txBody>
        </p:sp>
        <p:sp>
          <p:nvSpPr>
            <p:cNvPr id="84" name="Freeform: Shape 38">
              <a:extLst>
                <a:ext uri="{FF2B5EF4-FFF2-40B4-BE49-F238E27FC236}">
                  <a16:creationId xmlns:a16="http://schemas.microsoft.com/office/drawing/2014/main" id="{2C8A95E6-7479-0C40-BEC5-C4930896A6A6}"/>
                </a:ext>
              </a:extLst>
            </p:cNvPr>
            <p:cNvSpPr/>
            <p:nvPr/>
          </p:nvSpPr>
          <p:spPr>
            <a:xfrm>
              <a:off x="10078137" y="7221447"/>
              <a:ext cx="92542" cy="105768"/>
            </a:xfrm>
            <a:custGeom>
              <a:avLst/>
              <a:gdLst>
                <a:gd name="connsiteX0" fmla="*/ -2 w 92542"/>
                <a:gd name="connsiteY0" fmla="*/ 105766 h 105768"/>
                <a:gd name="connsiteX1" fmla="*/ -2 w 92542"/>
                <a:gd name="connsiteY1" fmla="*/ -3 h 105768"/>
                <a:gd name="connsiteX2" fmla="*/ 21430 w 92542"/>
                <a:gd name="connsiteY2" fmla="*/ -3 h 105768"/>
                <a:gd name="connsiteX3" fmla="*/ 40922 w 92542"/>
                <a:gd name="connsiteY3" fmla="*/ 70196 h 105768"/>
                <a:gd name="connsiteX4" fmla="*/ 45466 w 92542"/>
                <a:gd name="connsiteY4" fmla="*/ 99442 h 105768"/>
                <a:gd name="connsiteX5" fmla="*/ 50024 w 92542"/>
                <a:gd name="connsiteY5" fmla="*/ 70196 h 105768"/>
                <a:gd name="connsiteX6" fmla="*/ 70284 w 92542"/>
                <a:gd name="connsiteY6" fmla="*/ -3 h 105768"/>
                <a:gd name="connsiteX7" fmla="*/ 92540 w 92542"/>
                <a:gd name="connsiteY7" fmla="*/ -3 h 105768"/>
                <a:gd name="connsiteX8" fmla="*/ 92540 w 92542"/>
                <a:gd name="connsiteY8" fmla="*/ 105766 h 105768"/>
                <a:gd name="connsiteX9" fmla="*/ 76622 w 92542"/>
                <a:gd name="connsiteY9" fmla="*/ 105766 h 105768"/>
                <a:gd name="connsiteX10" fmla="*/ 76622 w 92542"/>
                <a:gd name="connsiteY10" fmla="*/ 53135 h 105768"/>
                <a:gd name="connsiteX11" fmla="*/ 79516 w 92542"/>
                <a:gd name="connsiteY11" fmla="*/ 6335 h 105768"/>
                <a:gd name="connsiteX12" fmla="*/ 72078 w 92542"/>
                <a:gd name="connsiteY12" fmla="*/ 40299 h 105768"/>
                <a:gd name="connsiteX13" fmla="*/ 53078 w 92542"/>
                <a:gd name="connsiteY13" fmla="*/ 105766 h 105768"/>
                <a:gd name="connsiteX14" fmla="*/ 36074 w 92542"/>
                <a:gd name="connsiteY14" fmla="*/ 105766 h 105768"/>
                <a:gd name="connsiteX15" fmla="*/ 17870 w 92542"/>
                <a:gd name="connsiteY15" fmla="*/ 41268 h 105768"/>
                <a:gd name="connsiteX16" fmla="*/ 10895 w 92542"/>
                <a:gd name="connsiteY16" fmla="*/ 6335 h 105768"/>
                <a:gd name="connsiteX17" fmla="*/ 13644 w 92542"/>
                <a:gd name="connsiteY17" fmla="*/ 53294 h 105768"/>
                <a:gd name="connsiteX18" fmla="*/ 13644 w 92542"/>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42" h="105768">
                  <a:moveTo>
                    <a:pt x="-2" y="105766"/>
                  </a:moveTo>
                  <a:lnTo>
                    <a:pt x="-2" y="-3"/>
                  </a:lnTo>
                  <a:lnTo>
                    <a:pt x="21430" y="-3"/>
                  </a:lnTo>
                  <a:lnTo>
                    <a:pt x="40922" y="70196"/>
                  </a:lnTo>
                  <a:lnTo>
                    <a:pt x="45466" y="99442"/>
                  </a:lnTo>
                  <a:lnTo>
                    <a:pt x="50024" y="70196"/>
                  </a:lnTo>
                  <a:lnTo>
                    <a:pt x="70284" y="-3"/>
                  </a:lnTo>
                  <a:lnTo>
                    <a:pt x="92540" y="-3"/>
                  </a:lnTo>
                  <a:lnTo>
                    <a:pt x="92540" y="105766"/>
                  </a:lnTo>
                  <a:lnTo>
                    <a:pt x="76622" y="105766"/>
                  </a:lnTo>
                  <a:lnTo>
                    <a:pt x="76622" y="53135"/>
                  </a:lnTo>
                  <a:lnTo>
                    <a:pt x="79516" y="6335"/>
                  </a:lnTo>
                  <a:lnTo>
                    <a:pt x="72078" y="40299"/>
                  </a:lnTo>
                  <a:lnTo>
                    <a:pt x="53078" y="105766"/>
                  </a:lnTo>
                  <a:lnTo>
                    <a:pt x="36074" y="105766"/>
                  </a:lnTo>
                  <a:lnTo>
                    <a:pt x="17870" y="41268"/>
                  </a:lnTo>
                  <a:lnTo>
                    <a:pt x="10895" y="6335"/>
                  </a:lnTo>
                  <a:lnTo>
                    <a:pt x="13644" y="53294"/>
                  </a:lnTo>
                  <a:lnTo>
                    <a:pt x="13644" y="105766"/>
                  </a:lnTo>
                  <a:close/>
                </a:path>
              </a:pathLst>
            </a:custGeom>
            <a:grpFill/>
            <a:ln w="1444" cap="flat">
              <a:noFill/>
              <a:prstDash val="solid"/>
              <a:miter/>
            </a:ln>
          </p:spPr>
          <p:txBody>
            <a:bodyPr rtlCol="0" anchor="ctr"/>
            <a:lstStyle/>
            <a:p>
              <a:endParaRPr lang="en-US"/>
            </a:p>
          </p:txBody>
        </p:sp>
        <p:sp>
          <p:nvSpPr>
            <p:cNvPr id="85" name="Freeform: Shape 39">
              <a:extLst>
                <a:ext uri="{FF2B5EF4-FFF2-40B4-BE49-F238E27FC236}">
                  <a16:creationId xmlns:a16="http://schemas.microsoft.com/office/drawing/2014/main" id="{F4CD4CDC-A856-F14F-9169-1A8BCDF3278C}"/>
                </a:ext>
              </a:extLst>
            </p:cNvPr>
            <p:cNvSpPr/>
            <p:nvPr/>
          </p:nvSpPr>
          <p:spPr>
            <a:xfrm>
              <a:off x="10199216"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63 w 61747"/>
                <a:gd name="connsiteY4" fmla="*/ 13166 h 105768"/>
                <a:gd name="connsiteX5" fmla="*/ 16263 w 61747"/>
                <a:gd name="connsiteY5" fmla="*/ 45494 h 105768"/>
                <a:gd name="connsiteX6" fmla="*/ 52817 w 61747"/>
                <a:gd name="connsiteY6" fmla="*/ 45494 h 105768"/>
                <a:gd name="connsiteX7" fmla="*/ 52817 w 61747"/>
                <a:gd name="connsiteY7" fmla="*/ 57678 h 105768"/>
                <a:gd name="connsiteX8" fmla="*/ 16263 w 61747"/>
                <a:gd name="connsiteY8" fmla="*/ 57678 h 105768"/>
                <a:gd name="connsiteX9" fmla="*/ 16263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63" y="13166"/>
                  </a:lnTo>
                  <a:lnTo>
                    <a:pt x="16263" y="45494"/>
                  </a:lnTo>
                  <a:lnTo>
                    <a:pt x="52817" y="45494"/>
                  </a:lnTo>
                  <a:lnTo>
                    <a:pt x="52817" y="57678"/>
                  </a:lnTo>
                  <a:lnTo>
                    <a:pt x="16263" y="57678"/>
                  </a:lnTo>
                  <a:lnTo>
                    <a:pt x="16263" y="92930"/>
                  </a:lnTo>
                  <a:lnTo>
                    <a:pt x="61746" y="92930"/>
                  </a:lnTo>
                  <a:lnTo>
                    <a:pt x="61746" y="105766"/>
                  </a:lnTo>
                  <a:close/>
                </a:path>
              </a:pathLst>
            </a:custGeom>
            <a:grpFill/>
            <a:ln w="1444" cap="flat">
              <a:noFill/>
              <a:prstDash val="solid"/>
              <a:miter/>
            </a:ln>
          </p:spPr>
          <p:txBody>
            <a:bodyPr rtlCol="0" anchor="ctr"/>
            <a:lstStyle/>
            <a:p>
              <a:endParaRPr lang="en-US"/>
            </a:p>
          </p:txBody>
        </p:sp>
        <p:sp>
          <p:nvSpPr>
            <p:cNvPr id="86" name="Freeform: Shape 40">
              <a:extLst>
                <a:ext uri="{FF2B5EF4-FFF2-40B4-BE49-F238E27FC236}">
                  <a16:creationId xmlns:a16="http://schemas.microsoft.com/office/drawing/2014/main" id="{5A7A1850-07A4-0C4A-B6E7-3DB74D623570}"/>
                </a:ext>
              </a:extLst>
            </p:cNvPr>
            <p:cNvSpPr/>
            <p:nvPr/>
          </p:nvSpPr>
          <p:spPr>
            <a:xfrm>
              <a:off x="10282381" y="7221447"/>
              <a:ext cx="72311" cy="105826"/>
            </a:xfrm>
            <a:custGeom>
              <a:avLst/>
              <a:gdLst>
                <a:gd name="connsiteX0" fmla="*/ -2 w 72311"/>
                <a:gd name="connsiteY0" fmla="*/ 105766 h 105826"/>
                <a:gd name="connsiteX1" fmla="*/ -2 w 72311"/>
                <a:gd name="connsiteY1" fmla="*/ -3 h 105826"/>
                <a:gd name="connsiteX2" fmla="*/ 17870 w 72311"/>
                <a:gd name="connsiteY2" fmla="*/ -3 h 105826"/>
                <a:gd name="connsiteX3" fmla="*/ 50531 w 72311"/>
                <a:gd name="connsiteY3" fmla="*/ 63177 h 105826"/>
                <a:gd name="connsiteX4" fmla="*/ 61746 w 72311"/>
                <a:gd name="connsiteY4" fmla="*/ 93914 h 105826"/>
                <a:gd name="connsiteX5" fmla="*/ 57839 w 72311"/>
                <a:gd name="connsiteY5" fmla="*/ 58170 h 105826"/>
                <a:gd name="connsiteX6" fmla="*/ 57839 w 72311"/>
                <a:gd name="connsiteY6" fmla="*/ -3 h 105826"/>
                <a:gd name="connsiteX7" fmla="*/ 72310 w 72311"/>
                <a:gd name="connsiteY7" fmla="*/ -3 h 105826"/>
                <a:gd name="connsiteX8" fmla="*/ 72310 w 72311"/>
                <a:gd name="connsiteY8" fmla="*/ 105766 h 105826"/>
                <a:gd name="connsiteX9" fmla="*/ 55089 w 72311"/>
                <a:gd name="connsiteY9" fmla="*/ 105766 h 105826"/>
                <a:gd name="connsiteX10" fmla="*/ 20793 w 72311"/>
                <a:gd name="connsiteY10" fmla="*/ 40024 h 105826"/>
                <a:gd name="connsiteX11" fmla="*/ 10663 w 72311"/>
                <a:gd name="connsiteY11" fmla="*/ 10952 h 105826"/>
                <a:gd name="connsiteX12" fmla="*/ 14237 w 72311"/>
                <a:gd name="connsiteY12" fmla="*/ 44741 h 105826"/>
                <a:gd name="connsiteX13" fmla="*/ 14237 w 72311"/>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1" h="105826">
                  <a:moveTo>
                    <a:pt x="-2" y="105766"/>
                  </a:moveTo>
                  <a:lnTo>
                    <a:pt x="-2" y="-3"/>
                  </a:lnTo>
                  <a:lnTo>
                    <a:pt x="17870" y="-3"/>
                  </a:lnTo>
                  <a:lnTo>
                    <a:pt x="50531" y="63177"/>
                  </a:lnTo>
                  <a:lnTo>
                    <a:pt x="61746" y="93914"/>
                  </a:lnTo>
                  <a:lnTo>
                    <a:pt x="57839" y="58170"/>
                  </a:lnTo>
                  <a:lnTo>
                    <a:pt x="57839" y="-3"/>
                  </a:lnTo>
                  <a:lnTo>
                    <a:pt x="72310" y="-3"/>
                  </a:lnTo>
                  <a:lnTo>
                    <a:pt x="72310" y="105766"/>
                  </a:lnTo>
                  <a:lnTo>
                    <a:pt x="55089" y="105766"/>
                  </a:lnTo>
                  <a:lnTo>
                    <a:pt x="20793" y="40024"/>
                  </a:lnTo>
                  <a:lnTo>
                    <a:pt x="10663" y="10952"/>
                  </a:lnTo>
                  <a:lnTo>
                    <a:pt x="14237" y="44741"/>
                  </a:lnTo>
                  <a:lnTo>
                    <a:pt x="14237" y="105823"/>
                  </a:lnTo>
                  <a:close/>
                </a:path>
              </a:pathLst>
            </a:custGeom>
            <a:grpFill/>
            <a:ln w="1444" cap="flat">
              <a:noFill/>
              <a:prstDash val="solid"/>
              <a:miter/>
            </a:ln>
          </p:spPr>
          <p:txBody>
            <a:bodyPr rtlCol="0" anchor="ctr"/>
            <a:lstStyle/>
            <a:p>
              <a:endParaRPr lang="en-US"/>
            </a:p>
          </p:txBody>
        </p:sp>
        <p:sp>
          <p:nvSpPr>
            <p:cNvPr id="87" name="Freeform: Shape 41">
              <a:extLst>
                <a:ext uri="{FF2B5EF4-FFF2-40B4-BE49-F238E27FC236}">
                  <a16:creationId xmlns:a16="http://schemas.microsoft.com/office/drawing/2014/main" id="{7B20E6A2-D94A-E644-A83A-B5810AF9FFFE}"/>
                </a:ext>
              </a:extLst>
            </p:cNvPr>
            <p:cNvSpPr/>
            <p:nvPr/>
          </p:nvSpPr>
          <p:spPr>
            <a:xfrm>
              <a:off x="10374590" y="7221447"/>
              <a:ext cx="70907" cy="105783"/>
            </a:xfrm>
            <a:custGeom>
              <a:avLst/>
              <a:gdLst>
                <a:gd name="connsiteX0" fmla="*/ 27290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290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290" y="13166"/>
                  </a:moveTo>
                  <a:lnTo>
                    <a:pt x="-2" y="13166"/>
                  </a:lnTo>
                  <a:lnTo>
                    <a:pt x="-2" y="-3"/>
                  </a:lnTo>
                  <a:lnTo>
                    <a:pt x="70906" y="-3"/>
                  </a:lnTo>
                  <a:lnTo>
                    <a:pt x="70906" y="13166"/>
                  </a:lnTo>
                  <a:lnTo>
                    <a:pt x="43541" y="13166"/>
                  </a:lnTo>
                  <a:lnTo>
                    <a:pt x="43541" y="105780"/>
                  </a:lnTo>
                  <a:lnTo>
                    <a:pt x="27290" y="105780"/>
                  </a:lnTo>
                  <a:close/>
                </a:path>
              </a:pathLst>
            </a:custGeom>
            <a:grpFill/>
            <a:ln w="1444" cap="flat">
              <a:noFill/>
              <a:prstDash val="solid"/>
              <a:miter/>
            </a:ln>
          </p:spPr>
          <p:txBody>
            <a:bodyPr rtlCol="0" anchor="ctr"/>
            <a:lstStyle/>
            <a:p>
              <a:endParaRPr lang="en-US"/>
            </a:p>
          </p:txBody>
        </p:sp>
      </p:grpSp>
    </p:spTree>
    <p:extLst>
      <p:ext uri="{BB962C8B-B14F-4D97-AF65-F5344CB8AC3E}">
        <p14:creationId xmlns:p14="http://schemas.microsoft.com/office/powerpoint/2010/main" val="19376012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06A994D-8F06-4A4B-AD83-4EE7B00F45C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166" y="570542"/>
            <a:ext cx="8777189" cy="6080430"/>
          </a:xfrm>
          <a:prstGeom prst="rect">
            <a:avLst/>
          </a:prstGeom>
        </p:spPr>
      </p:pic>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761999" y="2006832"/>
            <a:ext cx="5395913" cy="2031907"/>
          </a:xfrm>
        </p:spPr>
        <p:txBody>
          <a:bodyPr anchor="b" anchorCtr="0"/>
          <a:lstStyle>
            <a:lvl1pPr algn="l">
              <a:lnSpc>
                <a:spcPct val="90000"/>
              </a:lnSpc>
              <a:defRPr sz="6000">
                <a:solidFill>
                  <a:srgbClr val="000000"/>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761999" y="4233864"/>
            <a:ext cx="5395913" cy="825816"/>
          </a:xfrm>
          <a:prstGeom prst="rect">
            <a:avLst/>
          </a:prstGeom>
        </p:spPr>
        <p:txBody>
          <a:bodyPr>
            <a:noAutofit/>
          </a:bodyPr>
          <a:lstStyle>
            <a:lvl1pPr marL="0" indent="0" algn="l">
              <a:lnSpc>
                <a:spcPct val="100000"/>
              </a:lnSpc>
              <a:spcBef>
                <a:spcPts val="0"/>
              </a:spcBef>
              <a:buNone/>
              <a:defRPr sz="1800" b="0">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[Presentation subtitle]</a:t>
            </a:r>
          </a:p>
        </p:txBody>
      </p:sp>
      <p:sp>
        <p:nvSpPr>
          <p:cNvPr id="16" name="Text Placeholder 1">
            <a:extLst>
              <a:ext uri="{FF2B5EF4-FFF2-40B4-BE49-F238E27FC236}">
                <a16:creationId xmlns:a16="http://schemas.microsoft.com/office/drawing/2014/main" id="{BE80FF3A-D00B-485F-B6F8-00DDB17F8104}"/>
              </a:ext>
            </a:extLst>
          </p:cNvPr>
          <p:cNvSpPr>
            <a:spLocks noGrp="1"/>
          </p:cNvSpPr>
          <p:nvPr>
            <p:ph type="body" sz="quarter" idx="23" hasCustomPrompt="1"/>
          </p:nvPr>
        </p:nvSpPr>
        <p:spPr>
          <a:xfrm>
            <a:off x="762000" y="302400"/>
            <a:ext cx="5381625" cy="619200"/>
          </a:xfrm>
          <a:prstGeom prst="rect">
            <a:avLst/>
          </a:prstGeom>
        </p:spPr>
        <p:txBody>
          <a:bodyPr anchor="b" anchorCtr="0"/>
          <a:lstStyle>
            <a:lvl1pPr marL="0" indent="0">
              <a:spcBef>
                <a:spcPts val="0"/>
              </a:spcBef>
              <a:buFontTx/>
              <a:buNone/>
              <a:defRPr sz="1800" b="0" cap="none"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cxnSp>
        <p:nvCxnSpPr>
          <p:cNvPr id="18" name="Straight Connector 17">
            <a:extLst>
              <a:ext uri="{FF2B5EF4-FFF2-40B4-BE49-F238E27FC236}">
                <a16:creationId xmlns:a16="http://schemas.microsoft.com/office/drawing/2014/main" id="{FB3F7B9B-96E9-4673-924B-E973134927ED}"/>
              </a:ext>
            </a:extLst>
          </p:cNvPr>
          <p:cNvCxnSpPr/>
          <p:nvPr userDrawn="1"/>
        </p:nvCxnSpPr>
        <p:spPr>
          <a:xfrm>
            <a:off x="636588" y="0"/>
            <a:ext cx="0" cy="685800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22" name="Straight Connector 21">
            <a:extLst>
              <a:ext uri="{FF2B5EF4-FFF2-40B4-BE49-F238E27FC236}">
                <a16:creationId xmlns:a16="http://schemas.microsoft.com/office/drawing/2014/main" id="{4945E2C3-9CB1-44C3-B292-0251D821492E}"/>
              </a:ext>
            </a:extLst>
          </p:cNvPr>
          <p:cNvCxnSpPr/>
          <p:nvPr userDrawn="1"/>
        </p:nvCxnSpPr>
        <p:spPr>
          <a:xfrm>
            <a:off x="761999" y="1080294"/>
            <a:ext cx="8166098" cy="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0" name="Freeform: Shape 9">
            <a:extLst>
              <a:ext uri="{FF2B5EF4-FFF2-40B4-BE49-F238E27FC236}">
                <a16:creationId xmlns:a16="http://schemas.microsoft.com/office/drawing/2014/main" id="{59B6B0C7-A326-4F93-81F8-53DBB655D9DD}"/>
              </a:ext>
            </a:extLst>
          </p:cNvPr>
          <p:cNvSpPr/>
          <p:nvPr userDrawn="1"/>
        </p:nvSpPr>
        <p:spPr>
          <a:xfrm>
            <a:off x="181790" y="595556"/>
            <a:ext cx="267747" cy="388767"/>
          </a:xfrm>
          <a:custGeom>
            <a:avLst/>
            <a:gdLst>
              <a:gd name="connsiteX0" fmla="*/ 2487 w 267747"/>
              <a:gd name="connsiteY0" fmla="*/ 79195 h 388767"/>
              <a:gd name="connsiteX1" fmla="*/ 111707 w 267747"/>
              <a:gd name="connsiteY1" fmla="*/ 188415 h 388767"/>
              <a:gd name="connsiteX2" fmla="*/ 111791 w 267747"/>
              <a:gd name="connsiteY2" fmla="*/ 200269 h 388767"/>
              <a:gd name="connsiteX3" fmla="*/ 111707 w 267747"/>
              <a:gd name="connsiteY3" fmla="*/ 200353 h 388767"/>
              <a:gd name="connsiteX4" fmla="*/ 2487 w 267747"/>
              <a:gd name="connsiteY4" fmla="*/ 309573 h 388767"/>
              <a:gd name="connsiteX5" fmla="*/ 2349 w 267747"/>
              <a:gd name="connsiteY5" fmla="*/ 321246 h 388767"/>
              <a:gd name="connsiteX6" fmla="*/ 2487 w 267747"/>
              <a:gd name="connsiteY6" fmla="*/ 321384 h 388767"/>
              <a:gd name="connsiteX7" fmla="*/ 67384 w 267747"/>
              <a:gd name="connsiteY7" fmla="*/ 386281 h 388767"/>
              <a:gd name="connsiteX8" fmla="*/ 79058 w 267747"/>
              <a:gd name="connsiteY8" fmla="*/ 386418 h 388767"/>
              <a:gd name="connsiteX9" fmla="*/ 79195 w 267747"/>
              <a:gd name="connsiteY9" fmla="*/ 386281 h 388767"/>
              <a:gd name="connsiteX10" fmla="*/ 265250 w 267747"/>
              <a:gd name="connsiteY10" fmla="*/ 200353 h 388767"/>
              <a:gd name="connsiteX11" fmla="*/ 265334 w 267747"/>
              <a:gd name="connsiteY11" fmla="*/ 188499 h 388767"/>
              <a:gd name="connsiteX12" fmla="*/ 265250 w 267747"/>
              <a:gd name="connsiteY12" fmla="*/ 188415 h 388767"/>
              <a:gd name="connsiteX13" fmla="*/ 79195 w 267747"/>
              <a:gd name="connsiteY13" fmla="*/ 2487 h 388767"/>
              <a:gd name="connsiteX14" fmla="*/ 67521 w 267747"/>
              <a:gd name="connsiteY14" fmla="*/ 2349 h 388767"/>
              <a:gd name="connsiteX15" fmla="*/ 67384 w 267747"/>
              <a:gd name="connsiteY15" fmla="*/ 2487 h 388767"/>
              <a:gd name="connsiteX16" fmla="*/ 2487 w 267747"/>
              <a:gd name="connsiteY16" fmla="*/ 67384 h 388767"/>
              <a:gd name="connsiteX17" fmla="*/ 2349 w 267747"/>
              <a:gd name="connsiteY17" fmla="*/ 79058 h 388767"/>
              <a:gd name="connsiteX18" fmla="*/ 2487 w 267747"/>
              <a:gd name="connsiteY18" fmla="*/ 79195 h 38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747" h="388767">
                <a:moveTo>
                  <a:pt x="2487" y="79195"/>
                </a:moveTo>
                <a:lnTo>
                  <a:pt x="111707" y="188415"/>
                </a:lnTo>
                <a:cubicBezTo>
                  <a:pt x="115004" y="191665"/>
                  <a:pt x="115041" y="196972"/>
                  <a:pt x="111791" y="200269"/>
                </a:cubicBezTo>
                <a:cubicBezTo>
                  <a:pt x="111763" y="200297"/>
                  <a:pt x="111735" y="200325"/>
                  <a:pt x="111707" y="200353"/>
                </a:cubicBezTo>
                <a:lnTo>
                  <a:pt x="2487" y="309573"/>
                </a:lnTo>
                <a:cubicBezTo>
                  <a:pt x="-775" y="312759"/>
                  <a:pt x="-836" y="317985"/>
                  <a:pt x="2349" y="321246"/>
                </a:cubicBezTo>
                <a:cubicBezTo>
                  <a:pt x="2395" y="321293"/>
                  <a:pt x="2441" y="321339"/>
                  <a:pt x="2487" y="321384"/>
                </a:cubicBezTo>
                <a:lnTo>
                  <a:pt x="67384" y="386281"/>
                </a:lnTo>
                <a:cubicBezTo>
                  <a:pt x="70570" y="389542"/>
                  <a:pt x="75796" y="389604"/>
                  <a:pt x="79058" y="386418"/>
                </a:cubicBezTo>
                <a:cubicBezTo>
                  <a:pt x="79104" y="386373"/>
                  <a:pt x="79150" y="386327"/>
                  <a:pt x="79195" y="386281"/>
                </a:cubicBezTo>
                <a:lnTo>
                  <a:pt x="265250" y="200353"/>
                </a:lnTo>
                <a:cubicBezTo>
                  <a:pt x="268547" y="197103"/>
                  <a:pt x="268584" y="191796"/>
                  <a:pt x="265334" y="188499"/>
                </a:cubicBezTo>
                <a:cubicBezTo>
                  <a:pt x="265306" y="188471"/>
                  <a:pt x="265278" y="188443"/>
                  <a:pt x="265250" y="188415"/>
                </a:cubicBezTo>
                <a:lnTo>
                  <a:pt x="79195" y="2487"/>
                </a:lnTo>
                <a:cubicBezTo>
                  <a:pt x="76009" y="-775"/>
                  <a:pt x="70783" y="-836"/>
                  <a:pt x="67521" y="2349"/>
                </a:cubicBezTo>
                <a:cubicBezTo>
                  <a:pt x="67475" y="2395"/>
                  <a:pt x="67429" y="2441"/>
                  <a:pt x="67384" y="2487"/>
                </a:cubicBezTo>
                <a:lnTo>
                  <a:pt x="2487" y="67384"/>
                </a:lnTo>
                <a:cubicBezTo>
                  <a:pt x="-775" y="70570"/>
                  <a:pt x="-836" y="75796"/>
                  <a:pt x="2349" y="79058"/>
                </a:cubicBezTo>
                <a:cubicBezTo>
                  <a:pt x="2395" y="79104"/>
                  <a:pt x="2441" y="79150"/>
                  <a:pt x="2487" y="79195"/>
                </a:cubicBezTo>
              </a:path>
            </a:pathLst>
          </a:custGeom>
          <a:solidFill>
            <a:srgbClr val="FFBE37"/>
          </a:solidFill>
          <a:ln w="12700" cap="flat">
            <a:noFill/>
            <a:prstDash val="solid"/>
            <a:miter/>
          </a:ln>
        </p:spPr>
        <p:txBody>
          <a:bodyPr rtlCol="0" anchor="ctr"/>
          <a:lstStyle/>
          <a:p>
            <a:endParaRPr lang="en-US"/>
          </a:p>
        </p:txBody>
      </p:sp>
      <p:grpSp>
        <p:nvGrpSpPr>
          <p:cNvPr id="66" name="Group 65">
            <a:extLst>
              <a:ext uri="{FF2B5EF4-FFF2-40B4-BE49-F238E27FC236}">
                <a16:creationId xmlns:a16="http://schemas.microsoft.com/office/drawing/2014/main" id="{7FD39DA5-C108-E14A-814D-A836C7D38A7D}"/>
              </a:ext>
            </a:extLst>
          </p:cNvPr>
          <p:cNvGrpSpPr>
            <a:grpSpLocks noChangeAspect="1"/>
          </p:cNvGrpSpPr>
          <p:nvPr userDrawn="1"/>
        </p:nvGrpSpPr>
        <p:grpSpPr>
          <a:xfrm>
            <a:off x="7630207" y="6220619"/>
            <a:ext cx="1311832" cy="432000"/>
            <a:chOff x="9004113" y="6854839"/>
            <a:chExt cx="1441384" cy="474663"/>
          </a:xfrm>
          <a:solidFill>
            <a:schemeClr val="tx1"/>
          </a:solidFill>
        </p:grpSpPr>
        <p:sp>
          <p:nvSpPr>
            <p:cNvPr id="67" name="Freeform: Shape 12">
              <a:extLst>
                <a:ext uri="{FF2B5EF4-FFF2-40B4-BE49-F238E27FC236}">
                  <a16:creationId xmlns:a16="http://schemas.microsoft.com/office/drawing/2014/main" id="{E00AE200-83C5-D64B-B845-802479800248}"/>
                </a:ext>
              </a:extLst>
            </p:cNvPr>
            <p:cNvSpPr/>
            <p:nvPr/>
          </p:nvSpPr>
          <p:spPr>
            <a:xfrm>
              <a:off x="9004113" y="6854839"/>
              <a:ext cx="146924" cy="217571"/>
            </a:xfrm>
            <a:custGeom>
              <a:avLst/>
              <a:gdLst>
                <a:gd name="connsiteX0" fmla="*/ 146922 w 146924"/>
                <a:gd name="connsiteY0" fmla="*/ -3 h 217571"/>
                <a:gd name="connsiteX1" fmla="*/ 61254 w 146924"/>
                <a:gd name="connsiteY1" fmla="*/ -3 h 217571"/>
                <a:gd name="connsiteX2" fmla="*/ 61254 w 146924"/>
                <a:gd name="connsiteY2" fmla="*/ 7464 h 217571"/>
                <a:gd name="connsiteX3" fmla="*/ 88546 w 146924"/>
                <a:gd name="connsiteY3" fmla="*/ 7464 h 217571"/>
                <a:gd name="connsiteX4" fmla="*/ 88546 w 146924"/>
                <a:gd name="connsiteY4" fmla="*/ 152435 h 217571"/>
                <a:gd name="connsiteX5" fmla="*/ 50285 w 146924"/>
                <a:gd name="connsiteY5" fmla="*/ 208278 h 217571"/>
                <a:gd name="connsiteX6" fmla="*/ 30937 w 146924"/>
                <a:gd name="connsiteY6" fmla="*/ 188771 h 217571"/>
                <a:gd name="connsiteX7" fmla="*/ 15916 w 146924"/>
                <a:gd name="connsiteY7" fmla="*/ 163201 h 217571"/>
                <a:gd name="connsiteX8" fmla="*/ -2 w 146924"/>
                <a:gd name="connsiteY8" fmla="*/ 182332 h 217571"/>
                <a:gd name="connsiteX9" fmla="*/ 54018 w 146924"/>
                <a:gd name="connsiteY9" fmla="*/ 217569 h 217571"/>
                <a:gd name="connsiteX10" fmla="*/ 118718 w 146924"/>
                <a:gd name="connsiteY10" fmla="*/ 148614 h 217571"/>
                <a:gd name="connsiteX11" fmla="*/ 118718 w 146924"/>
                <a:gd name="connsiteY11" fmla="*/ 7406 h 217571"/>
                <a:gd name="connsiteX12" fmla="*/ 146922 w 146924"/>
                <a:gd name="connsiteY12" fmla="*/ 7406 h 2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924" h="217571">
                  <a:moveTo>
                    <a:pt x="146922" y="-3"/>
                  </a:moveTo>
                  <a:lnTo>
                    <a:pt x="61254" y="-3"/>
                  </a:lnTo>
                  <a:lnTo>
                    <a:pt x="61254" y="7464"/>
                  </a:lnTo>
                  <a:lnTo>
                    <a:pt x="88546" y="7464"/>
                  </a:lnTo>
                  <a:lnTo>
                    <a:pt x="88546" y="152435"/>
                  </a:lnTo>
                  <a:cubicBezTo>
                    <a:pt x="88546" y="196021"/>
                    <a:pt x="76665" y="208278"/>
                    <a:pt x="50285" y="208278"/>
                  </a:cubicBezTo>
                  <a:cubicBezTo>
                    <a:pt x="33643" y="208278"/>
                    <a:pt x="30937" y="195457"/>
                    <a:pt x="30937" y="188771"/>
                  </a:cubicBezTo>
                  <a:cubicBezTo>
                    <a:pt x="30937" y="172969"/>
                    <a:pt x="30069" y="163201"/>
                    <a:pt x="15916" y="163201"/>
                  </a:cubicBezTo>
                  <a:cubicBezTo>
                    <a:pt x="1763" y="163201"/>
                    <a:pt x="-2" y="177846"/>
                    <a:pt x="-2" y="182332"/>
                  </a:cubicBezTo>
                  <a:cubicBezTo>
                    <a:pt x="-2" y="202258"/>
                    <a:pt x="15149" y="217569"/>
                    <a:pt x="54018" y="217569"/>
                  </a:cubicBezTo>
                  <a:cubicBezTo>
                    <a:pt x="100412" y="217569"/>
                    <a:pt x="118718" y="201650"/>
                    <a:pt x="118718" y="148614"/>
                  </a:cubicBezTo>
                  <a:lnTo>
                    <a:pt x="118718" y="7406"/>
                  </a:lnTo>
                  <a:lnTo>
                    <a:pt x="146922" y="7406"/>
                  </a:lnTo>
                  <a:close/>
                </a:path>
              </a:pathLst>
            </a:custGeom>
            <a:grpFill/>
            <a:ln w="1444" cap="flat">
              <a:noFill/>
              <a:prstDash val="solid"/>
              <a:miter/>
            </a:ln>
          </p:spPr>
          <p:txBody>
            <a:bodyPr rtlCol="0" anchor="ctr"/>
            <a:lstStyle/>
            <a:p>
              <a:endParaRPr lang="en-US"/>
            </a:p>
          </p:txBody>
        </p:sp>
        <p:sp>
          <p:nvSpPr>
            <p:cNvPr id="68" name="Freeform: Shape 13">
              <a:extLst>
                <a:ext uri="{FF2B5EF4-FFF2-40B4-BE49-F238E27FC236}">
                  <a16:creationId xmlns:a16="http://schemas.microsoft.com/office/drawing/2014/main" id="{931E83E6-6476-724B-8EAB-1D5D99F71CBC}"/>
                </a:ext>
              </a:extLst>
            </p:cNvPr>
            <p:cNvSpPr/>
            <p:nvPr/>
          </p:nvSpPr>
          <p:spPr>
            <a:xfrm>
              <a:off x="9139946" y="7038800"/>
              <a:ext cx="33831" cy="33890"/>
            </a:xfrm>
            <a:custGeom>
              <a:avLst/>
              <a:gdLst>
                <a:gd name="connsiteX0" fmla="*/ 16863 w 33831"/>
                <a:gd name="connsiteY0" fmla="*/ 6 h 33890"/>
                <a:gd name="connsiteX1" fmla="*/ 4939 w 33831"/>
                <a:gd name="connsiteY1" fmla="*/ 4868 h 33890"/>
                <a:gd name="connsiteX2" fmla="*/ 4 w 33831"/>
                <a:gd name="connsiteY2" fmla="*/ 17039 h 33890"/>
                <a:gd name="connsiteX3" fmla="*/ 4968 w 33831"/>
                <a:gd name="connsiteY3" fmla="*/ 28992 h 33890"/>
                <a:gd name="connsiteX4" fmla="*/ 16863 w 33831"/>
                <a:gd name="connsiteY4" fmla="*/ 33883 h 33890"/>
                <a:gd name="connsiteX5" fmla="*/ 28917 w 33831"/>
                <a:gd name="connsiteY5" fmla="*/ 28992 h 33890"/>
                <a:gd name="connsiteX6" fmla="*/ 33823 w 33831"/>
                <a:gd name="connsiteY6" fmla="*/ 17039 h 33890"/>
                <a:gd name="connsiteX7" fmla="*/ 28917 w 33831"/>
                <a:gd name="connsiteY7" fmla="*/ 4868 h 33890"/>
                <a:gd name="connsiteX8" fmla="*/ 16863 w 33831"/>
                <a:gd name="connsiteY8" fmla="*/ 6 h 3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31" h="33890">
                  <a:moveTo>
                    <a:pt x="16863" y="6"/>
                  </a:moveTo>
                  <a:cubicBezTo>
                    <a:pt x="12377" y="-147"/>
                    <a:pt x="8039" y="1623"/>
                    <a:pt x="4939" y="4868"/>
                  </a:cubicBezTo>
                  <a:cubicBezTo>
                    <a:pt x="1690" y="8074"/>
                    <a:pt x="-95" y="12476"/>
                    <a:pt x="4" y="17039"/>
                  </a:cubicBezTo>
                  <a:cubicBezTo>
                    <a:pt x="-124" y="21549"/>
                    <a:pt x="1683" y="25899"/>
                    <a:pt x="4968" y="28992"/>
                  </a:cubicBezTo>
                  <a:cubicBezTo>
                    <a:pt x="8081" y="32204"/>
                    <a:pt x="12390" y="33977"/>
                    <a:pt x="16863" y="33883"/>
                  </a:cubicBezTo>
                  <a:cubicBezTo>
                    <a:pt x="21385" y="33990"/>
                    <a:pt x="25748" y="32219"/>
                    <a:pt x="28917" y="28992"/>
                  </a:cubicBezTo>
                  <a:cubicBezTo>
                    <a:pt x="32169" y="25880"/>
                    <a:pt x="33950" y="21538"/>
                    <a:pt x="33823" y="17039"/>
                  </a:cubicBezTo>
                  <a:cubicBezTo>
                    <a:pt x="33929" y="12480"/>
                    <a:pt x="32155" y="8080"/>
                    <a:pt x="28917" y="4868"/>
                  </a:cubicBezTo>
                  <a:cubicBezTo>
                    <a:pt x="25764" y="1621"/>
                    <a:pt x="21387" y="-144"/>
                    <a:pt x="16863" y="6"/>
                  </a:cubicBezTo>
                </a:path>
              </a:pathLst>
            </a:custGeom>
            <a:grpFill/>
            <a:ln w="1444" cap="flat">
              <a:noFill/>
              <a:prstDash val="solid"/>
              <a:miter/>
            </a:ln>
          </p:spPr>
          <p:txBody>
            <a:bodyPr rtlCol="0" anchor="ctr"/>
            <a:lstStyle/>
            <a:p>
              <a:endParaRPr lang="en-US"/>
            </a:p>
          </p:txBody>
        </p:sp>
        <p:sp>
          <p:nvSpPr>
            <p:cNvPr id="69" name="Freeform: Shape 14">
              <a:extLst>
                <a:ext uri="{FF2B5EF4-FFF2-40B4-BE49-F238E27FC236}">
                  <a16:creationId xmlns:a16="http://schemas.microsoft.com/office/drawing/2014/main" id="{D969D97E-4E73-344D-8E30-5E57BD443FEB}"/>
                </a:ext>
              </a:extLst>
            </p:cNvPr>
            <p:cNvSpPr/>
            <p:nvPr/>
          </p:nvSpPr>
          <p:spPr>
            <a:xfrm>
              <a:off x="9323608" y="7038801"/>
              <a:ext cx="33835" cy="33881"/>
            </a:xfrm>
            <a:custGeom>
              <a:avLst/>
              <a:gdLst>
                <a:gd name="connsiteX0" fmla="*/ 16794 w 33835"/>
                <a:gd name="connsiteY0" fmla="*/ 5 h 33881"/>
                <a:gd name="connsiteX1" fmla="*/ 4855 w 33835"/>
                <a:gd name="connsiteY1" fmla="*/ 4867 h 33881"/>
                <a:gd name="connsiteX2" fmla="*/ 8 w 33835"/>
                <a:gd name="connsiteY2" fmla="*/ 17037 h 33881"/>
                <a:gd name="connsiteX3" fmla="*/ 4855 w 33835"/>
                <a:gd name="connsiteY3" fmla="*/ 28990 h 33881"/>
                <a:gd name="connsiteX4" fmla="*/ 28906 w 33835"/>
                <a:gd name="connsiteY4" fmla="*/ 28990 h 33881"/>
                <a:gd name="connsiteX5" fmla="*/ 33826 w 33835"/>
                <a:gd name="connsiteY5" fmla="*/ 17037 h 33881"/>
                <a:gd name="connsiteX6" fmla="*/ 28906 w 33835"/>
                <a:gd name="connsiteY6" fmla="*/ 4867 h 33881"/>
                <a:gd name="connsiteX7" fmla="*/ 16794 w 33835"/>
                <a:gd name="connsiteY7" fmla="*/ 5 h 3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5" h="33881">
                  <a:moveTo>
                    <a:pt x="16794" y="5"/>
                  </a:moveTo>
                  <a:cubicBezTo>
                    <a:pt x="12307" y="-130"/>
                    <a:pt x="7971" y="1636"/>
                    <a:pt x="4855" y="4867"/>
                  </a:cubicBezTo>
                  <a:cubicBezTo>
                    <a:pt x="1641" y="8088"/>
                    <a:pt x="-111" y="12488"/>
                    <a:pt x="8" y="17037"/>
                  </a:cubicBezTo>
                  <a:cubicBezTo>
                    <a:pt x="-149" y="21529"/>
                    <a:pt x="1614" y="25876"/>
                    <a:pt x="4855" y="28990"/>
                  </a:cubicBezTo>
                  <a:cubicBezTo>
                    <a:pt x="11547" y="35508"/>
                    <a:pt x="22215" y="35508"/>
                    <a:pt x="28906" y="28990"/>
                  </a:cubicBezTo>
                  <a:cubicBezTo>
                    <a:pt x="32172" y="25888"/>
                    <a:pt x="33962" y="21541"/>
                    <a:pt x="33826" y="17037"/>
                  </a:cubicBezTo>
                  <a:cubicBezTo>
                    <a:pt x="33948" y="12473"/>
                    <a:pt x="32165" y="8065"/>
                    <a:pt x="28906" y="4867"/>
                  </a:cubicBezTo>
                  <a:cubicBezTo>
                    <a:pt x="25724" y="1627"/>
                    <a:pt x="21334" y="-137"/>
                    <a:pt x="16794" y="5"/>
                  </a:cubicBezTo>
                </a:path>
              </a:pathLst>
            </a:custGeom>
            <a:grpFill/>
            <a:ln w="1444" cap="flat">
              <a:noFill/>
              <a:prstDash val="solid"/>
              <a:miter/>
            </a:ln>
          </p:spPr>
          <p:txBody>
            <a:bodyPr rtlCol="0" anchor="ctr"/>
            <a:lstStyle/>
            <a:p>
              <a:endParaRPr lang="en-US"/>
            </a:p>
          </p:txBody>
        </p:sp>
        <p:sp>
          <p:nvSpPr>
            <p:cNvPr id="70" name="Freeform: Shape 15">
              <a:extLst>
                <a:ext uri="{FF2B5EF4-FFF2-40B4-BE49-F238E27FC236}">
                  <a16:creationId xmlns:a16="http://schemas.microsoft.com/office/drawing/2014/main" id="{E579CA8A-95C1-9546-941E-4A070E703A3B}"/>
                </a:ext>
              </a:extLst>
            </p:cNvPr>
            <p:cNvSpPr/>
            <p:nvPr/>
          </p:nvSpPr>
          <p:spPr>
            <a:xfrm>
              <a:off x="9198342" y="6854839"/>
              <a:ext cx="165664" cy="212275"/>
            </a:xfrm>
            <a:custGeom>
              <a:avLst/>
              <a:gdLst>
                <a:gd name="connsiteX0" fmla="*/ 77331 w 165664"/>
                <a:gd name="connsiteY0" fmla="*/ 114926 h 212275"/>
                <a:gd name="connsiteX1" fmla="*/ 60241 w 165664"/>
                <a:gd name="connsiteY1" fmla="*/ 114926 h 212275"/>
                <a:gd name="connsiteX2" fmla="*/ 60241 w 165664"/>
                <a:gd name="connsiteY2" fmla="*/ 8419 h 212275"/>
                <a:gd name="connsiteX3" fmla="*/ 75754 w 165664"/>
                <a:gd name="connsiteY3" fmla="*/ 8173 h 212275"/>
                <a:gd name="connsiteX4" fmla="*/ 136735 w 165664"/>
                <a:gd name="connsiteY4" fmla="*/ 63163 h 212275"/>
                <a:gd name="connsiteX5" fmla="*/ 77331 w 165664"/>
                <a:gd name="connsiteY5" fmla="*/ 114882 h 212275"/>
                <a:gd name="connsiteX6" fmla="*/ 88821 w 165664"/>
                <a:gd name="connsiteY6" fmla="*/ -3 h 212275"/>
                <a:gd name="connsiteX7" fmla="*/ 4889 w 165664"/>
                <a:gd name="connsiteY7" fmla="*/ -3 h 212275"/>
                <a:gd name="connsiteX8" fmla="*/ 4889 w 165664"/>
                <a:gd name="connsiteY8" fmla="*/ 7464 h 212275"/>
                <a:gd name="connsiteX9" fmla="*/ 29490 w 165664"/>
                <a:gd name="connsiteY9" fmla="*/ 7464 h 212275"/>
                <a:gd name="connsiteX10" fmla="*/ 29490 w 165664"/>
                <a:gd name="connsiteY10" fmla="*/ 172911 h 212275"/>
                <a:gd name="connsiteX11" fmla="*/ 27319 w 165664"/>
                <a:gd name="connsiteY11" fmla="*/ 190276 h 212275"/>
                <a:gd name="connsiteX12" fmla="*/ 17190 w 165664"/>
                <a:gd name="connsiteY12" fmla="*/ 199943 h 212275"/>
                <a:gd name="connsiteX13" fmla="*/ -2 w 165664"/>
                <a:gd name="connsiteY13" fmla="*/ 202678 h 212275"/>
                <a:gd name="connsiteX14" fmla="*/ -2 w 165664"/>
                <a:gd name="connsiteY14" fmla="*/ 212272 h 212275"/>
                <a:gd name="connsiteX15" fmla="*/ 90268 w 165664"/>
                <a:gd name="connsiteY15" fmla="*/ 212272 h 212275"/>
                <a:gd name="connsiteX16" fmla="*/ 90268 w 165664"/>
                <a:gd name="connsiteY16" fmla="*/ 202678 h 212275"/>
                <a:gd name="connsiteX17" fmla="*/ 72975 w 165664"/>
                <a:gd name="connsiteY17" fmla="*/ 200203 h 212275"/>
                <a:gd name="connsiteX18" fmla="*/ 62383 w 165664"/>
                <a:gd name="connsiteY18" fmla="*/ 190464 h 212275"/>
                <a:gd name="connsiteX19" fmla="*/ 60140 w 165664"/>
                <a:gd name="connsiteY19" fmla="*/ 176948 h 212275"/>
                <a:gd name="connsiteX20" fmla="*/ 60140 w 165664"/>
                <a:gd name="connsiteY20" fmla="*/ 123116 h 212275"/>
                <a:gd name="connsiteX21" fmla="*/ 82570 w 165664"/>
                <a:gd name="connsiteY21" fmla="*/ 123001 h 212275"/>
                <a:gd name="connsiteX22" fmla="*/ 165662 w 165664"/>
                <a:gd name="connsiteY22" fmla="*/ 61253 h 212275"/>
                <a:gd name="connsiteX23" fmla="*/ 88821 w 165664"/>
                <a:gd name="connsiteY23" fmla="*/ -3 h 21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64" h="212275">
                  <a:moveTo>
                    <a:pt x="77331" y="114926"/>
                  </a:moveTo>
                  <a:lnTo>
                    <a:pt x="60241" y="114926"/>
                  </a:lnTo>
                  <a:lnTo>
                    <a:pt x="60241" y="8419"/>
                  </a:lnTo>
                  <a:lnTo>
                    <a:pt x="75754" y="8173"/>
                  </a:lnTo>
                  <a:cubicBezTo>
                    <a:pt x="125795" y="8173"/>
                    <a:pt x="136735" y="29200"/>
                    <a:pt x="136735" y="63163"/>
                  </a:cubicBezTo>
                  <a:cubicBezTo>
                    <a:pt x="136735" y="97416"/>
                    <a:pt x="117054" y="114882"/>
                    <a:pt x="77331" y="114882"/>
                  </a:cubicBezTo>
                  <a:moveTo>
                    <a:pt x="88821" y="-3"/>
                  </a:moveTo>
                  <a:lnTo>
                    <a:pt x="4889" y="-3"/>
                  </a:lnTo>
                  <a:lnTo>
                    <a:pt x="4889" y="7464"/>
                  </a:lnTo>
                  <a:lnTo>
                    <a:pt x="29490" y="7464"/>
                  </a:lnTo>
                  <a:lnTo>
                    <a:pt x="29490" y="172911"/>
                  </a:lnTo>
                  <a:cubicBezTo>
                    <a:pt x="29490" y="185935"/>
                    <a:pt x="28723" y="186499"/>
                    <a:pt x="27319" y="190276"/>
                  </a:cubicBezTo>
                  <a:cubicBezTo>
                    <a:pt x="25771" y="194516"/>
                    <a:pt x="22327" y="197816"/>
                    <a:pt x="17190" y="199943"/>
                  </a:cubicBezTo>
                  <a:cubicBezTo>
                    <a:pt x="13398" y="201607"/>
                    <a:pt x="7639" y="202475"/>
                    <a:pt x="-2" y="202678"/>
                  </a:cubicBezTo>
                  <a:lnTo>
                    <a:pt x="-2" y="212272"/>
                  </a:lnTo>
                  <a:lnTo>
                    <a:pt x="90268" y="212272"/>
                  </a:lnTo>
                  <a:lnTo>
                    <a:pt x="90268" y="202678"/>
                  </a:lnTo>
                  <a:cubicBezTo>
                    <a:pt x="82642" y="202475"/>
                    <a:pt x="76781" y="201607"/>
                    <a:pt x="72975" y="200203"/>
                  </a:cubicBezTo>
                  <a:cubicBezTo>
                    <a:pt x="67621" y="198033"/>
                    <a:pt x="64076" y="194849"/>
                    <a:pt x="62383" y="190464"/>
                  </a:cubicBezTo>
                  <a:cubicBezTo>
                    <a:pt x="60935" y="186789"/>
                    <a:pt x="60140" y="183533"/>
                    <a:pt x="60140" y="176948"/>
                  </a:cubicBezTo>
                  <a:lnTo>
                    <a:pt x="60140" y="123116"/>
                  </a:lnTo>
                  <a:lnTo>
                    <a:pt x="82570" y="123001"/>
                  </a:lnTo>
                  <a:cubicBezTo>
                    <a:pt x="147472" y="123001"/>
                    <a:pt x="165662" y="96953"/>
                    <a:pt x="165662" y="61253"/>
                  </a:cubicBezTo>
                  <a:cubicBezTo>
                    <a:pt x="165662" y="25234"/>
                    <a:pt x="154519" y="-3"/>
                    <a:pt x="88821" y="-3"/>
                  </a:cubicBezTo>
                </a:path>
              </a:pathLst>
            </a:custGeom>
            <a:grpFill/>
            <a:ln w="1444" cap="flat">
              <a:noFill/>
              <a:prstDash val="solid"/>
              <a:miter/>
            </a:ln>
          </p:spPr>
          <p:txBody>
            <a:bodyPr rtlCol="0" anchor="ctr"/>
            <a:lstStyle/>
            <a:p>
              <a:endParaRPr lang="en-US"/>
            </a:p>
          </p:txBody>
        </p:sp>
        <p:sp>
          <p:nvSpPr>
            <p:cNvPr id="71" name="Freeform: Shape 20">
              <a:extLst>
                <a:ext uri="{FF2B5EF4-FFF2-40B4-BE49-F238E27FC236}">
                  <a16:creationId xmlns:a16="http://schemas.microsoft.com/office/drawing/2014/main" id="{BAFFB92D-2E0E-1742-A959-F704CDCE6E64}"/>
                </a:ext>
              </a:extLst>
            </p:cNvPr>
            <p:cNvSpPr/>
            <p:nvPr/>
          </p:nvSpPr>
          <p:spPr>
            <a:xfrm>
              <a:off x="9394338" y="6854839"/>
              <a:ext cx="252012" cy="212289"/>
            </a:xfrm>
            <a:custGeom>
              <a:avLst/>
              <a:gdLst>
                <a:gd name="connsiteX0" fmla="*/ 227844 w 252012"/>
                <a:gd name="connsiteY0" fmla="*/ 189683 h 212289"/>
                <a:gd name="connsiteX1" fmla="*/ 226079 w 252012"/>
                <a:gd name="connsiteY1" fmla="*/ 175212 h 212289"/>
                <a:gd name="connsiteX2" fmla="*/ 226079 w 252012"/>
                <a:gd name="connsiteY2" fmla="*/ 7493 h 212289"/>
                <a:gd name="connsiteX3" fmla="*/ 247785 w 252012"/>
                <a:gd name="connsiteY3" fmla="*/ 7493 h 212289"/>
                <a:gd name="connsiteX4" fmla="*/ 247785 w 252012"/>
                <a:gd name="connsiteY4" fmla="*/ -3 h 212289"/>
                <a:gd name="connsiteX5" fmla="*/ 194850 w 252012"/>
                <a:gd name="connsiteY5" fmla="*/ -3 h 212289"/>
                <a:gd name="connsiteX6" fmla="*/ 130946 w 252012"/>
                <a:gd name="connsiteY6" fmla="*/ 162072 h 212289"/>
                <a:gd name="connsiteX7" fmla="*/ 129499 w 252012"/>
                <a:gd name="connsiteY7" fmla="*/ 163071 h 212289"/>
                <a:gd name="connsiteX8" fmla="*/ 127965 w 252012"/>
                <a:gd name="connsiteY8" fmla="*/ 162072 h 212289"/>
                <a:gd name="connsiteX9" fmla="*/ 60111 w 252012"/>
                <a:gd name="connsiteY9" fmla="*/ -3 h 212289"/>
                <a:gd name="connsiteX10" fmla="*/ 1214 w 252012"/>
                <a:gd name="connsiteY10" fmla="*/ -3 h 212289"/>
                <a:gd name="connsiteX11" fmla="*/ 1214 w 252012"/>
                <a:gd name="connsiteY11" fmla="*/ 7507 h 212289"/>
                <a:gd name="connsiteX12" fmla="*/ 25597 w 252012"/>
                <a:gd name="connsiteY12" fmla="*/ 7507 h 212289"/>
                <a:gd name="connsiteX13" fmla="*/ 25597 w 252012"/>
                <a:gd name="connsiteY13" fmla="*/ 168787 h 212289"/>
                <a:gd name="connsiteX14" fmla="*/ 25091 w 252012"/>
                <a:gd name="connsiteY14" fmla="*/ 183779 h 212289"/>
                <a:gd name="connsiteX15" fmla="*/ 21574 w 252012"/>
                <a:gd name="connsiteY15" fmla="*/ 194039 h 212289"/>
                <a:gd name="connsiteX16" fmla="*/ 12110 w 252012"/>
                <a:gd name="connsiteY16" fmla="*/ 200927 h 212289"/>
                <a:gd name="connsiteX17" fmla="*/ -2 w 252012"/>
                <a:gd name="connsiteY17" fmla="*/ 202635 h 212289"/>
                <a:gd name="connsiteX18" fmla="*/ -2 w 252012"/>
                <a:gd name="connsiteY18" fmla="*/ 212287 h 212289"/>
                <a:gd name="connsiteX19" fmla="*/ 59821 w 252012"/>
                <a:gd name="connsiteY19" fmla="*/ 212287 h 212289"/>
                <a:gd name="connsiteX20" fmla="*/ 59821 w 252012"/>
                <a:gd name="connsiteY20" fmla="*/ 202591 h 212289"/>
                <a:gd name="connsiteX21" fmla="*/ 49691 w 252012"/>
                <a:gd name="connsiteY21" fmla="*/ 200884 h 212289"/>
                <a:gd name="connsiteX22" fmla="*/ 40010 w 252012"/>
                <a:gd name="connsiteY22" fmla="*/ 194140 h 212289"/>
                <a:gd name="connsiteX23" fmla="*/ 36479 w 252012"/>
                <a:gd name="connsiteY23" fmla="*/ 183677 h 212289"/>
                <a:gd name="connsiteX24" fmla="*/ 35785 w 252012"/>
                <a:gd name="connsiteY24" fmla="*/ 168729 h 212289"/>
                <a:gd name="connsiteX25" fmla="*/ 35785 w 252012"/>
                <a:gd name="connsiteY25" fmla="*/ 29720 h 212289"/>
                <a:gd name="connsiteX26" fmla="*/ 39287 w 252012"/>
                <a:gd name="connsiteY26" fmla="*/ 29720 h 212289"/>
                <a:gd name="connsiteX27" fmla="*/ 115867 w 252012"/>
                <a:gd name="connsiteY27" fmla="*/ 212243 h 212289"/>
                <a:gd name="connsiteX28" fmla="*/ 122235 w 252012"/>
                <a:gd name="connsiteY28" fmla="*/ 212243 h 212289"/>
                <a:gd name="connsiteX29" fmla="*/ 194054 w 252012"/>
                <a:gd name="connsiteY29" fmla="*/ 31674 h 212289"/>
                <a:gd name="connsiteX30" fmla="*/ 195849 w 252012"/>
                <a:gd name="connsiteY30" fmla="*/ 31674 h 212289"/>
                <a:gd name="connsiteX31" fmla="*/ 195849 w 252012"/>
                <a:gd name="connsiteY31" fmla="*/ 175255 h 212289"/>
                <a:gd name="connsiteX32" fmla="*/ 194011 w 252012"/>
                <a:gd name="connsiteY32" fmla="*/ 190117 h 212289"/>
                <a:gd name="connsiteX33" fmla="*/ 185053 w 252012"/>
                <a:gd name="connsiteY33" fmla="*/ 200030 h 212289"/>
                <a:gd name="connsiteX34" fmla="*/ 170163 w 252012"/>
                <a:gd name="connsiteY34" fmla="*/ 202649 h 212289"/>
                <a:gd name="connsiteX35" fmla="*/ 170163 w 252012"/>
                <a:gd name="connsiteY35" fmla="*/ 212243 h 212289"/>
                <a:gd name="connsiteX36" fmla="*/ 252011 w 252012"/>
                <a:gd name="connsiteY36" fmla="*/ 212243 h 212289"/>
                <a:gd name="connsiteX37" fmla="*/ 252011 w 252012"/>
                <a:gd name="connsiteY37" fmla="*/ 202591 h 212289"/>
                <a:gd name="connsiteX38" fmla="*/ 236961 w 252012"/>
                <a:gd name="connsiteY38" fmla="*/ 199813 h 212289"/>
                <a:gd name="connsiteX39" fmla="*/ 227801 w 252012"/>
                <a:gd name="connsiteY39" fmla="*/ 189683 h 2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2012" h="212289">
                  <a:moveTo>
                    <a:pt x="227844" y="189683"/>
                  </a:moveTo>
                  <a:cubicBezTo>
                    <a:pt x="226524" y="184977"/>
                    <a:pt x="225930" y="180097"/>
                    <a:pt x="226079" y="175212"/>
                  </a:cubicBezTo>
                  <a:lnTo>
                    <a:pt x="226079" y="7493"/>
                  </a:lnTo>
                  <a:lnTo>
                    <a:pt x="247785" y="7493"/>
                  </a:lnTo>
                  <a:lnTo>
                    <a:pt x="247785" y="-3"/>
                  </a:lnTo>
                  <a:lnTo>
                    <a:pt x="194850" y="-3"/>
                  </a:lnTo>
                  <a:lnTo>
                    <a:pt x="130946" y="162072"/>
                  </a:lnTo>
                  <a:cubicBezTo>
                    <a:pt x="130722" y="162676"/>
                    <a:pt x="130143" y="163075"/>
                    <a:pt x="129499" y="163071"/>
                  </a:cubicBezTo>
                  <a:cubicBezTo>
                    <a:pt x="128829" y="163094"/>
                    <a:pt x="128216" y="162695"/>
                    <a:pt x="127965" y="162072"/>
                  </a:cubicBezTo>
                  <a:cubicBezTo>
                    <a:pt x="127965" y="162072"/>
                    <a:pt x="60878" y="1922"/>
                    <a:pt x="60111" y="-3"/>
                  </a:cubicBezTo>
                  <a:lnTo>
                    <a:pt x="1214" y="-3"/>
                  </a:lnTo>
                  <a:lnTo>
                    <a:pt x="1214" y="7507"/>
                  </a:lnTo>
                  <a:lnTo>
                    <a:pt x="25597" y="7507"/>
                  </a:lnTo>
                  <a:lnTo>
                    <a:pt x="25597" y="168787"/>
                  </a:lnTo>
                  <a:cubicBezTo>
                    <a:pt x="25597" y="168787"/>
                    <a:pt x="25091" y="183677"/>
                    <a:pt x="25091" y="183779"/>
                  </a:cubicBezTo>
                  <a:cubicBezTo>
                    <a:pt x="24765" y="187433"/>
                    <a:pt x="23558" y="190954"/>
                    <a:pt x="21574" y="194039"/>
                  </a:cubicBezTo>
                  <a:cubicBezTo>
                    <a:pt x="19263" y="197314"/>
                    <a:pt x="15938" y="199736"/>
                    <a:pt x="12110" y="200927"/>
                  </a:cubicBezTo>
                  <a:cubicBezTo>
                    <a:pt x="8174" y="202070"/>
                    <a:pt x="4096" y="202645"/>
                    <a:pt x="-2" y="202635"/>
                  </a:cubicBezTo>
                  <a:lnTo>
                    <a:pt x="-2" y="212287"/>
                  </a:lnTo>
                  <a:lnTo>
                    <a:pt x="59821" y="212287"/>
                  </a:lnTo>
                  <a:lnTo>
                    <a:pt x="59821" y="202591"/>
                  </a:lnTo>
                  <a:cubicBezTo>
                    <a:pt x="56371" y="202619"/>
                    <a:pt x="52942" y="202040"/>
                    <a:pt x="49691" y="200884"/>
                  </a:cubicBezTo>
                  <a:cubicBezTo>
                    <a:pt x="45806" y="199771"/>
                    <a:pt x="42401" y="197399"/>
                    <a:pt x="40010" y="194140"/>
                  </a:cubicBezTo>
                  <a:cubicBezTo>
                    <a:pt x="38010" y="190987"/>
                    <a:pt x="36799" y="187398"/>
                    <a:pt x="36479" y="183677"/>
                  </a:cubicBezTo>
                  <a:cubicBezTo>
                    <a:pt x="36479" y="183677"/>
                    <a:pt x="35785" y="168743"/>
                    <a:pt x="35785" y="168729"/>
                  </a:cubicBezTo>
                  <a:lnTo>
                    <a:pt x="35785" y="29720"/>
                  </a:lnTo>
                  <a:lnTo>
                    <a:pt x="39287" y="29720"/>
                  </a:lnTo>
                  <a:cubicBezTo>
                    <a:pt x="39287" y="29720"/>
                    <a:pt x="115086" y="210261"/>
                    <a:pt x="115867" y="212243"/>
                  </a:cubicBezTo>
                  <a:lnTo>
                    <a:pt x="122235" y="212243"/>
                  </a:lnTo>
                  <a:lnTo>
                    <a:pt x="194054" y="31674"/>
                  </a:lnTo>
                  <a:lnTo>
                    <a:pt x="195849" y="31674"/>
                  </a:lnTo>
                  <a:lnTo>
                    <a:pt x="195849" y="175255"/>
                  </a:lnTo>
                  <a:cubicBezTo>
                    <a:pt x="195988" y="180274"/>
                    <a:pt x="195368" y="185284"/>
                    <a:pt x="194011" y="190117"/>
                  </a:cubicBezTo>
                  <a:cubicBezTo>
                    <a:pt x="192522" y="194516"/>
                    <a:pt x="189280" y="198105"/>
                    <a:pt x="185053" y="200030"/>
                  </a:cubicBezTo>
                  <a:cubicBezTo>
                    <a:pt x="181826" y="201477"/>
                    <a:pt x="176761" y="202417"/>
                    <a:pt x="170163" y="202649"/>
                  </a:cubicBezTo>
                  <a:lnTo>
                    <a:pt x="170163" y="212243"/>
                  </a:lnTo>
                  <a:lnTo>
                    <a:pt x="252011" y="212243"/>
                  </a:lnTo>
                  <a:lnTo>
                    <a:pt x="252011" y="202591"/>
                  </a:lnTo>
                  <a:cubicBezTo>
                    <a:pt x="245470" y="202287"/>
                    <a:pt x="240434" y="201376"/>
                    <a:pt x="236961" y="199813"/>
                  </a:cubicBezTo>
                  <a:cubicBezTo>
                    <a:pt x="232612" y="197884"/>
                    <a:pt x="229284" y="194204"/>
                    <a:pt x="227801" y="189683"/>
                  </a:cubicBezTo>
                </a:path>
              </a:pathLst>
            </a:custGeom>
            <a:grpFill/>
            <a:ln w="1444" cap="flat">
              <a:noFill/>
              <a:prstDash val="solid"/>
              <a:miter/>
            </a:ln>
          </p:spPr>
          <p:txBody>
            <a:bodyPr rtlCol="0" anchor="ctr"/>
            <a:lstStyle/>
            <a:p>
              <a:endParaRPr lang="en-US"/>
            </a:p>
          </p:txBody>
        </p:sp>
        <p:sp>
          <p:nvSpPr>
            <p:cNvPr id="72" name="Freeform: Shape 21">
              <a:extLst>
                <a:ext uri="{FF2B5EF4-FFF2-40B4-BE49-F238E27FC236}">
                  <a16:creationId xmlns:a16="http://schemas.microsoft.com/office/drawing/2014/main" id="{B876B101-2E80-174C-A189-9F1E604A7FC4}"/>
                </a:ext>
              </a:extLst>
            </p:cNvPr>
            <p:cNvSpPr/>
            <p:nvPr/>
          </p:nvSpPr>
          <p:spPr>
            <a:xfrm>
              <a:off x="9661183" y="6911580"/>
              <a:ext cx="141483" cy="161713"/>
            </a:xfrm>
            <a:custGeom>
              <a:avLst/>
              <a:gdLst>
                <a:gd name="connsiteX0" fmla="*/ 70501 w 141483"/>
                <a:gd name="connsiteY0" fmla="*/ 152348 h 161713"/>
                <a:gd name="connsiteX1" fmla="*/ 32572 w 141483"/>
                <a:gd name="connsiteY1" fmla="*/ 82004 h 161713"/>
                <a:gd name="connsiteX2" fmla="*/ 70501 w 141483"/>
                <a:gd name="connsiteY2" fmla="*/ 9418 h 161713"/>
                <a:gd name="connsiteX3" fmla="*/ 108863 w 141483"/>
                <a:gd name="connsiteY3" fmla="*/ 79356 h 161713"/>
                <a:gd name="connsiteX4" fmla="*/ 70501 w 141483"/>
                <a:gd name="connsiteY4" fmla="*/ 152348 h 161713"/>
                <a:gd name="connsiteX5" fmla="*/ 71094 w 141483"/>
                <a:gd name="connsiteY5" fmla="*/ -3 h 161713"/>
                <a:gd name="connsiteX6" fmla="*/ -2 w 141483"/>
                <a:gd name="connsiteY6" fmla="*/ 81165 h 161713"/>
                <a:gd name="connsiteX7" fmla="*/ 70081 w 141483"/>
                <a:gd name="connsiteY7" fmla="*/ 161711 h 161713"/>
                <a:gd name="connsiteX8" fmla="*/ 141481 w 141483"/>
                <a:gd name="connsiteY8" fmla="*/ 79732 h 161713"/>
                <a:gd name="connsiteX9" fmla="*/ 71094 w 141483"/>
                <a:gd name="connsiteY9" fmla="*/ -3 h 16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483" h="161713">
                  <a:moveTo>
                    <a:pt x="70501" y="152348"/>
                  </a:moveTo>
                  <a:cubicBezTo>
                    <a:pt x="37681" y="152348"/>
                    <a:pt x="32572" y="135634"/>
                    <a:pt x="32572" y="82004"/>
                  </a:cubicBezTo>
                  <a:cubicBezTo>
                    <a:pt x="32572" y="40559"/>
                    <a:pt x="35134" y="9418"/>
                    <a:pt x="70501" y="9418"/>
                  </a:cubicBezTo>
                  <a:cubicBezTo>
                    <a:pt x="108704" y="9418"/>
                    <a:pt x="108863" y="41630"/>
                    <a:pt x="108863" y="79356"/>
                  </a:cubicBezTo>
                  <a:cubicBezTo>
                    <a:pt x="108863" y="133637"/>
                    <a:pt x="99819" y="152348"/>
                    <a:pt x="70501" y="152348"/>
                  </a:cubicBezTo>
                  <a:moveTo>
                    <a:pt x="71094" y="-3"/>
                  </a:moveTo>
                  <a:cubicBezTo>
                    <a:pt x="27377" y="-3"/>
                    <a:pt x="-2" y="29590"/>
                    <a:pt x="-2" y="81165"/>
                  </a:cubicBezTo>
                  <a:cubicBezTo>
                    <a:pt x="-2" y="156718"/>
                    <a:pt x="57665" y="161711"/>
                    <a:pt x="70081" y="161711"/>
                  </a:cubicBezTo>
                  <a:cubicBezTo>
                    <a:pt x="94682" y="161711"/>
                    <a:pt x="141481" y="146053"/>
                    <a:pt x="141481" y="79732"/>
                  </a:cubicBezTo>
                  <a:cubicBezTo>
                    <a:pt x="141481" y="28129"/>
                    <a:pt x="111555" y="-3"/>
                    <a:pt x="71094" y="-3"/>
                  </a:cubicBezTo>
                </a:path>
              </a:pathLst>
            </a:custGeom>
            <a:grpFill/>
            <a:ln w="1444" cap="flat">
              <a:noFill/>
              <a:prstDash val="solid"/>
              <a:miter/>
            </a:ln>
          </p:spPr>
          <p:txBody>
            <a:bodyPr rtlCol="0" anchor="ctr"/>
            <a:lstStyle/>
            <a:p>
              <a:endParaRPr lang="en-US"/>
            </a:p>
          </p:txBody>
        </p:sp>
        <p:sp>
          <p:nvSpPr>
            <p:cNvPr id="73" name="Freeform: Shape 22">
              <a:extLst>
                <a:ext uri="{FF2B5EF4-FFF2-40B4-BE49-F238E27FC236}">
                  <a16:creationId xmlns:a16="http://schemas.microsoft.com/office/drawing/2014/main" id="{D12D9F25-27ED-CC45-8BC2-B47BBAAFC164}"/>
                </a:ext>
              </a:extLst>
            </p:cNvPr>
            <p:cNvSpPr/>
            <p:nvPr/>
          </p:nvSpPr>
          <p:spPr>
            <a:xfrm>
              <a:off x="9817745" y="6913910"/>
              <a:ext cx="130123" cy="153349"/>
            </a:xfrm>
            <a:custGeom>
              <a:avLst/>
              <a:gdLst>
                <a:gd name="connsiteX0" fmla="*/ 99139 w 130123"/>
                <a:gd name="connsiteY0" fmla="*/ 26 h 153349"/>
                <a:gd name="connsiteX1" fmla="*/ 56840 w 130123"/>
                <a:gd name="connsiteY1" fmla="*/ 31862 h 153349"/>
                <a:gd name="connsiteX2" fmla="*/ 54742 w 130123"/>
                <a:gd name="connsiteY2" fmla="*/ 31862 h 153349"/>
                <a:gd name="connsiteX3" fmla="*/ 49532 w 130123"/>
                <a:gd name="connsiteY3" fmla="*/ 1473 h 153349"/>
                <a:gd name="connsiteX4" fmla="*/ -2 w 130123"/>
                <a:gd name="connsiteY4" fmla="*/ 1473 h 153349"/>
                <a:gd name="connsiteX5" fmla="*/ -2 w 130123"/>
                <a:gd name="connsiteY5" fmla="*/ 9519 h 153349"/>
                <a:gd name="connsiteX6" fmla="*/ 27203 w 130123"/>
                <a:gd name="connsiteY6" fmla="*/ 9519 h 153349"/>
                <a:gd name="connsiteX7" fmla="*/ 27203 w 130123"/>
                <a:gd name="connsiteY7" fmla="*/ 114014 h 153349"/>
                <a:gd name="connsiteX8" fmla="*/ 24107 w 130123"/>
                <a:gd name="connsiteY8" fmla="*/ 136791 h 153349"/>
                <a:gd name="connsiteX9" fmla="*/ 4368 w 130123"/>
                <a:gd name="connsiteY9" fmla="*/ 143781 h 153349"/>
                <a:gd name="connsiteX10" fmla="*/ 27 w 130123"/>
                <a:gd name="connsiteY10" fmla="*/ 143781 h 153349"/>
                <a:gd name="connsiteX11" fmla="*/ 27 w 130123"/>
                <a:gd name="connsiteY11" fmla="*/ 153346 h 153349"/>
                <a:gd name="connsiteX12" fmla="*/ 84697 w 130123"/>
                <a:gd name="connsiteY12" fmla="*/ 153346 h 153349"/>
                <a:gd name="connsiteX13" fmla="*/ 84697 w 130123"/>
                <a:gd name="connsiteY13" fmla="*/ 143781 h 153349"/>
                <a:gd name="connsiteX14" fmla="*/ 80167 w 130123"/>
                <a:gd name="connsiteY14" fmla="*/ 143781 h 153349"/>
                <a:gd name="connsiteX15" fmla="*/ 60386 w 130123"/>
                <a:gd name="connsiteY15" fmla="*/ 136372 h 153349"/>
                <a:gd name="connsiteX16" fmla="*/ 56507 w 130123"/>
                <a:gd name="connsiteY16" fmla="*/ 114014 h 153349"/>
                <a:gd name="connsiteX17" fmla="*/ 56507 w 130123"/>
                <a:gd name="connsiteY17" fmla="*/ 59675 h 153349"/>
                <a:gd name="connsiteX18" fmla="*/ 87142 w 130123"/>
                <a:gd name="connsiteY18" fmla="*/ 20459 h 153349"/>
                <a:gd name="connsiteX19" fmla="*/ 122944 w 130123"/>
                <a:gd name="connsiteY19" fmla="*/ 36377 h 153349"/>
                <a:gd name="connsiteX20" fmla="*/ 99168 w 130123"/>
                <a:gd name="connsiteY20" fmla="*/ -3 h 15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123" h="153349">
                  <a:moveTo>
                    <a:pt x="99139" y="26"/>
                  </a:moveTo>
                  <a:cubicBezTo>
                    <a:pt x="73091" y="26"/>
                    <a:pt x="64003" y="15756"/>
                    <a:pt x="56840" y="31862"/>
                  </a:cubicBezTo>
                  <a:cubicBezTo>
                    <a:pt x="56141" y="31809"/>
                    <a:pt x="55441" y="31809"/>
                    <a:pt x="54742" y="31862"/>
                  </a:cubicBezTo>
                  <a:cubicBezTo>
                    <a:pt x="54568" y="31862"/>
                    <a:pt x="49532" y="1473"/>
                    <a:pt x="49532" y="1473"/>
                  </a:cubicBezTo>
                  <a:lnTo>
                    <a:pt x="-2" y="1473"/>
                  </a:lnTo>
                  <a:lnTo>
                    <a:pt x="-2" y="9519"/>
                  </a:lnTo>
                  <a:lnTo>
                    <a:pt x="27203" y="9519"/>
                  </a:lnTo>
                  <a:lnTo>
                    <a:pt x="27203" y="114014"/>
                  </a:lnTo>
                  <a:cubicBezTo>
                    <a:pt x="27203" y="124361"/>
                    <a:pt x="26683" y="132436"/>
                    <a:pt x="24107" y="136791"/>
                  </a:cubicBezTo>
                  <a:cubicBezTo>
                    <a:pt x="21068" y="141813"/>
                    <a:pt x="14773" y="143781"/>
                    <a:pt x="4368" y="143781"/>
                  </a:cubicBezTo>
                  <a:lnTo>
                    <a:pt x="27" y="143781"/>
                  </a:lnTo>
                  <a:lnTo>
                    <a:pt x="27" y="153346"/>
                  </a:lnTo>
                  <a:lnTo>
                    <a:pt x="84697" y="153346"/>
                  </a:lnTo>
                  <a:lnTo>
                    <a:pt x="84697" y="143781"/>
                  </a:lnTo>
                  <a:lnTo>
                    <a:pt x="80167" y="143781"/>
                  </a:lnTo>
                  <a:cubicBezTo>
                    <a:pt x="69010" y="143781"/>
                    <a:pt x="63352" y="141321"/>
                    <a:pt x="60386" y="136372"/>
                  </a:cubicBezTo>
                  <a:cubicBezTo>
                    <a:pt x="57708" y="132030"/>
                    <a:pt x="56507" y="124795"/>
                    <a:pt x="56507" y="114014"/>
                  </a:cubicBezTo>
                  <a:lnTo>
                    <a:pt x="56507" y="59675"/>
                  </a:lnTo>
                  <a:cubicBezTo>
                    <a:pt x="56507" y="41341"/>
                    <a:pt x="70891" y="20459"/>
                    <a:pt x="87142" y="20459"/>
                  </a:cubicBezTo>
                  <a:cubicBezTo>
                    <a:pt x="104102" y="20459"/>
                    <a:pt x="104710" y="45291"/>
                    <a:pt x="122944" y="36377"/>
                  </a:cubicBezTo>
                  <a:cubicBezTo>
                    <a:pt x="135968" y="30053"/>
                    <a:pt x="133073" y="-3"/>
                    <a:pt x="99168" y="-3"/>
                  </a:cubicBezTo>
                </a:path>
              </a:pathLst>
            </a:custGeom>
            <a:grpFill/>
            <a:ln w="1444" cap="flat">
              <a:noFill/>
              <a:prstDash val="solid"/>
              <a:miter/>
            </a:ln>
          </p:spPr>
          <p:txBody>
            <a:bodyPr rtlCol="0" anchor="ctr"/>
            <a:lstStyle/>
            <a:p>
              <a:endParaRPr lang="en-US"/>
            </a:p>
          </p:txBody>
        </p:sp>
        <p:sp>
          <p:nvSpPr>
            <p:cNvPr id="74" name="Freeform: Shape 23">
              <a:extLst>
                <a:ext uri="{FF2B5EF4-FFF2-40B4-BE49-F238E27FC236}">
                  <a16:creationId xmlns:a16="http://schemas.microsoft.com/office/drawing/2014/main" id="{C317C5DF-576A-4E47-9398-5E5F91F82F41}"/>
                </a:ext>
              </a:extLst>
            </p:cNvPr>
            <p:cNvSpPr/>
            <p:nvPr/>
          </p:nvSpPr>
          <p:spPr>
            <a:xfrm>
              <a:off x="10121575" y="6911594"/>
              <a:ext cx="151138" cy="159890"/>
            </a:xfrm>
            <a:custGeom>
              <a:avLst/>
              <a:gdLst>
                <a:gd name="connsiteX0" fmla="*/ 88448 w 151138"/>
                <a:gd name="connsiteY0" fmla="*/ 123927 h 159890"/>
                <a:gd name="connsiteX1" fmla="*/ 87884 w 151138"/>
                <a:gd name="connsiteY1" fmla="*/ 125113 h 159890"/>
                <a:gd name="connsiteX2" fmla="*/ 87262 w 151138"/>
                <a:gd name="connsiteY2" fmla="*/ 125736 h 159890"/>
                <a:gd name="connsiteX3" fmla="*/ 53573 w 151138"/>
                <a:gd name="connsiteY3" fmla="*/ 143955 h 159890"/>
                <a:gd name="connsiteX4" fmla="*/ 29710 w 151138"/>
                <a:gd name="connsiteY4" fmla="*/ 117458 h 159890"/>
                <a:gd name="connsiteX5" fmla="*/ 88448 w 151138"/>
                <a:gd name="connsiteY5" fmla="*/ 75102 h 159890"/>
                <a:gd name="connsiteX6" fmla="*/ 132831 w 151138"/>
                <a:gd name="connsiteY6" fmla="*/ 139961 h 159890"/>
                <a:gd name="connsiteX7" fmla="*/ 120212 w 151138"/>
                <a:gd name="connsiteY7" fmla="*/ 126228 h 159890"/>
                <a:gd name="connsiteX8" fmla="*/ 119706 w 151138"/>
                <a:gd name="connsiteY8" fmla="*/ 106836 h 159890"/>
                <a:gd name="connsiteX9" fmla="*/ 119706 w 151138"/>
                <a:gd name="connsiteY9" fmla="*/ 43294 h 159890"/>
                <a:gd name="connsiteX10" fmla="*/ 109576 w 151138"/>
                <a:gd name="connsiteY10" fmla="*/ 12268 h 159890"/>
                <a:gd name="connsiteX11" fmla="*/ 64817 w 151138"/>
                <a:gd name="connsiteY11" fmla="*/ -3 h 159890"/>
                <a:gd name="connsiteX12" fmla="*/ 18380 w 151138"/>
                <a:gd name="connsiteY12" fmla="*/ 11719 h 159890"/>
                <a:gd name="connsiteX13" fmla="*/ 4965 w 151138"/>
                <a:gd name="connsiteY13" fmla="*/ 36088 h 159890"/>
                <a:gd name="connsiteX14" fmla="*/ 8684 w 151138"/>
                <a:gd name="connsiteY14" fmla="*/ 46217 h 159890"/>
                <a:gd name="connsiteX15" fmla="*/ 17902 w 151138"/>
                <a:gd name="connsiteY15" fmla="*/ 49618 h 159890"/>
                <a:gd name="connsiteX16" fmla="*/ 32836 w 151138"/>
                <a:gd name="connsiteY16" fmla="*/ 33946 h 159890"/>
                <a:gd name="connsiteX17" fmla="*/ 39985 w 151138"/>
                <a:gd name="connsiteY17" fmla="*/ 16422 h 159890"/>
                <a:gd name="connsiteX18" fmla="*/ 60244 w 151138"/>
                <a:gd name="connsiteY18" fmla="*/ 9461 h 159890"/>
                <a:gd name="connsiteX19" fmla="*/ 82573 w 151138"/>
                <a:gd name="connsiteY19" fmla="*/ 18216 h 159890"/>
                <a:gd name="connsiteX20" fmla="*/ 88506 w 151138"/>
                <a:gd name="connsiteY20" fmla="*/ 40386 h 159890"/>
                <a:gd name="connsiteX21" fmla="*/ 88506 w 151138"/>
                <a:gd name="connsiteY21" fmla="*/ 65739 h 159890"/>
                <a:gd name="connsiteX22" fmla="*/ 88 w 151138"/>
                <a:gd name="connsiteY22" fmla="*/ 123319 h 159890"/>
                <a:gd name="connsiteX23" fmla="*/ 39782 w 151138"/>
                <a:gd name="connsiteY23" fmla="*/ 159887 h 159890"/>
                <a:gd name="connsiteX24" fmla="*/ 89418 w 151138"/>
                <a:gd name="connsiteY24" fmla="*/ 134751 h 159890"/>
                <a:gd name="connsiteX25" fmla="*/ 118259 w 151138"/>
                <a:gd name="connsiteY25" fmla="*/ 157991 h 159890"/>
                <a:gd name="connsiteX26" fmla="*/ 151137 w 151138"/>
                <a:gd name="connsiteY26" fmla="*/ 123507 h 159890"/>
                <a:gd name="connsiteX27" fmla="*/ 146043 w 151138"/>
                <a:gd name="connsiteY27" fmla="*/ 123507 h 159890"/>
                <a:gd name="connsiteX28" fmla="*/ 132860 w 151138"/>
                <a:gd name="connsiteY28" fmla="*/ 139961 h 15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138" h="159890">
                  <a:moveTo>
                    <a:pt x="88448" y="123927"/>
                  </a:moveTo>
                  <a:cubicBezTo>
                    <a:pt x="88525" y="124401"/>
                    <a:pt x="88301" y="124873"/>
                    <a:pt x="87884" y="125113"/>
                  </a:cubicBezTo>
                  <a:lnTo>
                    <a:pt x="87262" y="125736"/>
                  </a:lnTo>
                  <a:cubicBezTo>
                    <a:pt x="72791" y="139165"/>
                    <a:pt x="61662" y="143955"/>
                    <a:pt x="53573" y="143955"/>
                  </a:cubicBezTo>
                  <a:cubicBezTo>
                    <a:pt x="32822" y="143955"/>
                    <a:pt x="29710" y="126285"/>
                    <a:pt x="29710" y="117458"/>
                  </a:cubicBezTo>
                  <a:cubicBezTo>
                    <a:pt x="29710" y="89211"/>
                    <a:pt x="67610" y="75102"/>
                    <a:pt x="88448" y="75102"/>
                  </a:cubicBezTo>
                  <a:close/>
                  <a:moveTo>
                    <a:pt x="132831" y="139961"/>
                  </a:moveTo>
                  <a:cubicBezTo>
                    <a:pt x="123786" y="139961"/>
                    <a:pt x="120907" y="134823"/>
                    <a:pt x="120212" y="126228"/>
                  </a:cubicBezTo>
                  <a:lnTo>
                    <a:pt x="119706" y="106836"/>
                  </a:lnTo>
                  <a:lnTo>
                    <a:pt x="119706" y="43294"/>
                  </a:lnTo>
                  <a:cubicBezTo>
                    <a:pt x="119706" y="29590"/>
                    <a:pt x="117535" y="20314"/>
                    <a:pt x="109576" y="12268"/>
                  </a:cubicBezTo>
                  <a:cubicBezTo>
                    <a:pt x="101617" y="4223"/>
                    <a:pt x="86668" y="-3"/>
                    <a:pt x="64817" y="-3"/>
                  </a:cubicBezTo>
                  <a:cubicBezTo>
                    <a:pt x="43863" y="-3"/>
                    <a:pt x="28263" y="4005"/>
                    <a:pt x="18380" y="11719"/>
                  </a:cubicBezTo>
                  <a:cubicBezTo>
                    <a:pt x="8684" y="19200"/>
                    <a:pt x="4965" y="26190"/>
                    <a:pt x="4965" y="36088"/>
                  </a:cubicBezTo>
                  <a:cubicBezTo>
                    <a:pt x="4965" y="40747"/>
                    <a:pt x="6152" y="44003"/>
                    <a:pt x="8684" y="46217"/>
                  </a:cubicBezTo>
                  <a:cubicBezTo>
                    <a:pt x="11195" y="48511"/>
                    <a:pt x="14503" y="49732"/>
                    <a:pt x="17902" y="49618"/>
                  </a:cubicBezTo>
                  <a:cubicBezTo>
                    <a:pt x="26339" y="49618"/>
                    <a:pt x="31085" y="45277"/>
                    <a:pt x="32836" y="33946"/>
                  </a:cubicBezTo>
                  <a:cubicBezTo>
                    <a:pt x="34095" y="25553"/>
                    <a:pt x="35918" y="20763"/>
                    <a:pt x="39985" y="16422"/>
                  </a:cubicBezTo>
                  <a:cubicBezTo>
                    <a:pt x="44254" y="11776"/>
                    <a:pt x="51055" y="9461"/>
                    <a:pt x="60244" y="9461"/>
                  </a:cubicBezTo>
                  <a:cubicBezTo>
                    <a:pt x="70823" y="9461"/>
                    <a:pt x="78376" y="12355"/>
                    <a:pt x="82573" y="18216"/>
                  </a:cubicBezTo>
                  <a:cubicBezTo>
                    <a:pt x="86451" y="23715"/>
                    <a:pt x="88506" y="31168"/>
                    <a:pt x="88506" y="40386"/>
                  </a:cubicBezTo>
                  <a:lnTo>
                    <a:pt x="88506" y="65739"/>
                  </a:lnTo>
                  <a:cubicBezTo>
                    <a:pt x="61358" y="68300"/>
                    <a:pt x="-2734" y="73510"/>
                    <a:pt x="88" y="123319"/>
                  </a:cubicBezTo>
                  <a:cubicBezTo>
                    <a:pt x="1159" y="142797"/>
                    <a:pt x="18003" y="159887"/>
                    <a:pt x="39782" y="159887"/>
                  </a:cubicBezTo>
                  <a:cubicBezTo>
                    <a:pt x="63819" y="159887"/>
                    <a:pt x="79057" y="145937"/>
                    <a:pt x="89418" y="134751"/>
                  </a:cubicBezTo>
                  <a:cubicBezTo>
                    <a:pt x="91068" y="145315"/>
                    <a:pt x="100705" y="157991"/>
                    <a:pt x="118259" y="157991"/>
                  </a:cubicBezTo>
                  <a:cubicBezTo>
                    <a:pt x="137954" y="157991"/>
                    <a:pt x="149762" y="148137"/>
                    <a:pt x="151137" y="123507"/>
                  </a:cubicBezTo>
                  <a:lnTo>
                    <a:pt x="146043" y="123507"/>
                  </a:lnTo>
                  <a:cubicBezTo>
                    <a:pt x="144740" y="134216"/>
                    <a:pt x="138229" y="139961"/>
                    <a:pt x="132860" y="139961"/>
                  </a:cubicBezTo>
                </a:path>
              </a:pathLst>
            </a:custGeom>
            <a:grpFill/>
            <a:ln w="1444" cap="flat">
              <a:noFill/>
              <a:prstDash val="solid"/>
              <a:miter/>
            </a:ln>
          </p:spPr>
          <p:txBody>
            <a:bodyPr rtlCol="0" anchor="ctr"/>
            <a:lstStyle/>
            <a:p>
              <a:endParaRPr lang="en-US"/>
            </a:p>
          </p:txBody>
        </p:sp>
        <p:sp>
          <p:nvSpPr>
            <p:cNvPr id="75" name="Freeform: Shape 24">
              <a:extLst>
                <a:ext uri="{FF2B5EF4-FFF2-40B4-BE49-F238E27FC236}">
                  <a16:creationId xmlns:a16="http://schemas.microsoft.com/office/drawing/2014/main" id="{5DD40171-C6F7-0443-A19E-D9A23BD58928}"/>
                </a:ext>
              </a:extLst>
            </p:cNvPr>
            <p:cNvSpPr/>
            <p:nvPr/>
          </p:nvSpPr>
          <p:spPr>
            <a:xfrm>
              <a:off x="10278213" y="6913498"/>
              <a:ext cx="167212" cy="153587"/>
            </a:xfrm>
            <a:custGeom>
              <a:avLst/>
              <a:gdLst>
                <a:gd name="connsiteX0" fmla="*/ 149324 w 167212"/>
                <a:gd name="connsiteY0" fmla="*/ 137117 h 153587"/>
                <a:gd name="connsiteX1" fmla="*/ 167211 w 167212"/>
                <a:gd name="connsiteY1" fmla="*/ 144034 h 153587"/>
                <a:gd name="connsiteX2" fmla="*/ 167211 w 167212"/>
                <a:gd name="connsiteY2" fmla="*/ 153585 h 153587"/>
                <a:gd name="connsiteX3" fmla="*/ 96650 w 167212"/>
                <a:gd name="connsiteY3" fmla="*/ 153585 h 153587"/>
                <a:gd name="connsiteX4" fmla="*/ 96650 w 167212"/>
                <a:gd name="connsiteY4" fmla="*/ 144063 h 153587"/>
                <a:gd name="connsiteX5" fmla="*/ 108357 w 167212"/>
                <a:gd name="connsiteY5" fmla="*/ 140749 h 153587"/>
                <a:gd name="connsiteX6" fmla="*/ 113784 w 167212"/>
                <a:gd name="connsiteY6" fmla="*/ 130069 h 153587"/>
                <a:gd name="connsiteX7" fmla="*/ 114579 w 167212"/>
                <a:gd name="connsiteY7" fmla="*/ 111908 h 153587"/>
                <a:gd name="connsiteX8" fmla="*/ 114579 w 167212"/>
                <a:gd name="connsiteY8" fmla="*/ 62287 h 153587"/>
                <a:gd name="connsiteX9" fmla="*/ 109819 w 167212"/>
                <a:gd name="connsiteY9" fmla="*/ 26906 h 153587"/>
                <a:gd name="connsiteX10" fmla="*/ 89111 w 167212"/>
                <a:gd name="connsiteY10" fmla="*/ 16038 h 153587"/>
                <a:gd name="connsiteX11" fmla="*/ 59590 w 167212"/>
                <a:gd name="connsiteY11" fmla="*/ 32969 h 153587"/>
                <a:gd name="connsiteX12" fmla="*/ 54062 w 167212"/>
                <a:gd name="connsiteY12" fmla="*/ 75977 h 153587"/>
                <a:gd name="connsiteX13" fmla="*/ 54062 w 167212"/>
                <a:gd name="connsiteY13" fmla="*/ 116032 h 153587"/>
                <a:gd name="connsiteX14" fmla="*/ 58258 w 167212"/>
                <a:gd name="connsiteY14" fmla="*/ 137450 h 153587"/>
                <a:gd name="connsiteX15" fmla="*/ 73207 w 167212"/>
                <a:gd name="connsiteY15" fmla="*/ 143961 h 153587"/>
                <a:gd name="connsiteX16" fmla="*/ 73207 w 167212"/>
                <a:gd name="connsiteY16" fmla="*/ 153585 h 153587"/>
                <a:gd name="connsiteX17" fmla="*/ -2 w 167212"/>
                <a:gd name="connsiteY17" fmla="*/ 153585 h 153587"/>
                <a:gd name="connsiteX18" fmla="*/ -2 w 167212"/>
                <a:gd name="connsiteY18" fmla="*/ 144034 h 153587"/>
                <a:gd name="connsiteX19" fmla="*/ 12747 w 167212"/>
                <a:gd name="connsiteY19" fmla="*/ 141892 h 153587"/>
                <a:gd name="connsiteX20" fmla="*/ 21285 w 167212"/>
                <a:gd name="connsiteY20" fmla="*/ 132153 h 153587"/>
                <a:gd name="connsiteX21" fmla="*/ 23065 w 167212"/>
                <a:gd name="connsiteY21" fmla="*/ 114354 h 153587"/>
                <a:gd name="connsiteX22" fmla="*/ 23065 w 167212"/>
                <a:gd name="connsiteY22" fmla="*/ 9714 h 153587"/>
                <a:gd name="connsiteX23" fmla="*/ -2 w 167212"/>
                <a:gd name="connsiteY23" fmla="*/ 9714 h 153587"/>
                <a:gd name="connsiteX24" fmla="*/ -2 w 167212"/>
                <a:gd name="connsiteY24" fmla="*/ 1784 h 153587"/>
                <a:gd name="connsiteX25" fmla="*/ 46160 w 167212"/>
                <a:gd name="connsiteY25" fmla="*/ 1784 h 153587"/>
                <a:gd name="connsiteX26" fmla="*/ 51356 w 167212"/>
                <a:gd name="connsiteY26" fmla="*/ 29279 h 153587"/>
                <a:gd name="connsiteX27" fmla="*/ 53729 w 167212"/>
                <a:gd name="connsiteY27" fmla="*/ 29279 h 153587"/>
                <a:gd name="connsiteX28" fmla="*/ 102294 w 167212"/>
                <a:gd name="connsiteY28" fmla="*/ 4 h 153587"/>
                <a:gd name="connsiteX29" fmla="*/ 124695 w 167212"/>
                <a:gd name="connsiteY29" fmla="*/ 5025 h 153587"/>
                <a:gd name="connsiteX30" fmla="*/ 140005 w 167212"/>
                <a:gd name="connsiteY30" fmla="*/ 20365 h 153587"/>
                <a:gd name="connsiteX31" fmla="*/ 144925 w 167212"/>
                <a:gd name="connsiteY31" fmla="*/ 45761 h 153587"/>
                <a:gd name="connsiteX32" fmla="*/ 144925 w 167212"/>
                <a:gd name="connsiteY32" fmla="*/ 114556 h 153587"/>
                <a:gd name="connsiteX33" fmla="*/ 149266 w 167212"/>
                <a:gd name="connsiteY33" fmla="*/ 137218 h 1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7212" h="153587">
                  <a:moveTo>
                    <a:pt x="149324" y="137117"/>
                  </a:moveTo>
                  <a:cubicBezTo>
                    <a:pt x="152928" y="141863"/>
                    <a:pt x="158239" y="143426"/>
                    <a:pt x="167211" y="144034"/>
                  </a:cubicBezTo>
                  <a:lnTo>
                    <a:pt x="167211" y="153585"/>
                  </a:lnTo>
                  <a:lnTo>
                    <a:pt x="96650" y="153585"/>
                  </a:lnTo>
                  <a:lnTo>
                    <a:pt x="96650" y="144063"/>
                  </a:lnTo>
                  <a:cubicBezTo>
                    <a:pt x="101816" y="143701"/>
                    <a:pt x="105825" y="142543"/>
                    <a:pt x="108357" y="140749"/>
                  </a:cubicBezTo>
                  <a:cubicBezTo>
                    <a:pt x="111888" y="138361"/>
                    <a:pt x="112915" y="134613"/>
                    <a:pt x="113784" y="130069"/>
                  </a:cubicBezTo>
                  <a:cubicBezTo>
                    <a:pt x="114461" y="124041"/>
                    <a:pt x="114727" y="117973"/>
                    <a:pt x="114579" y="111908"/>
                  </a:cubicBezTo>
                  <a:lnTo>
                    <a:pt x="114579" y="62287"/>
                  </a:lnTo>
                  <a:cubicBezTo>
                    <a:pt x="114579" y="50233"/>
                    <a:pt x="113784" y="35053"/>
                    <a:pt x="109819" y="26906"/>
                  </a:cubicBezTo>
                  <a:cubicBezTo>
                    <a:pt x="106259" y="19670"/>
                    <a:pt x="100268" y="16038"/>
                    <a:pt x="89111" y="16038"/>
                  </a:cubicBezTo>
                  <a:cubicBezTo>
                    <a:pt x="76890" y="15760"/>
                    <a:pt x="65521" y="22280"/>
                    <a:pt x="59590" y="32969"/>
                  </a:cubicBezTo>
                  <a:cubicBezTo>
                    <a:pt x="53960" y="42983"/>
                    <a:pt x="54062" y="59161"/>
                    <a:pt x="54062" y="75977"/>
                  </a:cubicBezTo>
                  <a:lnTo>
                    <a:pt x="54062" y="116032"/>
                  </a:lnTo>
                  <a:cubicBezTo>
                    <a:pt x="54062" y="126321"/>
                    <a:pt x="55364" y="133398"/>
                    <a:pt x="58258" y="137450"/>
                  </a:cubicBezTo>
                  <a:cubicBezTo>
                    <a:pt x="60849" y="141313"/>
                    <a:pt x="65856" y="143354"/>
                    <a:pt x="73207" y="143961"/>
                  </a:cubicBezTo>
                  <a:lnTo>
                    <a:pt x="73207" y="153585"/>
                  </a:lnTo>
                  <a:lnTo>
                    <a:pt x="-2" y="153585"/>
                  </a:lnTo>
                  <a:lnTo>
                    <a:pt x="-2" y="144034"/>
                  </a:lnTo>
                  <a:cubicBezTo>
                    <a:pt x="4336" y="144032"/>
                    <a:pt x="8646" y="143309"/>
                    <a:pt x="12747" y="141892"/>
                  </a:cubicBezTo>
                  <a:cubicBezTo>
                    <a:pt x="16993" y="140206"/>
                    <a:pt x="20169" y="136583"/>
                    <a:pt x="21285" y="132153"/>
                  </a:cubicBezTo>
                  <a:cubicBezTo>
                    <a:pt x="22428" y="128275"/>
                    <a:pt x="23065" y="122443"/>
                    <a:pt x="23065" y="114354"/>
                  </a:cubicBezTo>
                  <a:lnTo>
                    <a:pt x="23065" y="9714"/>
                  </a:lnTo>
                  <a:lnTo>
                    <a:pt x="-2" y="9714"/>
                  </a:lnTo>
                  <a:lnTo>
                    <a:pt x="-2" y="1784"/>
                  </a:lnTo>
                  <a:lnTo>
                    <a:pt x="46160" y="1784"/>
                  </a:lnTo>
                  <a:lnTo>
                    <a:pt x="51356" y="29279"/>
                  </a:lnTo>
                  <a:lnTo>
                    <a:pt x="53729" y="29279"/>
                  </a:lnTo>
                  <a:cubicBezTo>
                    <a:pt x="59647" y="17485"/>
                    <a:pt x="72541" y="4"/>
                    <a:pt x="102294" y="4"/>
                  </a:cubicBezTo>
                  <a:cubicBezTo>
                    <a:pt x="110053" y="-126"/>
                    <a:pt x="117733" y="1595"/>
                    <a:pt x="124695" y="5025"/>
                  </a:cubicBezTo>
                  <a:cubicBezTo>
                    <a:pt x="131225" y="8482"/>
                    <a:pt x="136561" y="13828"/>
                    <a:pt x="140005" y="20365"/>
                  </a:cubicBezTo>
                  <a:cubicBezTo>
                    <a:pt x="143695" y="27340"/>
                    <a:pt x="144925" y="35849"/>
                    <a:pt x="144925" y="45761"/>
                  </a:cubicBezTo>
                  <a:lnTo>
                    <a:pt x="144925" y="114556"/>
                  </a:lnTo>
                  <a:cubicBezTo>
                    <a:pt x="144925" y="122298"/>
                    <a:pt x="145678" y="132486"/>
                    <a:pt x="149266" y="137218"/>
                  </a:cubicBezTo>
                </a:path>
              </a:pathLst>
            </a:custGeom>
            <a:grpFill/>
            <a:ln w="1444" cap="flat">
              <a:noFill/>
              <a:prstDash val="solid"/>
              <a:miter/>
            </a:ln>
          </p:spPr>
          <p:txBody>
            <a:bodyPr rtlCol="0" anchor="ctr"/>
            <a:lstStyle/>
            <a:p>
              <a:endParaRPr lang="en-US"/>
            </a:p>
          </p:txBody>
        </p:sp>
        <p:sp>
          <p:nvSpPr>
            <p:cNvPr id="76" name="Freeform: Shape 25">
              <a:extLst>
                <a:ext uri="{FF2B5EF4-FFF2-40B4-BE49-F238E27FC236}">
                  <a16:creationId xmlns:a16="http://schemas.microsoft.com/office/drawing/2014/main" id="{04FCF937-D7B2-5B48-96E9-FF7A27E7C469}"/>
                </a:ext>
              </a:extLst>
            </p:cNvPr>
            <p:cNvSpPr/>
            <p:nvPr/>
          </p:nvSpPr>
          <p:spPr>
            <a:xfrm>
              <a:off x="9956653" y="6904420"/>
              <a:ext cx="157127" cy="252568"/>
            </a:xfrm>
            <a:custGeom>
              <a:avLst/>
              <a:gdLst>
                <a:gd name="connsiteX0" fmla="*/ 67028 w 157127"/>
                <a:gd name="connsiteY0" fmla="*/ 111638 h 252568"/>
                <a:gd name="connsiteX1" fmla="*/ 36725 w 157127"/>
                <a:gd name="connsiteY1" fmla="*/ 64491 h 252568"/>
                <a:gd name="connsiteX2" fmla="*/ 67028 w 157127"/>
                <a:gd name="connsiteY2" fmla="*/ 15290 h 252568"/>
                <a:gd name="connsiteX3" fmla="*/ 98083 w 157127"/>
                <a:gd name="connsiteY3" fmla="*/ 63854 h 252568"/>
                <a:gd name="connsiteX4" fmla="*/ 67028 w 157127"/>
                <a:gd name="connsiteY4" fmla="*/ 111609 h 252568"/>
                <a:gd name="connsiteX5" fmla="*/ 139889 w 157127"/>
                <a:gd name="connsiteY5" fmla="*/ 1065 h 252568"/>
                <a:gd name="connsiteX6" fmla="*/ 131062 w 157127"/>
                <a:gd name="connsiteY6" fmla="*/ 13148 h 252568"/>
                <a:gd name="connsiteX7" fmla="*/ 124579 w 157127"/>
                <a:gd name="connsiteY7" fmla="*/ 23900 h 252568"/>
                <a:gd name="connsiteX8" fmla="*/ 114030 w 157127"/>
                <a:gd name="connsiteY8" fmla="*/ 23133 h 252568"/>
                <a:gd name="connsiteX9" fmla="*/ 66275 w 157127"/>
                <a:gd name="connsiteY9" fmla="*/ 7215 h 252568"/>
                <a:gd name="connsiteX10" fmla="*/ 6886 w 157127"/>
                <a:gd name="connsiteY10" fmla="*/ 64491 h 252568"/>
                <a:gd name="connsiteX11" fmla="*/ 45509 w 157127"/>
                <a:gd name="connsiteY11" fmla="*/ 117715 h 252568"/>
                <a:gd name="connsiteX12" fmla="*/ 46721 w 157127"/>
                <a:gd name="connsiteY12" fmla="*/ 119048 h 252568"/>
                <a:gd name="connsiteX13" fmla="*/ 45712 w 157127"/>
                <a:gd name="connsiteY13" fmla="*/ 120233 h 252568"/>
                <a:gd name="connsiteX14" fmla="*/ 2994 w 157127"/>
                <a:gd name="connsiteY14" fmla="*/ 153517 h 252568"/>
                <a:gd name="connsiteX15" fmla="*/ 19939 w 157127"/>
                <a:gd name="connsiteY15" fmla="*/ 177973 h 252568"/>
                <a:gd name="connsiteX16" fmla="*/ 63844 w 157127"/>
                <a:gd name="connsiteY16" fmla="*/ 184933 h 252568"/>
                <a:gd name="connsiteX17" fmla="*/ 99038 w 157127"/>
                <a:gd name="connsiteY17" fmla="*/ 186641 h 252568"/>
                <a:gd name="connsiteX18" fmla="*/ 118284 w 157127"/>
                <a:gd name="connsiteY18" fmla="*/ 193428 h 252568"/>
                <a:gd name="connsiteX19" fmla="*/ 125708 w 157127"/>
                <a:gd name="connsiteY19" fmla="*/ 210388 h 252568"/>
                <a:gd name="connsiteX20" fmla="*/ 109790 w 157127"/>
                <a:gd name="connsiteY20" fmla="*/ 234742 h 252568"/>
                <a:gd name="connsiteX21" fmla="*/ 69633 w 157127"/>
                <a:gd name="connsiteY21" fmla="*/ 243251 h 252568"/>
                <a:gd name="connsiteX22" fmla="*/ 32804 w 157127"/>
                <a:gd name="connsiteY22" fmla="*/ 234945 h 252568"/>
                <a:gd name="connsiteX23" fmla="*/ 25076 w 157127"/>
                <a:gd name="connsiteY23" fmla="*/ 213123 h 252568"/>
                <a:gd name="connsiteX24" fmla="*/ 15931 w 157127"/>
                <a:gd name="connsiteY24" fmla="*/ 197132 h 252568"/>
                <a:gd name="connsiteX25" fmla="*/ 3283 w 157127"/>
                <a:gd name="connsiteY25" fmla="*/ 202921 h 252568"/>
                <a:gd name="connsiteX26" fmla="*/ -2 w 157127"/>
                <a:gd name="connsiteY26" fmla="*/ 216741 h 252568"/>
                <a:gd name="connsiteX27" fmla="*/ 24107 w 157127"/>
                <a:gd name="connsiteY27" fmla="*/ 246377 h 252568"/>
                <a:gd name="connsiteX28" fmla="*/ 65291 w 157127"/>
                <a:gd name="connsiteY28" fmla="*/ 252542 h 252568"/>
                <a:gd name="connsiteX29" fmla="*/ 111772 w 157127"/>
                <a:gd name="connsiteY29" fmla="*/ 243642 h 252568"/>
                <a:gd name="connsiteX30" fmla="*/ 135099 w 157127"/>
                <a:gd name="connsiteY30" fmla="*/ 222572 h 252568"/>
                <a:gd name="connsiteX31" fmla="*/ 141626 w 157127"/>
                <a:gd name="connsiteY31" fmla="*/ 197885 h 252568"/>
                <a:gd name="connsiteX32" fmla="*/ 134723 w 157127"/>
                <a:gd name="connsiteY32" fmla="*/ 171504 h 252568"/>
                <a:gd name="connsiteX33" fmla="*/ 51992 w 157127"/>
                <a:gd name="connsiteY33" fmla="*/ 151245 h 252568"/>
                <a:gd name="connsiteX34" fmla="*/ 24975 w 157127"/>
                <a:gd name="connsiteY34" fmla="*/ 139986 h 252568"/>
                <a:gd name="connsiteX35" fmla="*/ 66131 w 157127"/>
                <a:gd name="connsiteY35" fmla="*/ 120320 h 252568"/>
                <a:gd name="connsiteX36" fmla="*/ 128443 w 157127"/>
                <a:gd name="connsiteY36" fmla="*/ 63030 h 252568"/>
                <a:gd name="connsiteX37" fmla="*/ 122654 w 157127"/>
                <a:gd name="connsiteY37" fmla="*/ 34608 h 252568"/>
                <a:gd name="connsiteX38" fmla="*/ 141206 w 157127"/>
                <a:gd name="connsiteY38" fmla="*/ 34218 h 252568"/>
                <a:gd name="connsiteX39" fmla="*/ 154389 w 157127"/>
                <a:gd name="connsiteY39" fmla="*/ 24160 h 252568"/>
                <a:gd name="connsiteX40" fmla="*/ 156763 w 157127"/>
                <a:gd name="connsiteY40" fmla="*/ 9689 h 252568"/>
                <a:gd name="connsiteX41" fmla="*/ 140020 w 157127"/>
                <a:gd name="connsiteY41" fmla="*/ 1007 h 25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127" h="252568">
                  <a:moveTo>
                    <a:pt x="67028" y="111638"/>
                  </a:moveTo>
                  <a:cubicBezTo>
                    <a:pt x="47752" y="111638"/>
                    <a:pt x="36725" y="104402"/>
                    <a:pt x="36725" y="64491"/>
                  </a:cubicBezTo>
                  <a:cubicBezTo>
                    <a:pt x="36725" y="36302"/>
                    <a:pt x="46378" y="15290"/>
                    <a:pt x="67028" y="15290"/>
                  </a:cubicBezTo>
                  <a:cubicBezTo>
                    <a:pt x="91079" y="15290"/>
                    <a:pt x="98083" y="34362"/>
                    <a:pt x="98083" y="63854"/>
                  </a:cubicBezTo>
                  <a:cubicBezTo>
                    <a:pt x="98083" y="106066"/>
                    <a:pt x="85059" y="111609"/>
                    <a:pt x="67028" y="111609"/>
                  </a:cubicBezTo>
                  <a:moveTo>
                    <a:pt x="139889" y="1065"/>
                  </a:moveTo>
                  <a:cubicBezTo>
                    <a:pt x="135548" y="2512"/>
                    <a:pt x="132654" y="6462"/>
                    <a:pt x="131062" y="13148"/>
                  </a:cubicBezTo>
                  <a:cubicBezTo>
                    <a:pt x="129919" y="19313"/>
                    <a:pt x="127603" y="22872"/>
                    <a:pt x="124579" y="23900"/>
                  </a:cubicBezTo>
                  <a:cubicBezTo>
                    <a:pt x="121555" y="24927"/>
                    <a:pt x="116302" y="24942"/>
                    <a:pt x="114030" y="23133"/>
                  </a:cubicBezTo>
                  <a:cubicBezTo>
                    <a:pt x="106432" y="15897"/>
                    <a:pt x="91846" y="7215"/>
                    <a:pt x="66275" y="7215"/>
                  </a:cubicBezTo>
                  <a:cubicBezTo>
                    <a:pt x="24989" y="7157"/>
                    <a:pt x="6886" y="37242"/>
                    <a:pt x="6886" y="64491"/>
                  </a:cubicBezTo>
                  <a:cubicBezTo>
                    <a:pt x="6886" y="96530"/>
                    <a:pt x="18941" y="112072"/>
                    <a:pt x="45509" y="117715"/>
                  </a:cubicBezTo>
                  <a:cubicBezTo>
                    <a:pt x="46211" y="117749"/>
                    <a:pt x="46754" y="118345"/>
                    <a:pt x="46721" y="119048"/>
                  </a:cubicBezTo>
                  <a:cubicBezTo>
                    <a:pt x="46693" y="119627"/>
                    <a:pt x="46279" y="120113"/>
                    <a:pt x="45712" y="120233"/>
                  </a:cubicBezTo>
                  <a:cubicBezTo>
                    <a:pt x="23065" y="124893"/>
                    <a:pt x="2994" y="131651"/>
                    <a:pt x="2994" y="153517"/>
                  </a:cubicBezTo>
                  <a:cubicBezTo>
                    <a:pt x="2994" y="166743"/>
                    <a:pt x="10417" y="174022"/>
                    <a:pt x="19939" y="177973"/>
                  </a:cubicBezTo>
                  <a:cubicBezTo>
                    <a:pt x="30474" y="182314"/>
                    <a:pt x="45278" y="184600"/>
                    <a:pt x="63844" y="184933"/>
                  </a:cubicBezTo>
                  <a:cubicBezTo>
                    <a:pt x="75597" y="184888"/>
                    <a:pt x="87344" y="185459"/>
                    <a:pt x="99038" y="186641"/>
                  </a:cubicBezTo>
                  <a:cubicBezTo>
                    <a:pt x="107127" y="187567"/>
                    <a:pt x="113509" y="189911"/>
                    <a:pt x="118284" y="193428"/>
                  </a:cubicBezTo>
                  <a:cubicBezTo>
                    <a:pt x="123146" y="197277"/>
                    <a:pt x="125708" y="202964"/>
                    <a:pt x="125708" y="210388"/>
                  </a:cubicBezTo>
                  <a:cubicBezTo>
                    <a:pt x="125708" y="220517"/>
                    <a:pt x="120426" y="228694"/>
                    <a:pt x="109790" y="234742"/>
                  </a:cubicBezTo>
                  <a:cubicBezTo>
                    <a:pt x="99920" y="240328"/>
                    <a:pt x="86404" y="243251"/>
                    <a:pt x="69633" y="243251"/>
                  </a:cubicBezTo>
                  <a:cubicBezTo>
                    <a:pt x="55292" y="243251"/>
                    <a:pt x="43469" y="241717"/>
                    <a:pt x="32804" y="234945"/>
                  </a:cubicBezTo>
                  <a:cubicBezTo>
                    <a:pt x="24975" y="229953"/>
                    <a:pt x="23427" y="220214"/>
                    <a:pt x="25076" y="213123"/>
                  </a:cubicBezTo>
                  <a:cubicBezTo>
                    <a:pt x="26726" y="206032"/>
                    <a:pt x="24049" y="198507"/>
                    <a:pt x="15931" y="197132"/>
                  </a:cubicBezTo>
                  <a:cubicBezTo>
                    <a:pt x="10963" y="196538"/>
                    <a:pt x="6080" y="198772"/>
                    <a:pt x="3283" y="202921"/>
                  </a:cubicBezTo>
                  <a:cubicBezTo>
                    <a:pt x="881" y="206712"/>
                    <a:pt x="-2" y="211299"/>
                    <a:pt x="-2" y="216741"/>
                  </a:cubicBezTo>
                  <a:cubicBezTo>
                    <a:pt x="-2" y="234786"/>
                    <a:pt x="13688" y="243208"/>
                    <a:pt x="24107" y="246377"/>
                  </a:cubicBezTo>
                  <a:cubicBezTo>
                    <a:pt x="37391" y="250733"/>
                    <a:pt x="51314" y="252817"/>
                    <a:pt x="65291" y="252542"/>
                  </a:cubicBezTo>
                  <a:cubicBezTo>
                    <a:pt x="84682" y="252542"/>
                    <a:pt x="100499" y="249488"/>
                    <a:pt x="111772" y="243642"/>
                  </a:cubicBezTo>
                  <a:cubicBezTo>
                    <a:pt x="123045" y="237796"/>
                    <a:pt x="130888" y="230734"/>
                    <a:pt x="135099" y="222572"/>
                  </a:cubicBezTo>
                  <a:cubicBezTo>
                    <a:pt x="139283" y="215010"/>
                    <a:pt x="141526" y="206527"/>
                    <a:pt x="141626" y="197885"/>
                  </a:cubicBezTo>
                  <a:cubicBezTo>
                    <a:pt x="141626" y="186945"/>
                    <a:pt x="139267" y="178045"/>
                    <a:pt x="134723" y="171504"/>
                  </a:cubicBezTo>
                  <a:cubicBezTo>
                    <a:pt x="119977" y="150869"/>
                    <a:pt x="99052" y="153473"/>
                    <a:pt x="51992" y="151245"/>
                  </a:cubicBezTo>
                  <a:cubicBezTo>
                    <a:pt x="29331" y="151245"/>
                    <a:pt x="24975" y="147106"/>
                    <a:pt x="24975" y="139986"/>
                  </a:cubicBezTo>
                  <a:cubicBezTo>
                    <a:pt x="24975" y="129553"/>
                    <a:pt x="33383" y="125515"/>
                    <a:pt x="66131" y="120320"/>
                  </a:cubicBezTo>
                  <a:cubicBezTo>
                    <a:pt x="98300" y="115299"/>
                    <a:pt x="128443" y="103187"/>
                    <a:pt x="128443" y="63030"/>
                  </a:cubicBezTo>
                  <a:cubicBezTo>
                    <a:pt x="128535" y="53254"/>
                    <a:pt x="126563" y="43569"/>
                    <a:pt x="122654" y="34608"/>
                  </a:cubicBezTo>
                  <a:cubicBezTo>
                    <a:pt x="128758" y="36172"/>
                    <a:pt x="135173" y="36037"/>
                    <a:pt x="141206" y="34218"/>
                  </a:cubicBezTo>
                  <a:cubicBezTo>
                    <a:pt x="147718" y="32163"/>
                    <a:pt x="151958" y="28806"/>
                    <a:pt x="154389" y="24160"/>
                  </a:cubicBezTo>
                  <a:cubicBezTo>
                    <a:pt x="156842" y="19760"/>
                    <a:pt x="157681" y="14642"/>
                    <a:pt x="156763" y="9689"/>
                  </a:cubicBezTo>
                  <a:cubicBezTo>
                    <a:pt x="154679" y="428"/>
                    <a:pt x="147979" y="-1511"/>
                    <a:pt x="140020" y="1007"/>
                  </a:cubicBezTo>
                </a:path>
              </a:pathLst>
            </a:custGeom>
            <a:grpFill/>
            <a:ln w="1444" cap="flat">
              <a:noFill/>
              <a:prstDash val="solid"/>
              <a:miter/>
            </a:ln>
          </p:spPr>
          <p:txBody>
            <a:bodyPr rtlCol="0" anchor="ctr"/>
            <a:lstStyle/>
            <a:p>
              <a:endParaRPr lang="en-US"/>
            </a:p>
          </p:txBody>
        </p:sp>
        <p:sp>
          <p:nvSpPr>
            <p:cNvPr id="77" name="Freeform: Shape 27">
              <a:extLst>
                <a:ext uri="{FF2B5EF4-FFF2-40B4-BE49-F238E27FC236}">
                  <a16:creationId xmlns:a16="http://schemas.microsoft.com/office/drawing/2014/main" id="{03B3A74F-E82D-1449-943B-7C33EC07EA88}"/>
                </a:ext>
              </a:extLst>
            </p:cNvPr>
            <p:cNvSpPr/>
            <p:nvPr/>
          </p:nvSpPr>
          <p:spPr>
            <a:xfrm>
              <a:off x="9008251"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61 w 83830"/>
                <a:gd name="connsiteY8" fmla="*/ 73611 h 105768"/>
                <a:gd name="connsiteX9" fmla="*/ 45336 w 83830"/>
                <a:gd name="connsiteY9" fmla="*/ 33468 h 105768"/>
                <a:gd name="connsiteX10" fmla="*/ 41429 w 83830"/>
                <a:gd name="connsiteY10" fmla="*/ 12457 h 105768"/>
                <a:gd name="connsiteX11" fmla="*/ 36725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61" y="73611"/>
                  </a:moveTo>
                  <a:lnTo>
                    <a:pt x="45336" y="33468"/>
                  </a:lnTo>
                  <a:lnTo>
                    <a:pt x="41429" y="12457"/>
                  </a:lnTo>
                  <a:lnTo>
                    <a:pt x="36725" y="33411"/>
                  </a:lnTo>
                  <a:lnTo>
                    <a:pt x="24208" y="73553"/>
                  </a:lnTo>
                  <a:close/>
                </a:path>
              </a:pathLst>
            </a:custGeom>
            <a:grpFill/>
            <a:ln w="1444" cap="flat">
              <a:noFill/>
              <a:prstDash val="solid"/>
              <a:miter/>
            </a:ln>
          </p:spPr>
          <p:txBody>
            <a:bodyPr rtlCol="0" anchor="ctr"/>
            <a:lstStyle/>
            <a:p>
              <a:endParaRPr lang="en-US"/>
            </a:p>
          </p:txBody>
        </p:sp>
        <p:sp>
          <p:nvSpPr>
            <p:cNvPr id="78" name="Freeform: Shape 28">
              <a:extLst>
                <a:ext uri="{FF2B5EF4-FFF2-40B4-BE49-F238E27FC236}">
                  <a16:creationId xmlns:a16="http://schemas.microsoft.com/office/drawing/2014/main" id="{EBD5E887-9379-CB46-8C10-F6CD125C7A04}"/>
                </a:ext>
              </a:extLst>
            </p:cNvPr>
            <p:cNvSpPr/>
            <p:nvPr/>
          </p:nvSpPr>
          <p:spPr>
            <a:xfrm>
              <a:off x="9108854" y="7219508"/>
              <a:ext cx="65524" cy="109979"/>
            </a:xfrm>
            <a:custGeom>
              <a:avLst/>
              <a:gdLst>
                <a:gd name="connsiteX0" fmla="*/ 31516 w 65524"/>
                <a:gd name="connsiteY0" fmla="*/ 109977 h 109979"/>
                <a:gd name="connsiteX1" fmla="*/ -2 w 65524"/>
                <a:gd name="connsiteY1" fmla="*/ 102495 h 109979"/>
                <a:gd name="connsiteX2" fmla="*/ 2892 w 65524"/>
                <a:gd name="connsiteY2" fmla="*/ 90918 h 109979"/>
                <a:gd name="connsiteX3" fmla="*/ 29215 w 65524"/>
                <a:gd name="connsiteY3" fmla="*/ 97575 h 109979"/>
                <a:gd name="connsiteX4" fmla="*/ 49691 w 65524"/>
                <a:gd name="connsiteY4" fmla="*/ 80355 h 109979"/>
                <a:gd name="connsiteX5" fmla="*/ 29866 w 65524"/>
                <a:gd name="connsiteY5" fmla="*/ 61832 h 109979"/>
                <a:gd name="connsiteX6" fmla="*/ 779 w 65524"/>
                <a:gd name="connsiteY6" fmla="*/ 29822 h 109979"/>
                <a:gd name="connsiteX7" fmla="*/ 33469 w 65524"/>
                <a:gd name="connsiteY7" fmla="*/ -3 h 109979"/>
                <a:gd name="connsiteX8" fmla="*/ 60964 w 65524"/>
                <a:gd name="connsiteY8" fmla="*/ 5207 h 109979"/>
                <a:gd name="connsiteX9" fmla="*/ 58692 w 65524"/>
                <a:gd name="connsiteY9" fmla="*/ 17550 h 109979"/>
                <a:gd name="connsiteX10" fmla="*/ 34005 w 65524"/>
                <a:gd name="connsiteY10" fmla="*/ 13209 h 109979"/>
                <a:gd name="connsiteX11" fmla="*/ 15960 w 65524"/>
                <a:gd name="connsiteY11" fmla="*/ 28476 h 109979"/>
                <a:gd name="connsiteX12" fmla="*/ 35466 w 65524"/>
                <a:gd name="connsiteY12" fmla="*/ 46521 h 109979"/>
                <a:gd name="connsiteX13" fmla="*/ 65523 w 65524"/>
                <a:gd name="connsiteY13" fmla="*/ 78531 h 109979"/>
                <a:gd name="connsiteX14" fmla="*/ 31516 w 65524"/>
                <a:gd name="connsiteY14" fmla="*/ 109977 h 10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524" h="109979">
                  <a:moveTo>
                    <a:pt x="31516" y="109977"/>
                  </a:moveTo>
                  <a:cubicBezTo>
                    <a:pt x="15916" y="109977"/>
                    <a:pt x="6915" y="106402"/>
                    <a:pt x="-2" y="102495"/>
                  </a:cubicBezTo>
                  <a:lnTo>
                    <a:pt x="2892" y="90918"/>
                  </a:lnTo>
                  <a:cubicBezTo>
                    <a:pt x="11821" y="94811"/>
                    <a:pt x="19143" y="97575"/>
                    <a:pt x="29215" y="97575"/>
                  </a:cubicBezTo>
                  <a:cubicBezTo>
                    <a:pt x="43180" y="97575"/>
                    <a:pt x="49691" y="93841"/>
                    <a:pt x="49691" y="80355"/>
                  </a:cubicBezTo>
                  <a:cubicBezTo>
                    <a:pt x="49691" y="69791"/>
                    <a:pt x="45799" y="66057"/>
                    <a:pt x="29866" y="61832"/>
                  </a:cubicBezTo>
                  <a:cubicBezTo>
                    <a:pt x="10851" y="56637"/>
                    <a:pt x="779" y="50790"/>
                    <a:pt x="779" y="29822"/>
                  </a:cubicBezTo>
                  <a:cubicBezTo>
                    <a:pt x="808" y="10546"/>
                    <a:pt x="12472" y="-3"/>
                    <a:pt x="33469" y="-3"/>
                  </a:cubicBezTo>
                  <a:cubicBezTo>
                    <a:pt x="46493" y="-3"/>
                    <a:pt x="54105" y="2283"/>
                    <a:pt x="60964" y="5207"/>
                  </a:cubicBezTo>
                  <a:lnTo>
                    <a:pt x="58692" y="17550"/>
                  </a:lnTo>
                  <a:cubicBezTo>
                    <a:pt x="50241" y="14786"/>
                    <a:pt x="45046" y="13209"/>
                    <a:pt x="34005" y="13209"/>
                  </a:cubicBezTo>
                  <a:cubicBezTo>
                    <a:pt x="21328" y="13209"/>
                    <a:pt x="15960" y="17102"/>
                    <a:pt x="15960" y="28476"/>
                  </a:cubicBezTo>
                  <a:cubicBezTo>
                    <a:pt x="15960" y="39199"/>
                    <a:pt x="18854" y="42122"/>
                    <a:pt x="35466" y="46521"/>
                  </a:cubicBezTo>
                  <a:cubicBezTo>
                    <a:pt x="53989" y="51557"/>
                    <a:pt x="65523" y="58098"/>
                    <a:pt x="65523" y="78531"/>
                  </a:cubicBezTo>
                  <a:cubicBezTo>
                    <a:pt x="65523" y="98964"/>
                    <a:pt x="53613" y="109977"/>
                    <a:pt x="31516" y="109977"/>
                  </a:cubicBezTo>
                  <a:close/>
                </a:path>
              </a:pathLst>
            </a:custGeom>
            <a:grpFill/>
            <a:ln w="1444" cap="flat">
              <a:noFill/>
              <a:prstDash val="solid"/>
              <a:miter/>
            </a:ln>
          </p:spPr>
          <p:txBody>
            <a:bodyPr rtlCol="0" anchor="ctr"/>
            <a:lstStyle/>
            <a:p>
              <a:endParaRPr lang="en-US"/>
            </a:p>
          </p:txBody>
        </p:sp>
        <p:sp>
          <p:nvSpPr>
            <p:cNvPr id="79" name="Freeform: Shape 29">
              <a:extLst>
                <a:ext uri="{FF2B5EF4-FFF2-40B4-BE49-F238E27FC236}">
                  <a16:creationId xmlns:a16="http://schemas.microsoft.com/office/drawing/2014/main" id="{8097C38B-D8F3-8A4D-A997-68356A6455F9}"/>
                </a:ext>
              </a:extLst>
            </p:cNvPr>
            <p:cNvSpPr/>
            <p:nvPr/>
          </p:nvSpPr>
          <p:spPr>
            <a:xfrm>
              <a:off x="9190977" y="7219436"/>
              <a:ext cx="65495" cy="110052"/>
            </a:xfrm>
            <a:custGeom>
              <a:avLst/>
              <a:gdLst>
                <a:gd name="connsiteX0" fmla="*/ 31530 w 65495"/>
                <a:gd name="connsiteY0" fmla="*/ 110049 h 110052"/>
                <a:gd name="connsiteX1" fmla="*/ -2 w 65495"/>
                <a:gd name="connsiteY1" fmla="*/ 102567 h 110052"/>
                <a:gd name="connsiteX2" fmla="*/ 2892 w 65495"/>
                <a:gd name="connsiteY2" fmla="*/ 90991 h 110052"/>
                <a:gd name="connsiteX3" fmla="*/ 29215 w 65495"/>
                <a:gd name="connsiteY3" fmla="*/ 97647 h 110052"/>
                <a:gd name="connsiteX4" fmla="*/ 49691 w 65495"/>
                <a:gd name="connsiteY4" fmla="*/ 80427 h 110052"/>
                <a:gd name="connsiteX5" fmla="*/ 29866 w 65495"/>
                <a:gd name="connsiteY5" fmla="*/ 61904 h 110052"/>
                <a:gd name="connsiteX6" fmla="*/ 794 w 65495"/>
                <a:gd name="connsiteY6" fmla="*/ 29894 h 110052"/>
                <a:gd name="connsiteX7" fmla="*/ 33441 w 65495"/>
                <a:gd name="connsiteY7" fmla="*/ -3 h 110052"/>
                <a:gd name="connsiteX8" fmla="*/ 60935 w 65495"/>
                <a:gd name="connsiteY8" fmla="*/ 5207 h 110052"/>
                <a:gd name="connsiteX9" fmla="*/ 58678 w 65495"/>
                <a:gd name="connsiteY9" fmla="*/ 17550 h 110052"/>
                <a:gd name="connsiteX10" fmla="*/ 33976 w 65495"/>
                <a:gd name="connsiteY10" fmla="*/ 13209 h 110052"/>
                <a:gd name="connsiteX11" fmla="*/ 15931 w 65495"/>
                <a:gd name="connsiteY11" fmla="*/ 28476 h 110052"/>
                <a:gd name="connsiteX12" fmla="*/ 35438 w 65495"/>
                <a:gd name="connsiteY12" fmla="*/ 46521 h 110052"/>
                <a:gd name="connsiteX13" fmla="*/ 65494 w 65495"/>
                <a:gd name="connsiteY13" fmla="*/ 78531 h 110052"/>
                <a:gd name="connsiteX14" fmla="*/ 31530 w 65495"/>
                <a:gd name="connsiteY14" fmla="*/ 110049 h 11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95" h="110052">
                  <a:moveTo>
                    <a:pt x="31530" y="110049"/>
                  </a:moveTo>
                  <a:cubicBezTo>
                    <a:pt x="15916" y="110049"/>
                    <a:pt x="6930" y="106475"/>
                    <a:pt x="-2" y="102567"/>
                  </a:cubicBezTo>
                  <a:lnTo>
                    <a:pt x="2892" y="90991"/>
                  </a:lnTo>
                  <a:cubicBezTo>
                    <a:pt x="11835" y="94883"/>
                    <a:pt x="19143" y="97647"/>
                    <a:pt x="29215" y="97647"/>
                  </a:cubicBezTo>
                  <a:cubicBezTo>
                    <a:pt x="43194" y="97647"/>
                    <a:pt x="49691" y="93914"/>
                    <a:pt x="49691" y="80427"/>
                  </a:cubicBezTo>
                  <a:cubicBezTo>
                    <a:pt x="49691" y="69863"/>
                    <a:pt x="45799" y="66130"/>
                    <a:pt x="29866" y="61904"/>
                  </a:cubicBezTo>
                  <a:cubicBezTo>
                    <a:pt x="10866" y="56709"/>
                    <a:pt x="794" y="50863"/>
                    <a:pt x="794" y="29894"/>
                  </a:cubicBezTo>
                  <a:cubicBezTo>
                    <a:pt x="794" y="10561"/>
                    <a:pt x="12486" y="-3"/>
                    <a:pt x="33441" y="-3"/>
                  </a:cubicBezTo>
                  <a:cubicBezTo>
                    <a:pt x="46464" y="-3"/>
                    <a:pt x="54076" y="2283"/>
                    <a:pt x="60935" y="5207"/>
                  </a:cubicBezTo>
                  <a:lnTo>
                    <a:pt x="58678" y="17550"/>
                  </a:lnTo>
                  <a:cubicBezTo>
                    <a:pt x="50212" y="14786"/>
                    <a:pt x="45017" y="13209"/>
                    <a:pt x="33976" y="13209"/>
                  </a:cubicBezTo>
                  <a:cubicBezTo>
                    <a:pt x="21299" y="13209"/>
                    <a:pt x="15931" y="17102"/>
                    <a:pt x="15931" y="28476"/>
                  </a:cubicBezTo>
                  <a:cubicBezTo>
                    <a:pt x="15931" y="39199"/>
                    <a:pt x="18825" y="42122"/>
                    <a:pt x="35438" y="46521"/>
                  </a:cubicBezTo>
                  <a:cubicBezTo>
                    <a:pt x="53960" y="51557"/>
                    <a:pt x="65494" y="58098"/>
                    <a:pt x="65494" y="78531"/>
                  </a:cubicBezTo>
                  <a:cubicBezTo>
                    <a:pt x="65494" y="98964"/>
                    <a:pt x="53613" y="110049"/>
                    <a:pt x="31530" y="110049"/>
                  </a:cubicBezTo>
                  <a:close/>
                </a:path>
              </a:pathLst>
            </a:custGeom>
            <a:grpFill/>
            <a:ln w="1444" cap="flat">
              <a:noFill/>
              <a:prstDash val="solid"/>
              <a:miter/>
            </a:ln>
          </p:spPr>
          <p:txBody>
            <a:bodyPr rtlCol="0" anchor="ctr"/>
            <a:lstStyle/>
            <a:p>
              <a:endParaRPr lang="en-US"/>
            </a:p>
          </p:txBody>
        </p:sp>
        <p:sp>
          <p:nvSpPr>
            <p:cNvPr id="80" name="Freeform: Shape 30">
              <a:extLst>
                <a:ext uri="{FF2B5EF4-FFF2-40B4-BE49-F238E27FC236}">
                  <a16:creationId xmlns:a16="http://schemas.microsoft.com/office/drawing/2014/main" id="{67910DAC-DC63-7744-90DD-0268C41EE3EE}"/>
                </a:ext>
              </a:extLst>
            </p:cNvPr>
            <p:cNvSpPr/>
            <p:nvPr/>
          </p:nvSpPr>
          <p:spPr>
            <a:xfrm>
              <a:off x="9278555"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49 w 61747"/>
                <a:gd name="connsiteY4" fmla="*/ 13166 h 105768"/>
                <a:gd name="connsiteX5" fmla="*/ 16249 w 61747"/>
                <a:gd name="connsiteY5" fmla="*/ 45494 h 105768"/>
                <a:gd name="connsiteX6" fmla="*/ 52803 w 61747"/>
                <a:gd name="connsiteY6" fmla="*/ 45494 h 105768"/>
                <a:gd name="connsiteX7" fmla="*/ 52803 w 61747"/>
                <a:gd name="connsiteY7" fmla="*/ 57678 h 105768"/>
                <a:gd name="connsiteX8" fmla="*/ 16249 w 61747"/>
                <a:gd name="connsiteY8" fmla="*/ 57678 h 105768"/>
                <a:gd name="connsiteX9" fmla="*/ 16249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49" y="13166"/>
                  </a:lnTo>
                  <a:lnTo>
                    <a:pt x="16249" y="45494"/>
                  </a:lnTo>
                  <a:lnTo>
                    <a:pt x="52803" y="45494"/>
                  </a:lnTo>
                  <a:lnTo>
                    <a:pt x="52803" y="57678"/>
                  </a:lnTo>
                  <a:lnTo>
                    <a:pt x="16249" y="57678"/>
                  </a:lnTo>
                  <a:lnTo>
                    <a:pt x="16249" y="92930"/>
                  </a:lnTo>
                  <a:lnTo>
                    <a:pt x="61746" y="92930"/>
                  </a:lnTo>
                  <a:lnTo>
                    <a:pt x="61746" y="105766"/>
                  </a:lnTo>
                  <a:close/>
                </a:path>
              </a:pathLst>
            </a:custGeom>
            <a:grpFill/>
            <a:ln w="1444" cap="flat">
              <a:noFill/>
              <a:prstDash val="solid"/>
              <a:miter/>
            </a:ln>
          </p:spPr>
          <p:txBody>
            <a:bodyPr rtlCol="0" anchor="ctr"/>
            <a:lstStyle/>
            <a:p>
              <a:endParaRPr lang="en-US"/>
            </a:p>
          </p:txBody>
        </p:sp>
        <p:sp>
          <p:nvSpPr>
            <p:cNvPr id="81" name="Freeform: Shape 31">
              <a:extLst>
                <a:ext uri="{FF2B5EF4-FFF2-40B4-BE49-F238E27FC236}">
                  <a16:creationId xmlns:a16="http://schemas.microsoft.com/office/drawing/2014/main" id="{8DB6FDFA-31E0-634A-B716-2CA97D5C574A}"/>
                </a:ext>
              </a:extLst>
            </p:cNvPr>
            <p:cNvSpPr/>
            <p:nvPr/>
          </p:nvSpPr>
          <p:spPr>
            <a:xfrm>
              <a:off x="9355758" y="7221447"/>
              <a:ext cx="70907" cy="105783"/>
            </a:xfrm>
            <a:custGeom>
              <a:avLst/>
              <a:gdLst>
                <a:gd name="connsiteX0" fmla="*/ 27305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305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305" y="13166"/>
                  </a:moveTo>
                  <a:lnTo>
                    <a:pt x="-2" y="13166"/>
                  </a:lnTo>
                  <a:lnTo>
                    <a:pt x="-2" y="-3"/>
                  </a:lnTo>
                  <a:lnTo>
                    <a:pt x="70906" y="-3"/>
                  </a:lnTo>
                  <a:lnTo>
                    <a:pt x="70906" y="13166"/>
                  </a:lnTo>
                  <a:lnTo>
                    <a:pt x="43541" y="13166"/>
                  </a:lnTo>
                  <a:lnTo>
                    <a:pt x="43541" y="105780"/>
                  </a:lnTo>
                  <a:lnTo>
                    <a:pt x="27305" y="105780"/>
                  </a:lnTo>
                  <a:close/>
                </a:path>
              </a:pathLst>
            </a:custGeom>
            <a:grpFill/>
            <a:ln w="1444" cap="flat">
              <a:noFill/>
              <a:prstDash val="solid"/>
              <a:miter/>
            </a:ln>
          </p:spPr>
          <p:txBody>
            <a:bodyPr rtlCol="0" anchor="ctr"/>
            <a:lstStyle/>
            <a:p>
              <a:endParaRPr lang="en-US"/>
            </a:p>
          </p:txBody>
        </p:sp>
        <p:sp>
          <p:nvSpPr>
            <p:cNvPr id="82" name="Freeform: Shape 32">
              <a:extLst>
                <a:ext uri="{FF2B5EF4-FFF2-40B4-BE49-F238E27FC236}">
                  <a16:creationId xmlns:a16="http://schemas.microsoft.com/office/drawing/2014/main" id="{E29BCA30-2FA0-BD43-A31D-53E726F54B48}"/>
                </a:ext>
              </a:extLst>
            </p:cNvPr>
            <p:cNvSpPr/>
            <p:nvPr/>
          </p:nvSpPr>
          <p:spPr>
            <a:xfrm>
              <a:off x="9489528" y="7221447"/>
              <a:ext cx="92527" cy="105768"/>
            </a:xfrm>
            <a:custGeom>
              <a:avLst/>
              <a:gdLst>
                <a:gd name="connsiteX0" fmla="*/ -2 w 92527"/>
                <a:gd name="connsiteY0" fmla="*/ 105766 h 105768"/>
                <a:gd name="connsiteX1" fmla="*/ -2 w 92527"/>
                <a:gd name="connsiteY1" fmla="*/ -3 h 105768"/>
                <a:gd name="connsiteX2" fmla="*/ 21444 w 92527"/>
                <a:gd name="connsiteY2" fmla="*/ -3 h 105768"/>
                <a:gd name="connsiteX3" fmla="*/ 40937 w 92527"/>
                <a:gd name="connsiteY3" fmla="*/ 70196 h 105768"/>
                <a:gd name="connsiteX4" fmla="*/ 45480 w 92527"/>
                <a:gd name="connsiteY4" fmla="*/ 99442 h 105768"/>
                <a:gd name="connsiteX5" fmla="*/ 50010 w 92527"/>
                <a:gd name="connsiteY5" fmla="*/ 70196 h 105768"/>
                <a:gd name="connsiteX6" fmla="*/ 70269 w 92527"/>
                <a:gd name="connsiteY6" fmla="*/ -3 h 105768"/>
                <a:gd name="connsiteX7" fmla="*/ 92526 w 92527"/>
                <a:gd name="connsiteY7" fmla="*/ -3 h 105768"/>
                <a:gd name="connsiteX8" fmla="*/ 92526 w 92527"/>
                <a:gd name="connsiteY8" fmla="*/ 105766 h 105768"/>
                <a:gd name="connsiteX9" fmla="*/ 76608 w 92527"/>
                <a:gd name="connsiteY9" fmla="*/ 105766 h 105768"/>
                <a:gd name="connsiteX10" fmla="*/ 76608 w 92527"/>
                <a:gd name="connsiteY10" fmla="*/ 53135 h 105768"/>
                <a:gd name="connsiteX11" fmla="*/ 79502 w 92527"/>
                <a:gd name="connsiteY11" fmla="*/ 6335 h 105768"/>
                <a:gd name="connsiteX12" fmla="*/ 72035 w 92527"/>
                <a:gd name="connsiteY12" fmla="*/ 40299 h 105768"/>
                <a:gd name="connsiteX13" fmla="*/ 53020 w 92527"/>
                <a:gd name="connsiteY13" fmla="*/ 105766 h 105768"/>
                <a:gd name="connsiteX14" fmla="*/ 36060 w 92527"/>
                <a:gd name="connsiteY14" fmla="*/ 105766 h 105768"/>
                <a:gd name="connsiteX15" fmla="*/ 17870 w 92527"/>
                <a:gd name="connsiteY15" fmla="*/ 41268 h 105768"/>
                <a:gd name="connsiteX16" fmla="*/ 10938 w 92527"/>
                <a:gd name="connsiteY16" fmla="*/ 6335 h 105768"/>
                <a:gd name="connsiteX17" fmla="*/ 13702 w 92527"/>
                <a:gd name="connsiteY17" fmla="*/ 53294 h 105768"/>
                <a:gd name="connsiteX18" fmla="*/ 13702 w 92527"/>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27" h="105768">
                  <a:moveTo>
                    <a:pt x="-2" y="105766"/>
                  </a:moveTo>
                  <a:lnTo>
                    <a:pt x="-2" y="-3"/>
                  </a:lnTo>
                  <a:lnTo>
                    <a:pt x="21444" y="-3"/>
                  </a:lnTo>
                  <a:lnTo>
                    <a:pt x="40937" y="70196"/>
                  </a:lnTo>
                  <a:lnTo>
                    <a:pt x="45480" y="99442"/>
                  </a:lnTo>
                  <a:lnTo>
                    <a:pt x="50010" y="70196"/>
                  </a:lnTo>
                  <a:lnTo>
                    <a:pt x="70269" y="-3"/>
                  </a:lnTo>
                  <a:lnTo>
                    <a:pt x="92526" y="-3"/>
                  </a:lnTo>
                  <a:lnTo>
                    <a:pt x="92526" y="105766"/>
                  </a:lnTo>
                  <a:lnTo>
                    <a:pt x="76608" y="105766"/>
                  </a:lnTo>
                  <a:lnTo>
                    <a:pt x="76608" y="53135"/>
                  </a:lnTo>
                  <a:lnTo>
                    <a:pt x="79502" y="6335"/>
                  </a:lnTo>
                  <a:lnTo>
                    <a:pt x="72035" y="40299"/>
                  </a:lnTo>
                  <a:lnTo>
                    <a:pt x="53020" y="105766"/>
                  </a:lnTo>
                  <a:lnTo>
                    <a:pt x="36060" y="105766"/>
                  </a:lnTo>
                  <a:lnTo>
                    <a:pt x="17870" y="41268"/>
                  </a:lnTo>
                  <a:lnTo>
                    <a:pt x="10938" y="6335"/>
                  </a:lnTo>
                  <a:lnTo>
                    <a:pt x="13702" y="53294"/>
                  </a:lnTo>
                  <a:lnTo>
                    <a:pt x="13702" y="105766"/>
                  </a:lnTo>
                  <a:close/>
                </a:path>
              </a:pathLst>
            </a:custGeom>
            <a:grpFill/>
            <a:ln w="1444" cap="flat">
              <a:noFill/>
              <a:prstDash val="solid"/>
              <a:miter/>
            </a:ln>
          </p:spPr>
          <p:txBody>
            <a:bodyPr rtlCol="0" anchor="ctr"/>
            <a:lstStyle/>
            <a:p>
              <a:endParaRPr lang="en-US"/>
            </a:p>
          </p:txBody>
        </p:sp>
        <p:sp>
          <p:nvSpPr>
            <p:cNvPr id="83" name="Freeform: Shape 33">
              <a:extLst>
                <a:ext uri="{FF2B5EF4-FFF2-40B4-BE49-F238E27FC236}">
                  <a16:creationId xmlns:a16="http://schemas.microsoft.com/office/drawing/2014/main" id="{7F0A34D7-363F-1244-9037-A33458CA53F3}"/>
                </a:ext>
              </a:extLst>
            </p:cNvPr>
            <p:cNvSpPr/>
            <p:nvPr/>
          </p:nvSpPr>
          <p:spPr>
            <a:xfrm>
              <a:off x="9602446"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47 w 83830"/>
                <a:gd name="connsiteY8" fmla="*/ 73611 h 105768"/>
                <a:gd name="connsiteX9" fmla="*/ 45336 w 83830"/>
                <a:gd name="connsiteY9" fmla="*/ 33468 h 105768"/>
                <a:gd name="connsiteX10" fmla="*/ 41429 w 83830"/>
                <a:gd name="connsiteY10" fmla="*/ 12457 h 105768"/>
                <a:gd name="connsiteX11" fmla="*/ 36711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47" y="73611"/>
                  </a:moveTo>
                  <a:lnTo>
                    <a:pt x="45336" y="33468"/>
                  </a:lnTo>
                  <a:lnTo>
                    <a:pt x="41429" y="12457"/>
                  </a:lnTo>
                  <a:lnTo>
                    <a:pt x="36711" y="33411"/>
                  </a:lnTo>
                  <a:lnTo>
                    <a:pt x="24208" y="73553"/>
                  </a:lnTo>
                  <a:close/>
                </a:path>
              </a:pathLst>
            </a:custGeom>
            <a:grpFill/>
            <a:ln w="1444" cap="flat">
              <a:noFill/>
              <a:prstDash val="solid"/>
              <a:miter/>
            </a:ln>
          </p:spPr>
          <p:txBody>
            <a:bodyPr rtlCol="0" anchor="ctr"/>
            <a:lstStyle/>
            <a:p>
              <a:endParaRPr lang="en-US"/>
            </a:p>
          </p:txBody>
        </p:sp>
        <p:sp>
          <p:nvSpPr>
            <p:cNvPr id="84" name="Freeform: Shape 34">
              <a:extLst>
                <a:ext uri="{FF2B5EF4-FFF2-40B4-BE49-F238E27FC236}">
                  <a16:creationId xmlns:a16="http://schemas.microsoft.com/office/drawing/2014/main" id="{70B133C7-61CF-DE4F-B174-502E40D66589}"/>
                </a:ext>
              </a:extLst>
            </p:cNvPr>
            <p:cNvSpPr/>
            <p:nvPr/>
          </p:nvSpPr>
          <p:spPr>
            <a:xfrm>
              <a:off x="9706420" y="7221447"/>
              <a:ext cx="72326" cy="105826"/>
            </a:xfrm>
            <a:custGeom>
              <a:avLst/>
              <a:gdLst>
                <a:gd name="connsiteX0" fmla="*/ -2 w 72326"/>
                <a:gd name="connsiteY0" fmla="*/ 105766 h 105826"/>
                <a:gd name="connsiteX1" fmla="*/ -2 w 72326"/>
                <a:gd name="connsiteY1" fmla="*/ -3 h 105826"/>
                <a:gd name="connsiteX2" fmla="*/ 17884 w 72326"/>
                <a:gd name="connsiteY2" fmla="*/ -3 h 105826"/>
                <a:gd name="connsiteX3" fmla="*/ 50545 w 72326"/>
                <a:gd name="connsiteY3" fmla="*/ 63177 h 105826"/>
                <a:gd name="connsiteX4" fmla="*/ 61760 w 72326"/>
                <a:gd name="connsiteY4" fmla="*/ 93914 h 105826"/>
                <a:gd name="connsiteX5" fmla="*/ 57853 w 72326"/>
                <a:gd name="connsiteY5" fmla="*/ 58170 h 105826"/>
                <a:gd name="connsiteX6" fmla="*/ 57853 w 72326"/>
                <a:gd name="connsiteY6" fmla="*/ -3 h 105826"/>
                <a:gd name="connsiteX7" fmla="*/ 72324 w 72326"/>
                <a:gd name="connsiteY7" fmla="*/ -3 h 105826"/>
                <a:gd name="connsiteX8" fmla="*/ 72324 w 72326"/>
                <a:gd name="connsiteY8" fmla="*/ 105766 h 105826"/>
                <a:gd name="connsiteX9" fmla="*/ 55104 w 72326"/>
                <a:gd name="connsiteY9" fmla="*/ 105766 h 105826"/>
                <a:gd name="connsiteX10" fmla="*/ 20807 w 72326"/>
                <a:gd name="connsiteY10" fmla="*/ 40024 h 105826"/>
                <a:gd name="connsiteX11" fmla="*/ 10678 w 72326"/>
                <a:gd name="connsiteY11" fmla="*/ 10952 h 105826"/>
                <a:gd name="connsiteX12" fmla="*/ 14266 w 72326"/>
                <a:gd name="connsiteY12" fmla="*/ 44741 h 105826"/>
                <a:gd name="connsiteX13" fmla="*/ 14266 w 72326"/>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26" h="105826">
                  <a:moveTo>
                    <a:pt x="-2" y="105766"/>
                  </a:moveTo>
                  <a:lnTo>
                    <a:pt x="-2" y="-3"/>
                  </a:lnTo>
                  <a:lnTo>
                    <a:pt x="17884" y="-3"/>
                  </a:lnTo>
                  <a:lnTo>
                    <a:pt x="50545" y="63177"/>
                  </a:lnTo>
                  <a:lnTo>
                    <a:pt x="61760" y="93914"/>
                  </a:lnTo>
                  <a:lnTo>
                    <a:pt x="57853" y="58170"/>
                  </a:lnTo>
                  <a:lnTo>
                    <a:pt x="57853" y="-3"/>
                  </a:lnTo>
                  <a:lnTo>
                    <a:pt x="72324" y="-3"/>
                  </a:lnTo>
                  <a:lnTo>
                    <a:pt x="72324" y="105766"/>
                  </a:lnTo>
                  <a:lnTo>
                    <a:pt x="55104" y="105766"/>
                  </a:lnTo>
                  <a:lnTo>
                    <a:pt x="20807" y="40024"/>
                  </a:lnTo>
                  <a:lnTo>
                    <a:pt x="10678" y="10952"/>
                  </a:lnTo>
                  <a:lnTo>
                    <a:pt x="14266" y="44741"/>
                  </a:lnTo>
                  <a:lnTo>
                    <a:pt x="14266" y="105823"/>
                  </a:lnTo>
                  <a:close/>
                </a:path>
              </a:pathLst>
            </a:custGeom>
            <a:grpFill/>
            <a:ln w="1444" cap="flat">
              <a:noFill/>
              <a:prstDash val="solid"/>
              <a:miter/>
            </a:ln>
          </p:spPr>
          <p:txBody>
            <a:bodyPr rtlCol="0" anchor="ctr"/>
            <a:lstStyle/>
            <a:p>
              <a:endParaRPr lang="en-US"/>
            </a:p>
          </p:txBody>
        </p:sp>
        <p:sp>
          <p:nvSpPr>
            <p:cNvPr id="85" name="Freeform: Shape 35">
              <a:extLst>
                <a:ext uri="{FF2B5EF4-FFF2-40B4-BE49-F238E27FC236}">
                  <a16:creationId xmlns:a16="http://schemas.microsoft.com/office/drawing/2014/main" id="{D8652AE4-2157-8C48-8245-15D403FD79CF}"/>
                </a:ext>
              </a:extLst>
            </p:cNvPr>
            <p:cNvSpPr/>
            <p:nvPr/>
          </p:nvSpPr>
          <p:spPr>
            <a:xfrm>
              <a:off x="9798904" y="7221447"/>
              <a:ext cx="83830" cy="105768"/>
            </a:xfrm>
            <a:custGeom>
              <a:avLst/>
              <a:gdLst>
                <a:gd name="connsiteX0" fmla="*/ 20605 w 83830"/>
                <a:gd name="connsiteY0" fmla="*/ 84884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12 w 83830"/>
                <a:gd name="connsiteY6" fmla="*/ 105766 h 105768"/>
                <a:gd name="connsiteX7" fmla="*/ 60733 w 83830"/>
                <a:gd name="connsiteY7" fmla="*/ 84884 h 105768"/>
                <a:gd name="connsiteX8" fmla="*/ 57332 w 83830"/>
                <a:gd name="connsiteY8" fmla="*/ 73683 h 105768"/>
                <a:gd name="connsiteX9" fmla="*/ 45307 w 83830"/>
                <a:gd name="connsiteY9" fmla="*/ 33541 h 105768"/>
                <a:gd name="connsiteX10" fmla="*/ 41400 w 83830"/>
                <a:gd name="connsiteY10" fmla="*/ 12529 h 105768"/>
                <a:gd name="connsiteX11" fmla="*/ 36697 w 83830"/>
                <a:gd name="connsiteY11" fmla="*/ 33483 h 105768"/>
                <a:gd name="connsiteX12" fmla="*/ 24179 w 83830"/>
                <a:gd name="connsiteY12" fmla="*/ 73625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05" y="84884"/>
                  </a:moveTo>
                  <a:lnTo>
                    <a:pt x="14136" y="105766"/>
                  </a:lnTo>
                  <a:lnTo>
                    <a:pt x="-2" y="105766"/>
                  </a:lnTo>
                  <a:lnTo>
                    <a:pt x="34280" y="-3"/>
                  </a:lnTo>
                  <a:lnTo>
                    <a:pt x="50198" y="-3"/>
                  </a:lnTo>
                  <a:lnTo>
                    <a:pt x="83829" y="105766"/>
                  </a:lnTo>
                  <a:lnTo>
                    <a:pt x="66912" y="105766"/>
                  </a:lnTo>
                  <a:lnTo>
                    <a:pt x="60733" y="84884"/>
                  </a:lnTo>
                  <a:close/>
                  <a:moveTo>
                    <a:pt x="57332" y="73683"/>
                  </a:moveTo>
                  <a:lnTo>
                    <a:pt x="45307" y="33541"/>
                  </a:lnTo>
                  <a:lnTo>
                    <a:pt x="41400" y="12529"/>
                  </a:lnTo>
                  <a:lnTo>
                    <a:pt x="36697" y="33483"/>
                  </a:lnTo>
                  <a:lnTo>
                    <a:pt x="24179" y="73625"/>
                  </a:lnTo>
                  <a:close/>
                </a:path>
              </a:pathLst>
            </a:custGeom>
            <a:grpFill/>
            <a:ln w="1444" cap="flat">
              <a:noFill/>
              <a:prstDash val="solid"/>
              <a:miter/>
            </a:ln>
          </p:spPr>
          <p:txBody>
            <a:bodyPr rtlCol="0" anchor="ctr"/>
            <a:lstStyle/>
            <a:p>
              <a:endParaRPr lang="en-US"/>
            </a:p>
          </p:txBody>
        </p:sp>
        <p:sp>
          <p:nvSpPr>
            <p:cNvPr id="86" name="Freeform: Shape 36">
              <a:extLst>
                <a:ext uri="{FF2B5EF4-FFF2-40B4-BE49-F238E27FC236}">
                  <a16:creationId xmlns:a16="http://schemas.microsoft.com/office/drawing/2014/main" id="{FD39F8B5-D1EF-254C-8F19-2E1CE739AD89}"/>
                </a:ext>
              </a:extLst>
            </p:cNvPr>
            <p:cNvSpPr/>
            <p:nvPr/>
          </p:nvSpPr>
          <p:spPr>
            <a:xfrm>
              <a:off x="9894543" y="7219490"/>
              <a:ext cx="74786" cy="110012"/>
            </a:xfrm>
            <a:custGeom>
              <a:avLst/>
              <a:gdLst>
                <a:gd name="connsiteX0" fmla="*/ 64654 w 74786"/>
                <a:gd name="connsiteY0" fmla="*/ 99446 h 110012"/>
                <a:gd name="connsiteX1" fmla="*/ 55234 w 74786"/>
                <a:gd name="connsiteY1" fmla="*/ 108708 h 110012"/>
                <a:gd name="connsiteX2" fmla="*/ 42080 w 74786"/>
                <a:gd name="connsiteY2" fmla="*/ 110010 h 110012"/>
                <a:gd name="connsiteX3" fmla="*/ -2 w 74786"/>
                <a:gd name="connsiteY3" fmla="*/ 54600 h 110012"/>
                <a:gd name="connsiteX4" fmla="*/ 43541 w 74786"/>
                <a:gd name="connsiteY4" fmla="*/ 1 h 110012"/>
                <a:gd name="connsiteX5" fmla="*/ 71485 w 74786"/>
                <a:gd name="connsiteY5" fmla="*/ 5370 h 110012"/>
                <a:gd name="connsiteX6" fmla="*/ 69531 w 74786"/>
                <a:gd name="connsiteY6" fmla="*/ 18394 h 110012"/>
                <a:gd name="connsiteX7" fmla="*/ 42731 w 74786"/>
                <a:gd name="connsiteY7" fmla="*/ 13517 h 110012"/>
                <a:gd name="connsiteX8" fmla="*/ 17059 w 74786"/>
                <a:gd name="connsiteY8" fmla="*/ 51388 h 110012"/>
                <a:gd name="connsiteX9" fmla="*/ 17059 w 74786"/>
                <a:gd name="connsiteY9" fmla="*/ 56583 h 110012"/>
                <a:gd name="connsiteX10" fmla="*/ 41920 w 74786"/>
                <a:gd name="connsiteY10" fmla="*/ 97521 h 110012"/>
                <a:gd name="connsiteX11" fmla="*/ 59633 w 74786"/>
                <a:gd name="connsiteY11" fmla="*/ 94077 h 110012"/>
                <a:gd name="connsiteX12" fmla="*/ 59633 w 74786"/>
                <a:gd name="connsiteY12" fmla="*/ 63862 h 110012"/>
                <a:gd name="connsiteX13" fmla="*/ 43368 w 74786"/>
                <a:gd name="connsiteY13" fmla="*/ 63862 h 110012"/>
                <a:gd name="connsiteX14" fmla="*/ 43368 w 74786"/>
                <a:gd name="connsiteY14" fmla="*/ 52285 h 110012"/>
                <a:gd name="connsiteX15" fmla="*/ 74784 w 74786"/>
                <a:gd name="connsiteY15" fmla="*/ 52285 h 110012"/>
                <a:gd name="connsiteX16" fmla="*/ 74784 w 74786"/>
                <a:gd name="connsiteY16" fmla="*/ 108982 h 110012"/>
                <a:gd name="connsiteX17" fmla="*/ 69430 w 74786"/>
                <a:gd name="connsiteY17" fmla="*/ 108982 h 11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786" h="110012">
                  <a:moveTo>
                    <a:pt x="64654" y="99446"/>
                  </a:moveTo>
                  <a:lnTo>
                    <a:pt x="55234" y="108708"/>
                  </a:lnTo>
                  <a:cubicBezTo>
                    <a:pt x="50903" y="109574"/>
                    <a:pt x="46496" y="110010"/>
                    <a:pt x="42080" y="110010"/>
                  </a:cubicBezTo>
                  <a:cubicBezTo>
                    <a:pt x="11213" y="110010"/>
                    <a:pt x="-2" y="86610"/>
                    <a:pt x="-2" y="54600"/>
                  </a:cubicBezTo>
                  <a:cubicBezTo>
                    <a:pt x="-2" y="23575"/>
                    <a:pt x="12675" y="1"/>
                    <a:pt x="43541" y="1"/>
                  </a:cubicBezTo>
                  <a:cubicBezTo>
                    <a:pt x="53121" y="-104"/>
                    <a:pt x="62626" y="1722"/>
                    <a:pt x="71485" y="5370"/>
                  </a:cubicBezTo>
                  <a:lnTo>
                    <a:pt x="69531" y="18394"/>
                  </a:lnTo>
                  <a:cubicBezTo>
                    <a:pt x="59633" y="15500"/>
                    <a:pt x="52311" y="13517"/>
                    <a:pt x="42731" y="13517"/>
                  </a:cubicBezTo>
                  <a:cubicBezTo>
                    <a:pt x="27942" y="13517"/>
                    <a:pt x="17059" y="21317"/>
                    <a:pt x="17059" y="51388"/>
                  </a:cubicBezTo>
                  <a:lnTo>
                    <a:pt x="17059" y="56583"/>
                  </a:lnTo>
                  <a:cubicBezTo>
                    <a:pt x="17059" y="87609"/>
                    <a:pt x="26480" y="97521"/>
                    <a:pt x="41920" y="97521"/>
                  </a:cubicBezTo>
                  <a:cubicBezTo>
                    <a:pt x="48003" y="97647"/>
                    <a:pt x="54041" y="96472"/>
                    <a:pt x="59633" y="94077"/>
                  </a:cubicBezTo>
                  <a:lnTo>
                    <a:pt x="59633" y="63862"/>
                  </a:lnTo>
                  <a:lnTo>
                    <a:pt x="43368" y="63862"/>
                  </a:lnTo>
                  <a:lnTo>
                    <a:pt x="43368" y="52285"/>
                  </a:lnTo>
                  <a:lnTo>
                    <a:pt x="74784" y="52285"/>
                  </a:lnTo>
                  <a:lnTo>
                    <a:pt x="74784" y="108982"/>
                  </a:lnTo>
                  <a:lnTo>
                    <a:pt x="69430" y="108982"/>
                  </a:lnTo>
                  <a:close/>
                </a:path>
              </a:pathLst>
            </a:custGeom>
            <a:grpFill/>
            <a:ln w="1444" cap="flat">
              <a:noFill/>
              <a:prstDash val="solid"/>
              <a:miter/>
            </a:ln>
          </p:spPr>
          <p:txBody>
            <a:bodyPr rtlCol="0" anchor="ctr"/>
            <a:lstStyle/>
            <a:p>
              <a:endParaRPr lang="en-US"/>
            </a:p>
          </p:txBody>
        </p:sp>
        <p:sp>
          <p:nvSpPr>
            <p:cNvPr id="87" name="Freeform: Shape 37">
              <a:extLst>
                <a:ext uri="{FF2B5EF4-FFF2-40B4-BE49-F238E27FC236}">
                  <a16:creationId xmlns:a16="http://schemas.microsoft.com/office/drawing/2014/main" id="{E0D7FDCB-AD47-404D-89EE-B001553927A0}"/>
                </a:ext>
              </a:extLst>
            </p:cNvPr>
            <p:cNvSpPr/>
            <p:nvPr/>
          </p:nvSpPr>
          <p:spPr>
            <a:xfrm>
              <a:off x="9994972" y="7221447"/>
              <a:ext cx="61805" cy="105768"/>
            </a:xfrm>
            <a:custGeom>
              <a:avLst/>
              <a:gdLst>
                <a:gd name="connsiteX0" fmla="*/ -2 w 61805"/>
                <a:gd name="connsiteY0" fmla="*/ 105766 h 105768"/>
                <a:gd name="connsiteX1" fmla="*/ -2 w 61805"/>
                <a:gd name="connsiteY1" fmla="*/ -3 h 105768"/>
                <a:gd name="connsiteX2" fmla="*/ 58823 w 61805"/>
                <a:gd name="connsiteY2" fmla="*/ -3 h 105768"/>
                <a:gd name="connsiteX3" fmla="*/ 58823 w 61805"/>
                <a:gd name="connsiteY3" fmla="*/ 13166 h 105768"/>
                <a:gd name="connsiteX4" fmla="*/ 16321 w 61805"/>
                <a:gd name="connsiteY4" fmla="*/ 13166 h 105768"/>
                <a:gd name="connsiteX5" fmla="*/ 16321 w 61805"/>
                <a:gd name="connsiteY5" fmla="*/ 45494 h 105768"/>
                <a:gd name="connsiteX6" fmla="*/ 52875 w 61805"/>
                <a:gd name="connsiteY6" fmla="*/ 45494 h 105768"/>
                <a:gd name="connsiteX7" fmla="*/ 52875 w 61805"/>
                <a:gd name="connsiteY7" fmla="*/ 57678 h 105768"/>
                <a:gd name="connsiteX8" fmla="*/ 16321 w 61805"/>
                <a:gd name="connsiteY8" fmla="*/ 57678 h 105768"/>
                <a:gd name="connsiteX9" fmla="*/ 16321 w 61805"/>
                <a:gd name="connsiteY9" fmla="*/ 92930 h 105768"/>
                <a:gd name="connsiteX10" fmla="*/ 61804 w 61805"/>
                <a:gd name="connsiteY10" fmla="*/ 92930 h 105768"/>
                <a:gd name="connsiteX11" fmla="*/ 61804 w 61805"/>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805" h="105768">
                  <a:moveTo>
                    <a:pt x="-2" y="105766"/>
                  </a:moveTo>
                  <a:lnTo>
                    <a:pt x="-2" y="-3"/>
                  </a:lnTo>
                  <a:lnTo>
                    <a:pt x="58823" y="-3"/>
                  </a:lnTo>
                  <a:lnTo>
                    <a:pt x="58823" y="13166"/>
                  </a:lnTo>
                  <a:lnTo>
                    <a:pt x="16321" y="13166"/>
                  </a:lnTo>
                  <a:lnTo>
                    <a:pt x="16321" y="45494"/>
                  </a:lnTo>
                  <a:lnTo>
                    <a:pt x="52875" y="45494"/>
                  </a:lnTo>
                  <a:lnTo>
                    <a:pt x="52875" y="57678"/>
                  </a:lnTo>
                  <a:lnTo>
                    <a:pt x="16321" y="57678"/>
                  </a:lnTo>
                  <a:lnTo>
                    <a:pt x="16321" y="92930"/>
                  </a:lnTo>
                  <a:lnTo>
                    <a:pt x="61804" y="92930"/>
                  </a:lnTo>
                  <a:lnTo>
                    <a:pt x="61804" y="105766"/>
                  </a:lnTo>
                  <a:close/>
                </a:path>
              </a:pathLst>
            </a:custGeom>
            <a:grpFill/>
            <a:ln w="1444" cap="flat">
              <a:noFill/>
              <a:prstDash val="solid"/>
              <a:miter/>
            </a:ln>
          </p:spPr>
          <p:txBody>
            <a:bodyPr rtlCol="0" anchor="ctr"/>
            <a:lstStyle/>
            <a:p>
              <a:endParaRPr lang="en-US"/>
            </a:p>
          </p:txBody>
        </p:sp>
        <p:sp>
          <p:nvSpPr>
            <p:cNvPr id="88" name="Freeform: Shape 38">
              <a:extLst>
                <a:ext uri="{FF2B5EF4-FFF2-40B4-BE49-F238E27FC236}">
                  <a16:creationId xmlns:a16="http://schemas.microsoft.com/office/drawing/2014/main" id="{60726EA3-70AA-BA44-BD3E-C9B2753AB717}"/>
                </a:ext>
              </a:extLst>
            </p:cNvPr>
            <p:cNvSpPr/>
            <p:nvPr/>
          </p:nvSpPr>
          <p:spPr>
            <a:xfrm>
              <a:off x="10078137" y="7221447"/>
              <a:ext cx="92542" cy="105768"/>
            </a:xfrm>
            <a:custGeom>
              <a:avLst/>
              <a:gdLst>
                <a:gd name="connsiteX0" fmla="*/ -2 w 92542"/>
                <a:gd name="connsiteY0" fmla="*/ 105766 h 105768"/>
                <a:gd name="connsiteX1" fmla="*/ -2 w 92542"/>
                <a:gd name="connsiteY1" fmla="*/ -3 h 105768"/>
                <a:gd name="connsiteX2" fmla="*/ 21430 w 92542"/>
                <a:gd name="connsiteY2" fmla="*/ -3 h 105768"/>
                <a:gd name="connsiteX3" fmla="*/ 40922 w 92542"/>
                <a:gd name="connsiteY3" fmla="*/ 70196 h 105768"/>
                <a:gd name="connsiteX4" fmla="*/ 45466 w 92542"/>
                <a:gd name="connsiteY4" fmla="*/ 99442 h 105768"/>
                <a:gd name="connsiteX5" fmla="*/ 50024 w 92542"/>
                <a:gd name="connsiteY5" fmla="*/ 70196 h 105768"/>
                <a:gd name="connsiteX6" fmla="*/ 70284 w 92542"/>
                <a:gd name="connsiteY6" fmla="*/ -3 h 105768"/>
                <a:gd name="connsiteX7" fmla="*/ 92540 w 92542"/>
                <a:gd name="connsiteY7" fmla="*/ -3 h 105768"/>
                <a:gd name="connsiteX8" fmla="*/ 92540 w 92542"/>
                <a:gd name="connsiteY8" fmla="*/ 105766 h 105768"/>
                <a:gd name="connsiteX9" fmla="*/ 76622 w 92542"/>
                <a:gd name="connsiteY9" fmla="*/ 105766 h 105768"/>
                <a:gd name="connsiteX10" fmla="*/ 76622 w 92542"/>
                <a:gd name="connsiteY10" fmla="*/ 53135 h 105768"/>
                <a:gd name="connsiteX11" fmla="*/ 79516 w 92542"/>
                <a:gd name="connsiteY11" fmla="*/ 6335 h 105768"/>
                <a:gd name="connsiteX12" fmla="*/ 72078 w 92542"/>
                <a:gd name="connsiteY12" fmla="*/ 40299 h 105768"/>
                <a:gd name="connsiteX13" fmla="*/ 53078 w 92542"/>
                <a:gd name="connsiteY13" fmla="*/ 105766 h 105768"/>
                <a:gd name="connsiteX14" fmla="*/ 36074 w 92542"/>
                <a:gd name="connsiteY14" fmla="*/ 105766 h 105768"/>
                <a:gd name="connsiteX15" fmla="*/ 17870 w 92542"/>
                <a:gd name="connsiteY15" fmla="*/ 41268 h 105768"/>
                <a:gd name="connsiteX16" fmla="*/ 10895 w 92542"/>
                <a:gd name="connsiteY16" fmla="*/ 6335 h 105768"/>
                <a:gd name="connsiteX17" fmla="*/ 13644 w 92542"/>
                <a:gd name="connsiteY17" fmla="*/ 53294 h 105768"/>
                <a:gd name="connsiteX18" fmla="*/ 13644 w 92542"/>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42" h="105768">
                  <a:moveTo>
                    <a:pt x="-2" y="105766"/>
                  </a:moveTo>
                  <a:lnTo>
                    <a:pt x="-2" y="-3"/>
                  </a:lnTo>
                  <a:lnTo>
                    <a:pt x="21430" y="-3"/>
                  </a:lnTo>
                  <a:lnTo>
                    <a:pt x="40922" y="70196"/>
                  </a:lnTo>
                  <a:lnTo>
                    <a:pt x="45466" y="99442"/>
                  </a:lnTo>
                  <a:lnTo>
                    <a:pt x="50024" y="70196"/>
                  </a:lnTo>
                  <a:lnTo>
                    <a:pt x="70284" y="-3"/>
                  </a:lnTo>
                  <a:lnTo>
                    <a:pt x="92540" y="-3"/>
                  </a:lnTo>
                  <a:lnTo>
                    <a:pt x="92540" y="105766"/>
                  </a:lnTo>
                  <a:lnTo>
                    <a:pt x="76622" y="105766"/>
                  </a:lnTo>
                  <a:lnTo>
                    <a:pt x="76622" y="53135"/>
                  </a:lnTo>
                  <a:lnTo>
                    <a:pt x="79516" y="6335"/>
                  </a:lnTo>
                  <a:lnTo>
                    <a:pt x="72078" y="40299"/>
                  </a:lnTo>
                  <a:lnTo>
                    <a:pt x="53078" y="105766"/>
                  </a:lnTo>
                  <a:lnTo>
                    <a:pt x="36074" y="105766"/>
                  </a:lnTo>
                  <a:lnTo>
                    <a:pt x="17870" y="41268"/>
                  </a:lnTo>
                  <a:lnTo>
                    <a:pt x="10895" y="6335"/>
                  </a:lnTo>
                  <a:lnTo>
                    <a:pt x="13644" y="53294"/>
                  </a:lnTo>
                  <a:lnTo>
                    <a:pt x="13644" y="105766"/>
                  </a:lnTo>
                  <a:close/>
                </a:path>
              </a:pathLst>
            </a:custGeom>
            <a:grpFill/>
            <a:ln w="1444" cap="flat">
              <a:noFill/>
              <a:prstDash val="solid"/>
              <a:miter/>
            </a:ln>
          </p:spPr>
          <p:txBody>
            <a:bodyPr rtlCol="0" anchor="ctr"/>
            <a:lstStyle/>
            <a:p>
              <a:endParaRPr lang="en-US"/>
            </a:p>
          </p:txBody>
        </p:sp>
        <p:sp>
          <p:nvSpPr>
            <p:cNvPr id="89" name="Freeform: Shape 39">
              <a:extLst>
                <a:ext uri="{FF2B5EF4-FFF2-40B4-BE49-F238E27FC236}">
                  <a16:creationId xmlns:a16="http://schemas.microsoft.com/office/drawing/2014/main" id="{ABCE6193-0773-2D4B-82BB-23776A94CE69}"/>
                </a:ext>
              </a:extLst>
            </p:cNvPr>
            <p:cNvSpPr/>
            <p:nvPr/>
          </p:nvSpPr>
          <p:spPr>
            <a:xfrm>
              <a:off x="10199216"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63 w 61747"/>
                <a:gd name="connsiteY4" fmla="*/ 13166 h 105768"/>
                <a:gd name="connsiteX5" fmla="*/ 16263 w 61747"/>
                <a:gd name="connsiteY5" fmla="*/ 45494 h 105768"/>
                <a:gd name="connsiteX6" fmla="*/ 52817 w 61747"/>
                <a:gd name="connsiteY6" fmla="*/ 45494 h 105768"/>
                <a:gd name="connsiteX7" fmla="*/ 52817 w 61747"/>
                <a:gd name="connsiteY7" fmla="*/ 57678 h 105768"/>
                <a:gd name="connsiteX8" fmla="*/ 16263 w 61747"/>
                <a:gd name="connsiteY8" fmla="*/ 57678 h 105768"/>
                <a:gd name="connsiteX9" fmla="*/ 16263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63" y="13166"/>
                  </a:lnTo>
                  <a:lnTo>
                    <a:pt x="16263" y="45494"/>
                  </a:lnTo>
                  <a:lnTo>
                    <a:pt x="52817" y="45494"/>
                  </a:lnTo>
                  <a:lnTo>
                    <a:pt x="52817" y="57678"/>
                  </a:lnTo>
                  <a:lnTo>
                    <a:pt x="16263" y="57678"/>
                  </a:lnTo>
                  <a:lnTo>
                    <a:pt x="16263" y="92930"/>
                  </a:lnTo>
                  <a:lnTo>
                    <a:pt x="61746" y="92930"/>
                  </a:lnTo>
                  <a:lnTo>
                    <a:pt x="61746" y="105766"/>
                  </a:lnTo>
                  <a:close/>
                </a:path>
              </a:pathLst>
            </a:custGeom>
            <a:grpFill/>
            <a:ln w="1444" cap="flat">
              <a:noFill/>
              <a:prstDash val="solid"/>
              <a:miter/>
            </a:ln>
          </p:spPr>
          <p:txBody>
            <a:bodyPr rtlCol="0" anchor="ctr"/>
            <a:lstStyle/>
            <a:p>
              <a:endParaRPr lang="en-US"/>
            </a:p>
          </p:txBody>
        </p:sp>
        <p:sp>
          <p:nvSpPr>
            <p:cNvPr id="90" name="Freeform: Shape 40">
              <a:extLst>
                <a:ext uri="{FF2B5EF4-FFF2-40B4-BE49-F238E27FC236}">
                  <a16:creationId xmlns:a16="http://schemas.microsoft.com/office/drawing/2014/main" id="{23FA73F9-D6B8-D540-83EA-BCCB35A1A03E}"/>
                </a:ext>
              </a:extLst>
            </p:cNvPr>
            <p:cNvSpPr/>
            <p:nvPr/>
          </p:nvSpPr>
          <p:spPr>
            <a:xfrm>
              <a:off x="10282381" y="7221447"/>
              <a:ext cx="72311" cy="105826"/>
            </a:xfrm>
            <a:custGeom>
              <a:avLst/>
              <a:gdLst>
                <a:gd name="connsiteX0" fmla="*/ -2 w 72311"/>
                <a:gd name="connsiteY0" fmla="*/ 105766 h 105826"/>
                <a:gd name="connsiteX1" fmla="*/ -2 w 72311"/>
                <a:gd name="connsiteY1" fmla="*/ -3 h 105826"/>
                <a:gd name="connsiteX2" fmla="*/ 17870 w 72311"/>
                <a:gd name="connsiteY2" fmla="*/ -3 h 105826"/>
                <a:gd name="connsiteX3" fmla="*/ 50531 w 72311"/>
                <a:gd name="connsiteY3" fmla="*/ 63177 h 105826"/>
                <a:gd name="connsiteX4" fmla="*/ 61746 w 72311"/>
                <a:gd name="connsiteY4" fmla="*/ 93914 h 105826"/>
                <a:gd name="connsiteX5" fmla="*/ 57839 w 72311"/>
                <a:gd name="connsiteY5" fmla="*/ 58170 h 105826"/>
                <a:gd name="connsiteX6" fmla="*/ 57839 w 72311"/>
                <a:gd name="connsiteY6" fmla="*/ -3 h 105826"/>
                <a:gd name="connsiteX7" fmla="*/ 72310 w 72311"/>
                <a:gd name="connsiteY7" fmla="*/ -3 h 105826"/>
                <a:gd name="connsiteX8" fmla="*/ 72310 w 72311"/>
                <a:gd name="connsiteY8" fmla="*/ 105766 h 105826"/>
                <a:gd name="connsiteX9" fmla="*/ 55089 w 72311"/>
                <a:gd name="connsiteY9" fmla="*/ 105766 h 105826"/>
                <a:gd name="connsiteX10" fmla="*/ 20793 w 72311"/>
                <a:gd name="connsiteY10" fmla="*/ 40024 h 105826"/>
                <a:gd name="connsiteX11" fmla="*/ 10663 w 72311"/>
                <a:gd name="connsiteY11" fmla="*/ 10952 h 105826"/>
                <a:gd name="connsiteX12" fmla="*/ 14237 w 72311"/>
                <a:gd name="connsiteY12" fmla="*/ 44741 h 105826"/>
                <a:gd name="connsiteX13" fmla="*/ 14237 w 72311"/>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1" h="105826">
                  <a:moveTo>
                    <a:pt x="-2" y="105766"/>
                  </a:moveTo>
                  <a:lnTo>
                    <a:pt x="-2" y="-3"/>
                  </a:lnTo>
                  <a:lnTo>
                    <a:pt x="17870" y="-3"/>
                  </a:lnTo>
                  <a:lnTo>
                    <a:pt x="50531" y="63177"/>
                  </a:lnTo>
                  <a:lnTo>
                    <a:pt x="61746" y="93914"/>
                  </a:lnTo>
                  <a:lnTo>
                    <a:pt x="57839" y="58170"/>
                  </a:lnTo>
                  <a:lnTo>
                    <a:pt x="57839" y="-3"/>
                  </a:lnTo>
                  <a:lnTo>
                    <a:pt x="72310" y="-3"/>
                  </a:lnTo>
                  <a:lnTo>
                    <a:pt x="72310" y="105766"/>
                  </a:lnTo>
                  <a:lnTo>
                    <a:pt x="55089" y="105766"/>
                  </a:lnTo>
                  <a:lnTo>
                    <a:pt x="20793" y="40024"/>
                  </a:lnTo>
                  <a:lnTo>
                    <a:pt x="10663" y="10952"/>
                  </a:lnTo>
                  <a:lnTo>
                    <a:pt x="14237" y="44741"/>
                  </a:lnTo>
                  <a:lnTo>
                    <a:pt x="14237" y="105823"/>
                  </a:lnTo>
                  <a:close/>
                </a:path>
              </a:pathLst>
            </a:custGeom>
            <a:grpFill/>
            <a:ln w="1444" cap="flat">
              <a:noFill/>
              <a:prstDash val="solid"/>
              <a:miter/>
            </a:ln>
          </p:spPr>
          <p:txBody>
            <a:bodyPr rtlCol="0" anchor="ctr"/>
            <a:lstStyle/>
            <a:p>
              <a:endParaRPr lang="en-US"/>
            </a:p>
          </p:txBody>
        </p:sp>
        <p:sp>
          <p:nvSpPr>
            <p:cNvPr id="91" name="Freeform: Shape 41">
              <a:extLst>
                <a:ext uri="{FF2B5EF4-FFF2-40B4-BE49-F238E27FC236}">
                  <a16:creationId xmlns:a16="http://schemas.microsoft.com/office/drawing/2014/main" id="{A9699BCF-8C8D-5743-9D94-14231B3C578E}"/>
                </a:ext>
              </a:extLst>
            </p:cNvPr>
            <p:cNvSpPr/>
            <p:nvPr/>
          </p:nvSpPr>
          <p:spPr>
            <a:xfrm>
              <a:off x="10374590" y="7221447"/>
              <a:ext cx="70907" cy="105783"/>
            </a:xfrm>
            <a:custGeom>
              <a:avLst/>
              <a:gdLst>
                <a:gd name="connsiteX0" fmla="*/ 27290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290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290" y="13166"/>
                  </a:moveTo>
                  <a:lnTo>
                    <a:pt x="-2" y="13166"/>
                  </a:lnTo>
                  <a:lnTo>
                    <a:pt x="-2" y="-3"/>
                  </a:lnTo>
                  <a:lnTo>
                    <a:pt x="70906" y="-3"/>
                  </a:lnTo>
                  <a:lnTo>
                    <a:pt x="70906" y="13166"/>
                  </a:lnTo>
                  <a:lnTo>
                    <a:pt x="43541" y="13166"/>
                  </a:lnTo>
                  <a:lnTo>
                    <a:pt x="43541" y="105780"/>
                  </a:lnTo>
                  <a:lnTo>
                    <a:pt x="27290" y="105780"/>
                  </a:lnTo>
                  <a:close/>
                </a:path>
              </a:pathLst>
            </a:custGeom>
            <a:grpFill/>
            <a:ln w="1444" cap="flat">
              <a:noFill/>
              <a:prstDash val="solid"/>
              <a:miter/>
            </a:ln>
          </p:spPr>
          <p:txBody>
            <a:bodyPr rtlCol="0" anchor="ctr"/>
            <a:lstStyle/>
            <a:p>
              <a:endParaRPr lang="en-US"/>
            </a:p>
          </p:txBody>
        </p:sp>
      </p:grpSp>
    </p:spTree>
    <p:extLst>
      <p:ext uri="{BB962C8B-B14F-4D97-AF65-F5344CB8AC3E}">
        <p14:creationId xmlns:p14="http://schemas.microsoft.com/office/powerpoint/2010/main" val="19812128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55B0C33-1FF8-8D45-92A3-4C74289F1F95}"/>
              </a:ext>
            </a:extLst>
          </p:cNvPr>
          <p:cNvSpPr>
            <a:spLocks noGrp="1"/>
          </p:cNvSpPr>
          <p:nvPr>
            <p:ph type="body" sz="quarter" idx="10" hasCustomPrompt="1"/>
          </p:nvPr>
        </p:nvSpPr>
        <p:spPr bwMode="ltGray">
          <a:xfrm>
            <a:off x="640080" y="640080"/>
            <a:ext cx="7863840" cy="5577840"/>
          </a:xfrm>
          <a:prstGeom prst="rect">
            <a:avLst/>
          </a:prstGeom>
        </p:spPr>
        <p:txBody>
          <a:bodyPr anchor="ctr" anchorCtr="0"/>
          <a:lstStyle>
            <a:lvl1pPr marL="0" indent="0" algn="ctr">
              <a:lnSpc>
                <a:spcPct val="95000"/>
              </a:lnSpc>
              <a:spcBef>
                <a:spcPts val="0"/>
              </a:spcBef>
              <a:buFontTx/>
              <a:buNone/>
              <a:defRPr sz="33000">
                <a:solidFill>
                  <a:schemeClr val="bg2"/>
                </a:solidFill>
                <a:latin typeface="+mj-lt"/>
              </a:defRPr>
            </a:lvl1pPr>
            <a:lvl2pPr marL="0" indent="0" algn="ctr">
              <a:lnSpc>
                <a:spcPct val="95000"/>
              </a:lnSpc>
              <a:spcBef>
                <a:spcPts val="0"/>
              </a:spcBef>
              <a:buFontTx/>
              <a:buNone/>
              <a:defRPr sz="33000">
                <a:solidFill>
                  <a:schemeClr val="bg2"/>
                </a:solidFill>
                <a:latin typeface="+mj-lt"/>
              </a:defRPr>
            </a:lvl2pPr>
            <a:lvl3pPr marL="0" indent="0" algn="ctr">
              <a:lnSpc>
                <a:spcPct val="95000"/>
              </a:lnSpc>
              <a:spcBef>
                <a:spcPts val="0"/>
              </a:spcBef>
              <a:buFontTx/>
              <a:buNone/>
              <a:defRPr sz="33000">
                <a:solidFill>
                  <a:schemeClr val="bg2"/>
                </a:solidFill>
                <a:latin typeface="+mj-lt"/>
              </a:defRPr>
            </a:lvl3pPr>
            <a:lvl4pPr marL="0" indent="0" algn="ctr">
              <a:lnSpc>
                <a:spcPct val="95000"/>
              </a:lnSpc>
              <a:spcBef>
                <a:spcPts val="0"/>
              </a:spcBef>
              <a:buFontTx/>
              <a:buNone/>
              <a:defRPr sz="33000">
                <a:solidFill>
                  <a:schemeClr val="bg2"/>
                </a:solidFill>
                <a:latin typeface="+mj-lt"/>
              </a:defRPr>
            </a:lvl4pPr>
            <a:lvl5pPr marL="0" indent="0" algn="ctr">
              <a:lnSpc>
                <a:spcPct val="95000"/>
              </a:lnSpc>
              <a:spcBef>
                <a:spcPts val="0"/>
              </a:spcBef>
              <a:buFontTx/>
              <a:buNone/>
              <a:defRPr sz="33000">
                <a:solidFill>
                  <a:schemeClr val="bg2"/>
                </a:solidFill>
                <a:latin typeface="+mj-lt"/>
              </a:defRPr>
            </a:lvl5pPr>
            <a:lvl6pPr marL="0" indent="0" algn="ctr">
              <a:lnSpc>
                <a:spcPct val="95000"/>
              </a:lnSpc>
              <a:spcBef>
                <a:spcPts val="0"/>
              </a:spcBef>
              <a:buFontTx/>
              <a:buNone/>
              <a:defRPr sz="33000">
                <a:solidFill>
                  <a:schemeClr val="bg2"/>
                </a:solidFill>
                <a:latin typeface="+mj-lt"/>
              </a:defRPr>
            </a:lvl6pPr>
            <a:lvl7pPr marL="0" indent="0" algn="ctr">
              <a:lnSpc>
                <a:spcPct val="95000"/>
              </a:lnSpc>
              <a:spcBef>
                <a:spcPts val="0"/>
              </a:spcBef>
              <a:buFontTx/>
              <a:buNone/>
              <a:defRPr sz="33000">
                <a:solidFill>
                  <a:schemeClr val="bg2"/>
                </a:solidFill>
                <a:latin typeface="+mj-lt"/>
              </a:defRPr>
            </a:lvl7pPr>
            <a:lvl8pPr marL="0" indent="0" algn="ctr">
              <a:lnSpc>
                <a:spcPct val="95000"/>
              </a:lnSpc>
              <a:spcBef>
                <a:spcPts val="0"/>
              </a:spcBef>
              <a:buFontTx/>
              <a:buNone/>
              <a:defRPr sz="33000">
                <a:solidFill>
                  <a:schemeClr val="bg2"/>
                </a:solidFill>
                <a:latin typeface="+mj-lt"/>
              </a:defRPr>
            </a:lvl8pPr>
            <a:lvl9pPr marL="0" indent="0" algn="ctr">
              <a:lnSpc>
                <a:spcPct val="95000"/>
              </a:lnSpc>
              <a:spcBef>
                <a:spcPts val="0"/>
              </a:spcBef>
              <a:buFontTx/>
              <a:buNone/>
              <a:defRPr sz="33000">
                <a:solidFill>
                  <a:schemeClr val="bg2"/>
                </a:solidFill>
                <a:latin typeface="+mj-lt"/>
              </a:defRPr>
            </a:lvl9pPr>
          </a:lstStyle>
          <a:p>
            <a:pPr lvl="0"/>
            <a:r>
              <a:rPr lang="en-US" dirty="0"/>
              <a:t>0</a:t>
            </a:r>
          </a:p>
        </p:txBody>
      </p:sp>
      <p:sp>
        <p:nvSpPr>
          <p:cNvPr id="2" name="Title 2">
            <a:extLst>
              <a:ext uri="{FF2B5EF4-FFF2-40B4-BE49-F238E27FC236}">
                <a16:creationId xmlns:a16="http://schemas.microsoft.com/office/drawing/2014/main" id="{D641D334-3DBF-4D13-804B-67B29A3D48B5}"/>
              </a:ext>
            </a:extLst>
          </p:cNvPr>
          <p:cNvSpPr>
            <a:spLocks noGrp="1"/>
          </p:cNvSpPr>
          <p:nvPr>
            <p:ph type="title" hasCustomPrompt="1"/>
          </p:nvPr>
        </p:nvSpPr>
        <p:spPr>
          <a:xfrm>
            <a:off x="640080" y="2468880"/>
            <a:ext cx="7863840" cy="2011680"/>
          </a:xfrm>
        </p:spPr>
        <p:txBody>
          <a:bodyPr anchor="ctr" anchorCtr="0"/>
          <a:lstStyle>
            <a:lvl1pPr algn="ctr">
              <a:lnSpc>
                <a:spcPct val="90000"/>
              </a:lnSpc>
              <a:defRPr sz="4800">
                <a:solidFill>
                  <a:schemeClr val="tx1"/>
                </a:solidFill>
              </a:defRPr>
            </a:lvl1pPr>
          </a:lstStyle>
          <a:p>
            <a:r>
              <a:rPr lang="en-US" dirty="0"/>
              <a:t>[Section header title]</a:t>
            </a:r>
          </a:p>
        </p:txBody>
      </p:sp>
    </p:spTree>
    <p:extLst>
      <p:ext uri="{BB962C8B-B14F-4D97-AF65-F5344CB8AC3E}">
        <p14:creationId xmlns:p14="http://schemas.microsoft.com/office/powerpoint/2010/main" val="18847117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age Referenc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11" name="Content Placeholder 4">
            <a:extLst>
              <a:ext uri="{FF2B5EF4-FFF2-40B4-BE49-F238E27FC236}">
                <a16:creationId xmlns:a16="http://schemas.microsoft.com/office/drawing/2014/main" id="{C797EC87-BDF5-4318-87F3-D31911942750}"/>
              </a:ext>
            </a:extLst>
          </p:cNvPr>
          <p:cNvSpPr>
            <a:spLocks noGrp="1"/>
          </p:cNvSpPr>
          <p:nvPr>
            <p:ph idx="1"/>
          </p:nvPr>
        </p:nvSpPr>
        <p:spPr>
          <a:xfrm>
            <a:off x="761999" y="1186195"/>
            <a:ext cx="8166099" cy="4739475"/>
          </a:xfrm>
          <a:prstGeom prst="rect">
            <a:avLst/>
          </a:prstGeom>
        </p:spPr>
        <p:txBody>
          <a:bodyPr numCol="3" spcCol="180000"/>
          <a:lstStyle>
            <a:lvl1pPr marL="268288" indent="0">
              <a:spcBef>
                <a:spcPts val="1200"/>
              </a:spcBef>
              <a:spcAft>
                <a:spcPts val="200"/>
              </a:spcAft>
              <a:buNone/>
              <a:defRPr sz="1000">
                <a:latin typeface="JPM AM Pro Medium" panose="020B0603030102020003" pitchFamily="34" charset="0"/>
              </a:defRPr>
            </a:lvl1pPr>
            <a:lvl2pPr marL="268288" indent="-268288">
              <a:lnSpc>
                <a:spcPct val="99000"/>
              </a:lnSpc>
              <a:spcBef>
                <a:spcPts val="0"/>
              </a:spcBef>
              <a:buNone/>
              <a:tabLst>
                <a:tab pos="268288" algn="l"/>
              </a:tabLst>
              <a:defRPr sz="1000"/>
            </a:lvl2pPr>
            <a:lvl3pPr marL="358775" indent="-90488">
              <a:lnSpc>
                <a:spcPct val="99000"/>
              </a:lnSpc>
              <a:spcBef>
                <a:spcPts val="0"/>
              </a:spcBef>
              <a:defRPr sz="800"/>
            </a:lvl3pPr>
            <a:lvl4pPr marL="447675" indent="-90488">
              <a:lnSpc>
                <a:spcPct val="99000"/>
              </a:lnSpc>
              <a:spcBef>
                <a:spcPts val="0"/>
              </a:spcBef>
              <a:defRPr sz="800"/>
            </a:lvl4pPr>
            <a:lvl5pPr marL="538163" indent="-87313">
              <a:lnSpc>
                <a:spcPct val="99000"/>
              </a:lnSpc>
              <a:spcBef>
                <a:spcPts val="0"/>
              </a:spcBef>
              <a:defRPr sz="800"/>
            </a:lvl5pPr>
            <a:lvl6pPr marL="539750" indent="-88900">
              <a:lnSpc>
                <a:spcPct val="99000"/>
              </a:lnSpc>
              <a:defRPr sz="700"/>
            </a:lvl6pPr>
            <a:lvl7pPr>
              <a:lnSpc>
                <a:spcPct val="99000"/>
              </a:lnSpc>
              <a:defRPr sz="700"/>
            </a:lvl7pPr>
            <a:lvl8pPr>
              <a:lnSpc>
                <a:spcPct val="99000"/>
              </a:lnSpc>
              <a:defRPr sz="700"/>
            </a:lvl8pPr>
            <a:lvl9pPr>
              <a:lnSpc>
                <a:spcPct val="99000"/>
              </a:lnSpc>
              <a:defRPr sz="700"/>
            </a:lvl9pPr>
          </a:lstStyle>
          <a:p>
            <a:pPr lvl="0"/>
            <a:r>
              <a:rPr lang="en-US" dirty="0"/>
              <a:t>Click to edit Master text styles</a:t>
            </a:r>
          </a:p>
          <a:p>
            <a:pPr lvl="1"/>
            <a:r>
              <a:rPr lang="en-US" dirty="0"/>
              <a:t>	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2FEFA37-A106-4DBA-9E98-76775783A28B}"/>
              </a:ext>
            </a:extLst>
          </p:cNvPr>
          <p:cNvSpPr>
            <a:spLocks noGrp="1"/>
          </p:cNvSpPr>
          <p:nvPr>
            <p:ph type="dt" sz="half" idx="10"/>
          </p:nvPr>
        </p:nvSpPr>
        <p:spPr/>
        <p:txBody>
          <a:bodyPr/>
          <a:lstStyle/>
          <a:p>
            <a:r>
              <a:rPr lang="en-US"/>
              <a:t>GTR</a:t>
            </a:r>
            <a:endParaRPr lang="en-US" dirty="0"/>
          </a:p>
        </p:txBody>
      </p:sp>
    </p:spTree>
    <p:extLst>
      <p:ext uri="{BB962C8B-B14F-4D97-AF65-F5344CB8AC3E}">
        <p14:creationId xmlns:p14="http://schemas.microsoft.com/office/powerpoint/2010/main" val="869199720"/>
      </p:ext>
    </p:extLst>
  </p:cSld>
  <p:clrMapOvr>
    <a:masterClrMapping/>
  </p:clrMapOvr>
  <p:extLst>
    <p:ext uri="{DCECCB84-F9BA-43D5-87BE-67443E8EF086}">
      <p15:sldGuideLst xmlns:p15="http://schemas.microsoft.com/office/powerpoint/2012/main">
        <p15:guide id="1" orient="horz" pos="37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v GTR">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6453DA6D-0200-4171-8F75-9F8A2C01F536}"/>
              </a:ext>
            </a:extLst>
          </p:cNvPr>
          <p:cNvSpPr>
            <a:spLocks noGrp="1"/>
          </p:cNvSpPr>
          <p:nvPr>
            <p:ph type="body" idx="12" hasCustomPrompt="1"/>
          </p:nvPr>
        </p:nvSpPr>
        <p:spPr>
          <a:xfrm>
            <a:off x="3905252" y="1178715"/>
            <a:ext cx="2776535" cy="367200"/>
          </a:xfrm>
          <a:prstGeom prst="rect">
            <a:avLst/>
          </a:prstGeom>
        </p:spPr>
        <p:txBody>
          <a:bodyPr anchor="t" anchorCtr="0"/>
          <a:lstStyle>
            <a:lvl1pPr marL="0" indent="0">
              <a:lnSpc>
                <a:spcPct val="99000"/>
              </a:lnSpc>
              <a:spcBef>
                <a:spcPts val="0"/>
              </a:spcBef>
              <a:buNone/>
              <a:defRPr sz="1200" b="0">
                <a:latin typeface="JPM AM Pro Medium" panose="020B0603030102020003" pitchFamily="34" charset="0"/>
              </a:defRPr>
            </a:lvl1pPr>
            <a:lvl2pPr marL="0" indent="0">
              <a:lnSpc>
                <a:spcPct val="99000"/>
              </a:lnSpc>
              <a:spcBef>
                <a:spcPts val="0"/>
              </a:spcBef>
              <a:buNone/>
              <a:defRPr sz="1000" b="0">
                <a:latin typeface="JPM AM Pro Light" panose="020B0303040103020003" pitchFamily="34"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8" name="Text Placeholder 5">
            <a:extLst>
              <a:ext uri="{FF2B5EF4-FFF2-40B4-BE49-F238E27FC236}">
                <a16:creationId xmlns:a16="http://schemas.microsoft.com/office/drawing/2014/main" id="{97B35C38-AE14-4BF8-8E3E-3EEE27B47985}"/>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6" name="Date Placeholder 5">
            <a:extLst>
              <a:ext uri="{FF2B5EF4-FFF2-40B4-BE49-F238E27FC236}">
                <a16:creationId xmlns:a16="http://schemas.microsoft.com/office/drawing/2014/main" id="{7ADCA168-2577-4E4C-B807-2A02065DDA9E}"/>
              </a:ext>
            </a:extLst>
          </p:cNvPr>
          <p:cNvSpPr>
            <a:spLocks noGrp="1"/>
          </p:cNvSpPr>
          <p:nvPr>
            <p:ph type="dt" sz="half" idx="26"/>
          </p:nvPr>
        </p:nvSpPr>
        <p:spPr/>
        <p:txBody>
          <a:bodyPr/>
          <a:lstStyle/>
          <a:p>
            <a:r>
              <a:rPr lang="en-US"/>
              <a:t>GTR</a:t>
            </a:r>
            <a:endParaRPr lang="en-US" dirty="0"/>
          </a:p>
        </p:txBody>
      </p:sp>
      <p:sp>
        <p:nvSpPr>
          <p:cNvPr id="12" name="Subtitle 3">
            <a:extLst>
              <a:ext uri="{FF2B5EF4-FFF2-40B4-BE49-F238E27FC236}">
                <a16:creationId xmlns:a16="http://schemas.microsoft.com/office/drawing/2014/main" id="{7C83FF75-0DB6-46C0-80D4-5B7AAE175B70}"/>
              </a:ext>
            </a:extLst>
          </p:cNvPr>
          <p:cNvSpPr>
            <a:spLocks noGrp="1"/>
          </p:cNvSpPr>
          <p:nvPr>
            <p:ph type="subTitle" idx="24" hasCustomPrompt="1"/>
          </p:nvPr>
        </p:nvSpPr>
        <p:spPr>
          <a:xfrm>
            <a:off x="761999" y="1177200"/>
            <a:ext cx="2776535"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JPM AM Pro Light" panose="020B0303040103020003" pitchFamily="34" charset="0"/>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
        <p:nvSpPr>
          <p:cNvPr id="13" name="Content Placeholder 4">
            <a:extLst>
              <a:ext uri="{FF2B5EF4-FFF2-40B4-BE49-F238E27FC236}">
                <a16:creationId xmlns:a16="http://schemas.microsoft.com/office/drawing/2014/main" id="{9C08E6D2-FE75-4E74-88DB-EA648C6E98C9}"/>
              </a:ext>
            </a:extLst>
          </p:cNvPr>
          <p:cNvSpPr>
            <a:spLocks noGrp="1"/>
          </p:cNvSpPr>
          <p:nvPr>
            <p:ph idx="1"/>
          </p:nvPr>
        </p:nvSpPr>
        <p:spPr>
          <a:xfrm>
            <a:off x="762000" y="1609725"/>
            <a:ext cx="2776535" cy="417195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Text Placeholder 4">
            <a:extLst>
              <a:ext uri="{FF2B5EF4-FFF2-40B4-BE49-F238E27FC236}">
                <a16:creationId xmlns:a16="http://schemas.microsoft.com/office/drawing/2014/main" id="{5B234F56-E5DE-4E8D-BC5A-A8DADDB0CE51}"/>
              </a:ext>
            </a:extLst>
          </p:cNvPr>
          <p:cNvSpPr>
            <a:spLocks noGrp="1"/>
          </p:cNvSpPr>
          <p:nvPr>
            <p:ph type="body" sz="quarter" idx="28"/>
          </p:nvPr>
        </p:nvSpPr>
        <p:spPr>
          <a:xfrm>
            <a:off x="6864350" y="1204913"/>
            <a:ext cx="2070100" cy="1539610"/>
          </a:xfrm>
          <a:prstGeom prst="rect">
            <a:avLst/>
          </a:prstGeom>
          <a:solidFill>
            <a:schemeClr val="bg2"/>
          </a:solidFill>
        </p:spPr>
        <p:txBody>
          <a:bodyPr wrap="square" lIns="182880" tIns="137160" rIns="183600" bIns="183600">
            <a:spAutoFit/>
          </a:bodyPr>
          <a:lstStyle>
            <a:lvl1pPr>
              <a:spcAft>
                <a:spcPts val="0"/>
              </a:spcAft>
              <a:defRPr sz="1200"/>
            </a:lvl1pPr>
            <a:lvl2pPr>
              <a:spcBef>
                <a:spcPts val="900"/>
              </a:spcBef>
              <a:defRPr/>
            </a:lvl2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4">
            <a:extLst>
              <a:ext uri="{FF2B5EF4-FFF2-40B4-BE49-F238E27FC236}">
                <a16:creationId xmlns:a16="http://schemas.microsoft.com/office/drawing/2014/main" id="{BED39FDE-1CFD-4CA6-A737-3C73F8DA70CB}"/>
              </a:ext>
            </a:extLst>
          </p:cNvPr>
          <p:cNvSpPr>
            <a:spLocks noGrp="1"/>
          </p:cNvSpPr>
          <p:nvPr>
            <p:ph idx="29"/>
          </p:nvPr>
        </p:nvSpPr>
        <p:spPr>
          <a:xfrm>
            <a:off x="3905252" y="1609725"/>
            <a:ext cx="2776535" cy="417195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8" name="Straight Connector 17">
            <a:extLst>
              <a:ext uri="{FF2B5EF4-FFF2-40B4-BE49-F238E27FC236}">
                <a16:creationId xmlns:a16="http://schemas.microsoft.com/office/drawing/2014/main" id="{DC358BAB-5892-40CE-BE6A-A5BCAD3C83BF}"/>
              </a:ext>
            </a:extLst>
          </p:cNvPr>
          <p:cNvCxnSpPr>
            <a:cxnSpLocks/>
          </p:cNvCxnSpPr>
          <p:nvPr userDrawn="1"/>
        </p:nvCxnSpPr>
        <p:spPr>
          <a:xfrm>
            <a:off x="3721893"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3893965121"/>
      </p:ext>
    </p:extLst>
  </p:cSld>
  <p:clrMapOvr>
    <a:masterClrMapping/>
  </p:clrMapOvr>
  <p:extLst>
    <p:ext uri="{DCECCB84-F9BA-43D5-87BE-67443E8EF086}">
      <p15:sldGuideLst xmlns:p15="http://schemas.microsoft.com/office/powerpoint/2012/main">
        <p15:guide id="1" pos="2453" userDrawn="1">
          <p15:clr>
            <a:srgbClr val="FBAE40"/>
          </p15:clr>
        </p15:guide>
        <p15:guide id="2" pos="2229" userDrawn="1">
          <p15:clr>
            <a:srgbClr val="FBAE40"/>
          </p15:clr>
        </p15:guide>
        <p15:guide id="3" pos="2339" userDrawn="1">
          <p15:clr>
            <a:srgbClr val="FBAE40"/>
          </p15:clr>
        </p15:guide>
        <p15:guide id="4" pos="4323" userDrawn="1">
          <p15:clr>
            <a:srgbClr val="FBAE40"/>
          </p15:clr>
        </p15:guide>
        <p15:guide id="5" pos="4208"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761999" y="1204912"/>
            <a:ext cx="8166099" cy="4576763"/>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a:extLst>
              <a:ext uri="{FF2B5EF4-FFF2-40B4-BE49-F238E27FC236}">
                <a16:creationId xmlns:a16="http://schemas.microsoft.com/office/drawing/2014/main" id="{6CDAFEE2-47D3-4B37-9971-2401DB81B4BD}"/>
              </a:ext>
            </a:extLst>
          </p:cNvPr>
          <p:cNvSpPr>
            <a:spLocks noGrp="1"/>
          </p:cNvSpPr>
          <p:nvPr>
            <p:ph type="dt" sz="half" idx="10"/>
          </p:nvPr>
        </p:nvSpPr>
        <p:spPr/>
        <p:txBody>
          <a:bodyPr/>
          <a:lstStyle/>
          <a:p>
            <a:r>
              <a:rPr lang="en-US"/>
              <a:t>GTR</a:t>
            </a:r>
            <a:endParaRPr lang="en-US" dirty="0"/>
          </a:p>
        </p:txBody>
      </p:sp>
      <p:sp>
        <p:nvSpPr>
          <p:cNvPr id="6" name="Text Placeholder 5">
            <a:extLst>
              <a:ext uri="{FF2B5EF4-FFF2-40B4-BE49-F238E27FC236}">
                <a16:creationId xmlns:a16="http://schemas.microsoft.com/office/drawing/2014/main" id="{72BEE28E-7642-4071-9F46-ABA46E4CFC72}"/>
              </a:ext>
            </a:extLst>
          </p:cNvPr>
          <p:cNvSpPr>
            <a:spLocks noGrp="1"/>
          </p:cNvSpPr>
          <p:nvPr>
            <p:ph type="body" sz="quarter" idx="25" hasCustomPrompt="1"/>
          </p:nvPr>
        </p:nvSpPr>
        <p:spPr>
          <a:xfrm>
            <a:off x="761999" y="6561807"/>
            <a:ext cx="6480000"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Tree>
    <p:extLst>
      <p:ext uri="{BB962C8B-B14F-4D97-AF65-F5344CB8AC3E}">
        <p14:creationId xmlns:p14="http://schemas.microsoft.com/office/powerpoint/2010/main" val="473053869"/>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ub and Conten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761999" y="1609200"/>
            <a:ext cx="8166099" cy="4172475"/>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a:extLst>
              <a:ext uri="{FF2B5EF4-FFF2-40B4-BE49-F238E27FC236}">
                <a16:creationId xmlns:a16="http://schemas.microsoft.com/office/drawing/2014/main" id="{6CDAFEE2-47D3-4B37-9971-2401DB81B4BD}"/>
              </a:ext>
            </a:extLst>
          </p:cNvPr>
          <p:cNvSpPr>
            <a:spLocks noGrp="1"/>
          </p:cNvSpPr>
          <p:nvPr>
            <p:ph type="dt" sz="half" idx="10"/>
          </p:nvPr>
        </p:nvSpPr>
        <p:spPr/>
        <p:txBody>
          <a:bodyPr/>
          <a:lstStyle/>
          <a:p>
            <a:r>
              <a:rPr lang="en-US"/>
              <a:t>GTR</a:t>
            </a:r>
            <a:endParaRPr lang="en-US" dirty="0"/>
          </a:p>
        </p:txBody>
      </p:sp>
      <p:sp>
        <p:nvSpPr>
          <p:cNvPr id="6" name="Text Placeholder 5">
            <a:extLst>
              <a:ext uri="{FF2B5EF4-FFF2-40B4-BE49-F238E27FC236}">
                <a16:creationId xmlns:a16="http://schemas.microsoft.com/office/drawing/2014/main" id="{72BEE28E-7642-4071-9F46-ABA46E4CFC72}"/>
              </a:ext>
            </a:extLst>
          </p:cNvPr>
          <p:cNvSpPr>
            <a:spLocks noGrp="1"/>
          </p:cNvSpPr>
          <p:nvPr>
            <p:ph type="body" sz="quarter" idx="25" hasCustomPrompt="1"/>
          </p:nvPr>
        </p:nvSpPr>
        <p:spPr>
          <a:xfrm>
            <a:off x="761999" y="6561807"/>
            <a:ext cx="6480000"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7" name="Subtitle 3">
            <a:extLst>
              <a:ext uri="{FF2B5EF4-FFF2-40B4-BE49-F238E27FC236}">
                <a16:creationId xmlns:a16="http://schemas.microsoft.com/office/drawing/2014/main" id="{15569F94-89F6-4C36-BB9D-62435840DDEF}"/>
              </a:ext>
            </a:extLst>
          </p:cNvPr>
          <p:cNvSpPr>
            <a:spLocks noGrp="1"/>
          </p:cNvSpPr>
          <p:nvPr>
            <p:ph type="subTitle" idx="24" hasCustomPrompt="1"/>
          </p:nvPr>
        </p:nvSpPr>
        <p:spPr>
          <a:xfrm>
            <a:off x="762000" y="1177200"/>
            <a:ext cx="8166100"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Tree>
    <p:extLst>
      <p:ext uri="{BB962C8B-B14F-4D97-AF65-F5344CB8AC3E}">
        <p14:creationId xmlns:p14="http://schemas.microsoft.com/office/powerpoint/2010/main" val="1989120418"/>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GTR">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8" name="Text Placeholder 5">
            <a:extLst>
              <a:ext uri="{FF2B5EF4-FFF2-40B4-BE49-F238E27FC236}">
                <a16:creationId xmlns:a16="http://schemas.microsoft.com/office/drawing/2014/main" id="{97B35C38-AE14-4BF8-8E3E-3EEE27B47985}"/>
              </a:ext>
            </a:extLst>
          </p:cNvPr>
          <p:cNvSpPr>
            <a:spLocks noGrp="1"/>
          </p:cNvSpPr>
          <p:nvPr>
            <p:ph type="body" sz="quarter" idx="25" hasCustomPrompt="1"/>
          </p:nvPr>
        </p:nvSpPr>
        <p:spPr>
          <a:xfrm>
            <a:off x="761998" y="6561807"/>
            <a:ext cx="6488709"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6" name="Date Placeholder 5">
            <a:extLst>
              <a:ext uri="{FF2B5EF4-FFF2-40B4-BE49-F238E27FC236}">
                <a16:creationId xmlns:a16="http://schemas.microsoft.com/office/drawing/2014/main" id="{7ADCA168-2577-4E4C-B807-2A02065DDA9E}"/>
              </a:ext>
            </a:extLst>
          </p:cNvPr>
          <p:cNvSpPr>
            <a:spLocks noGrp="1"/>
          </p:cNvSpPr>
          <p:nvPr>
            <p:ph type="dt" sz="half" idx="26"/>
          </p:nvPr>
        </p:nvSpPr>
        <p:spPr/>
        <p:txBody>
          <a:bodyPr/>
          <a:lstStyle/>
          <a:p>
            <a:r>
              <a:rPr lang="en-US"/>
              <a:t>GTR</a:t>
            </a:r>
            <a:endParaRPr lang="en-US" dirty="0"/>
          </a:p>
        </p:txBody>
      </p:sp>
      <p:sp>
        <p:nvSpPr>
          <p:cNvPr id="12" name="Subtitle 3">
            <a:extLst>
              <a:ext uri="{FF2B5EF4-FFF2-40B4-BE49-F238E27FC236}">
                <a16:creationId xmlns:a16="http://schemas.microsoft.com/office/drawing/2014/main" id="{7C83FF75-0DB6-46C0-80D4-5B7AAE175B70}"/>
              </a:ext>
            </a:extLst>
          </p:cNvPr>
          <p:cNvSpPr>
            <a:spLocks noGrp="1"/>
          </p:cNvSpPr>
          <p:nvPr>
            <p:ph type="subTitle" idx="24" hasCustomPrompt="1"/>
          </p:nvPr>
        </p:nvSpPr>
        <p:spPr>
          <a:xfrm>
            <a:off x="762000" y="1177200"/>
            <a:ext cx="5918399"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JPM AM Pro Light" panose="020B0303040103020003" pitchFamily="34" charset="0"/>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
        <p:nvSpPr>
          <p:cNvPr id="13" name="Content Placeholder 4">
            <a:extLst>
              <a:ext uri="{FF2B5EF4-FFF2-40B4-BE49-F238E27FC236}">
                <a16:creationId xmlns:a16="http://schemas.microsoft.com/office/drawing/2014/main" id="{9C08E6D2-FE75-4E74-88DB-EA648C6E98C9}"/>
              </a:ext>
            </a:extLst>
          </p:cNvPr>
          <p:cNvSpPr>
            <a:spLocks noGrp="1"/>
          </p:cNvSpPr>
          <p:nvPr>
            <p:ph idx="1"/>
          </p:nvPr>
        </p:nvSpPr>
        <p:spPr>
          <a:xfrm>
            <a:off x="761999" y="1609725"/>
            <a:ext cx="5918400" cy="417195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Text Placeholder 4">
            <a:extLst>
              <a:ext uri="{FF2B5EF4-FFF2-40B4-BE49-F238E27FC236}">
                <a16:creationId xmlns:a16="http://schemas.microsoft.com/office/drawing/2014/main" id="{5B234F56-E5DE-4E8D-BC5A-A8DADDB0CE51}"/>
              </a:ext>
            </a:extLst>
          </p:cNvPr>
          <p:cNvSpPr>
            <a:spLocks noGrp="1"/>
          </p:cNvSpPr>
          <p:nvPr>
            <p:ph type="body" sz="quarter" idx="28"/>
          </p:nvPr>
        </p:nvSpPr>
        <p:spPr>
          <a:xfrm>
            <a:off x="6864450" y="1204913"/>
            <a:ext cx="2070000" cy="1354944"/>
          </a:xfrm>
          <a:prstGeom prst="rect">
            <a:avLst/>
          </a:prstGeom>
          <a:solidFill>
            <a:schemeClr val="bg2"/>
          </a:solidFill>
        </p:spPr>
        <p:txBody>
          <a:bodyPr lIns="182880" tIns="137160" rIns="183600" bIns="183600">
            <a:spAutoFit/>
          </a:bodyPr>
          <a:lstStyle>
            <a:lvl1pPr>
              <a:spcAft>
                <a:spcPts val="0"/>
              </a:spcAft>
              <a:defRPr sz="1200"/>
            </a:lvl1pPr>
            <a:lvl2pPr>
              <a:spcBef>
                <a:spcPts val="900"/>
              </a:spcBef>
              <a:defRPr/>
            </a:lvl2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8792845"/>
      </p:ext>
    </p:extLst>
  </p:cSld>
  <p:clrMapOvr>
    <a:masterClrMapping/>
  </p:clrMapOvr>
  <p:extLst>
    <p:ext uri="{DCECCB84-F9BA-43D5-87BE-67443E8EF086}">
      <p15:sldGuideLst xmlns:p15="http://schemas.microsoft.com/office/powerpoint/2012/main">
        <p15:guide id="1" pos="4323">
          <p15:clr>
            <a:srgbClr val="FBAE40"/>
          </p15:clr>
        </p15:guide>
        <p15:guide id="2" pos="4208">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two Content v GTR">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6453DA6D-0200-4171-8F75-9F8A2C01F536}"/>
              </a:ext>
            </a:extLst>
          </p:cNvPr>
          <p:cNvSpPr>
            <a:spLocks noGrp="1"/>
          </p:cNvSpPr>
          <p:nvPr>
            <p:ph type="body" idx="12" hasCustomPrompt="1"/>
          </p:nvPr>
        </p:nvSpPr>
        <p:spPr>
          <a:xfrm>
            <a:off x="3905252" y="1178715"/>
            <a:ext cx="2776535" cy="367200"/>
          </a:xfrm>
          <a:prstGeom prst="rect">
            <a:avLst/>
          </a:prstGeom>
        </p:spPr>
        <p:txBody>
          <a:bodyPr anchor="t" anchorCtr="0"/>
          <a:lstStyle>
            <a:lvl1pPr marL="0" indent="0">
              <a:lnSpc>
                <a:spcPct val="99000"/>
              </a:lnSpc>
              <a:spcBef>
                <a:spcPts val="0"/>
              </a:spcBef>
              <a:buNone/>
              <a:defRPr sz="1200" b="0">
                <a:latin typeface="JPM AM Pro Medium" panose="020B0603030102020003" pitchFamily="34" charset="0"/>
              </a:defRPr>
            </a:lvl1pPr>
            <a:lvl2pPr marL="0" indent="0">
              <a:lnSpc>
                <a:spcPct val="99000"/>
              </a:lnSpc>
              <a:spcBef>
                <a:spcPts val="0"/>
              </a:spcBef>
              <a:buNone/>
              <a:defRPr sz="1000" b="0">
                <a:latin typeface="JPM AM Pro Light" panose="020B0303040103020003" pitchFamily="34"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8" name="Text Placeholder 5">
            <a:extLst>
              <a:ext uri="{FF2B5EF4-FFF2-40B4-BE49-F238E27FC236}">
                <a16:creationId xmlns:a16="http://schemas.microsoft.com/office/drawing/2014/main" id="{97B35C38-AE14-4BF8-8E3E-3EEE27B47985}"/>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6" name="Date Placeholder 5">
            <a:extLst>
              <a:ext uri="{FF2B5EF4-FFF2-40B4-BE49-F238E27FC236}">
                <a16:creationId xmlns:a16="http://schemas.microsoft.com/office/drawing/2014/main" id="{7ADCA168-2577-4E4C-B807-2A02065DDA9E}"/>
              </a:ext>
            </a:extLst>
          </p:cNvPr>
          <p:cNvSpPr>
            <a:spLocks noGrp="1"/>
          </p:cNvSpPr>
          <p:nvPr>
            <p:ph type="dt" sz="half" idx="26"/>
          </p:nvPr>
        </p:nvSpPr>
        <p:spPr/>
        <p:txBody>
          <a:bodyPr/>
          <a:lstStyle/>
          <a:p>
            <a:r>
              <a:rPr lang="en-US"/>
              <a:t>GTR</a:t>
            </a:r>
            <a:endParaRPr lang="en-US" dirty="0"/>
          </a:p>
        </p:txBody>
      </p:sp>
      <p:sp>
        <p:nvSpPr>
          <p:cNvPr id="12" name="Subtitle 3">
            <a:extLst>
              <a:ext uri="{FF2B5EF4-FFF2-40B4-BE49-F238E27FC236}">
                <a16:creationId xmlns:a16="http://schemas.microsoft.com/office/drawing/2014/main" id="{7C83FF75-0DB6-46C0-80D4-5B7AAE175B70}"/>
              </a:ext>
            </a:extLst>
          </p:cNvPr>
          <p:cNvSpPr>
            <a:spLocks noGrp="1"/>
          </p:cNvSpPr>
          <p:nvPr>
            <p:ph type="subTitle" idx="24" hasCustomPrompt="1"/>
          </p:nvPr>
        </p:nvSpPr>
        <p:spPr>
          <a:xfrm>
            <a:off x="761999" y="1177200"/>
            <a:ext cx="2776535"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JPM AM Pro Light" panose="020B0303040103020003" pitchFamily="34" charset="0"/>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
        <p:nvSpPr>
          <p:cNvPr id="13" name="Content Placeholder 4">
            <a:extLst>
              <a:ext uri="{FF2B5EF4-FFF2-40B4-BE49-F238E27FC236}">
                <a16:creationId xmlns:a16="http://schemas.microsoft.com/office/drawing/2014/main" id="{9C08E6D2-FE75-4E74-88DB-EA648C6E98C9}"/>
              </a:ext>
            </a:extLst>
          </p:cNvPr>
          <p:cNvSpPr>
            <a:spLocks noGrp="1"/>
          </p:cNvSpPr>
          <p:nvPr>
            <p:ph idx="1"/>
          </p:nvPr>
        </p:nvSpPr>
        <p:spPr>
          <a:xfrm>
            <a:off x="762000" y="1609725"/>
            <a:ext cx="2776535" cy="417195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Text Placeholder 4">
            <a:extLst>
              <a:ext uri="{FF2B5EF4-FFF2-40B4-BE49-F238E27FC236}">
                <a16:creationId xmlns:a16="http://schemas.microsoft.com/office/drawing/2014/main" id="{5B234F56-E5DE-4E8D-BC5A-A8DADDB0CE51}"/>
              </a:ext>
            </a:extLst>
          </p:cNvPr>
          <p:cNvSpPr>
            <a:spLocks noGrp="1"/>
          </p:cNvSpPr>
          <p:nvPr>
            <p:ph type="body" sz="quarter" idx="28"/>
          </p:nvPr>
        </p:nvSpPr>
        <p:spPr>
          <a:xfrm>
            <a:off x="6864350" y="1204913"/>
            <a:ext cx="2070100" cy="1539610"/>
          </a:xfrm>
          <a:prstGeom prst="rect">
            <a:avLst/>
          </a:prstGeom>
          <a:solidFill>
            <a:schemeClr val="bg2"/>
          </a:solidFill>
        </p:spPr>
        <p:txBody>
          <a:bodyPr wrap="square" lIns="182880" tIns="137160" rIns="183600" bIns="183600">
            <a:spAutoFit/>
          </a:bodyPr>
          <a:lstStyle>
            <a:lvl1pPr>
              <a:spcAft>
                <a:spcPts val="0"/>
              </a:spcAft>
              <a:defRPr sz="1200"/>
            </a:lvl1pPr>
            <a:lvl2pPr>
              <a:spcBef>
                <a:spcPts val="900"/>
              </a:spcBef>
              <a:defRPr/>
            </a:lvl2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4">
            <a:extLst>
              <a:ext uri="{FF2B5EF4-FFF2-40B4-BE49-F238E27FC236}">
                <a16:creationId xmlns:a16="http://schemas.microsoft.com/office/drawing/2014/main" id="{BED39FDE-1CFD-4CA6-A737-3C73F8DA70CB}"/>
              </a:ext>
            </a:extLst>
          </p:cNvPr>
          <p:cNvSpPr>
            <a:spLocks noGrp="1"/>
          </p:cNvSpPr>
          <p:nvPr>
            <p:ph idx="29"/>
          </p:nvPr>
        </p:nvSpPr>
        <p:spPr>
          <a:xfrm>
            <a:off x="3905252" y="1609725"/>
            <a:ext cx="2776535" cy="417195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8" name="Straight Connector 17">
            <a:extLst>
              <a:ext uri="{FF2B5EF4-FFF2-40B4-BE49-F238E27FC236}">
                <a16:creationId xmlns:a16="http://schemas.microsoft.com/office/drawing/2014/main" id="{DC358BAB-5892-40CE-BE6A-A5BCAD3C83BF}"/>
              </a:ext>
            </a:extLst>
          </p:cNvPr>
          <p:cNvCxnSpPr>
            <a:cxnSpLocks/>
          </p:cNvCxnSpPr>
          <p:nvPr userDrawn="1"/>
        </p:nvCxnSpPr>
        <p:spPr>
          <a:xfrm>
            <a:off x="3721893"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2622480940"/>
      </p:ext>
    </p:extLst>
  </p:cSld>
  <p:clrMapOvr>
    <a:masterClrMapping/>
  </p:clrMapOvr>
  <p:extLst>
    <p:ext uri="{DCECCB84-F9BA-43D5-87BE-67443E8EF086}">
      <p15:sldGuideLst xmlns:p15="http://schemas.microsoft.com/office/powerpoint/2012/main">
        <p15:guide id="1" pos="2453">
          <p15:clr>
            <a:srgbClr val="FBAE40"/>
          </p15:clr>
        </p15:guide>
        <p15:guide id="2" pos="2229">
          <p15:clr>
            <a:srgbClr val="FBAE40"/>
          </p15:clr>
        </p15:guide>
        <p15:guide id="3" pos="2339">
          <p15:clr>
            <a:srgbClr val="FBAE40"/>
          </p15:clr>
        </p15:guide>
        <p15:guide id="4" pos="4323">
          <p15:clr>
            <a:srgbClr val="FBAE40"/>
          </p15:clr>
        </p15:guide>
        <p15:guide id="5" pos="4208">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two Content h GTR">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6453DA6D-0200-4171-8F75-9F8A2C01F536}"/>
              </a:ext>
            </a:extLst>
          </p:cNvPr>
          <p:cNvSpPr>
            <a:spLocks noGrp="1"/>
          </p:cNvSpPr>
          <p:nvPr>
            <p:ph type="body" idx="12" hasCustomPrompt="1"/>
          </p:nvPr>
        </p:nvSpPr>
        <p:spPr>
          <a:xfrm>
            <a:off x="763200" y="3600000"/>
            <a:ext cx="59184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8" name="Text Placeholder 5">
            <a:extLst>
              <a:ext uri="{FF2B5EF4-FFF2-40B4-BE49-F238E27FC236}">
                <a16:creationId xmlns:a16="http://schemas.microsoft.com/office/drawing/2014/main" id="{97B35C38-AE14-4BF8-8E3E-3EEE27B47985}"/>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6" name="Date Placeholder 5">
            <a:extLst>
              <a:ext uri="{FF2B5EF4-FFF2-40B4-BE49-F238E27FC236}">
                <a16:creationId xmlns:a16="http://schemas.microsoft.com/office/drawing/2014/main" id="{7ADCA168-2577-4E4C-B807-2A02065DDA9E}"/>
              </a:ext>
            </a:extLst>
          </p:cNvPr>
          <p:cNvSpPr>
            <a:spLocks noGrp="1"/>
          </p:cNvSpPr>
          <p:nvPr>
            <p:ph type="dt" sz="half" idx="26"/>
          </p:nvPr>
        </p:nvSpPr>
        <p:spPr/>
        <p:txBody>
          <a:bodyPr/>
          <a:lstStyle/>
          <a:p>
            <a:r>
              <a:rPr lang="en-US"/>
              <a:t>GTR</a:t>
            </a:r>
            <a:endParaRPr lang="en-US" dirty="0"/>
          </a:p>
        </p:txBody>
      </p:sp>
      <p:sp>
        <p:nvSpPr>
          <p:cNvPr id="12" name="Subtitle 3">
            <a:extLst>
              <a:ext uri="{FF2B5EF4-FFF2-40B4-BE49-F238E27FC236}">
                <a16:creationId xmlns:a16="http://schemas.microsoft.com/office/drawing/2014/main" id="{7C83FF75-0DB6-46C0-80D4-5B7AAE175B70}"/>
              </a:ext>
            </a:extLst>
          </p:cNvPr>
          <p:cNvSpPr>
            <a:spLocks noGrp="1"/>
          </p:cNvSpPr>
          <p:nvPr>
            <p:ph type="subTitle" idx="24" hasCustomPrompt="1"/>
          </p:nvPr>
        </p:nvSpPr>
        <p:spPr>
          <a:xfrm>
            <a:off x="762000" y="1177200"/>
            <a:ext cx="5918400"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
        <p:nvSpPr>
          <p:cNvPr id="13" name="Content Placeholder 4">
            <a:extLst>
              <a:ext uri="{FF2B5EF4-FFF2-40B4-BE49-F238E27FC236}">
                <a16:creationId xmlns:a16="http://schemas.microsoft.com/office/drawing/2014/main" id="{9C08E6D2-FE75-4E74-88DB-EA648C6E98C9}"/>
              </a:ext>
            </a:extLst>
          </p:cNvPr>
          <p:cNvSpPr>
            <a:spLocks noGrp="1"/>
          </p:cNvSpPr>
          <p:nvPr>
            <p:ph idx="1"/>
          </p:nvPr>
        </p:nvSpPr>
        <p:spPr>
          <a:xfrm>
            <a:off x="762001" y="1609725"/>
            <a:ext cx="5918400"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Text Placeholder 4">
            <a:extLst>
              <a:ext uri="{FF2B5EF4-FFF2-40B4-BE49-F238E27FC236}">
                <a16:creationId xmlns:a16="http://schemas.microsoft.com/office/drawing/2014/main" id="{5B234F56-E5DE-4E8D-BC5A-A8DADDB0CE51}"/>
              </a:ext>
            </a:extLst>
          </p:cNvPr>
          <p:cNvSpPr>
            <a:spLocks noGrp="1"/>
          </p:cNvSpPr>
          <p:nvPr>
            <p:ph type="body" sz="quarter" idx="28"/>
          </p:nvPr>
        </p:nvSpPr>
        <p:spPr>
          <a:xfrm>
            <a:off x="6864350" y="1204913"/>
            <a:ext cx="2070100" cy="1539610"/>
          </a:xfrm>
          <a:prstGeom prst="rect">
            <a:avLst/>
          </a:prstGeom>
          <a:solidFill>
            <a:schemeClr val="bg2"/>
          </a:solidFill>
        </p:spPr>
        <p:txBody>
          <a:bodyPr wrap="square" lIns="182880" tIns="137160" rIns="183600" bIns="183600">
            <a:spAutoFit/>
          </a:bodyPr>
          <a:lstStyle>
            <a:lvl1pPr>
              <a:spcAft>
                <a:spcPts val="0"/>
              </a:spcAft>
              <a:defRPr sz="1200"/>
            </a:lvl1pPr>
            <a:lvl2pPr>
              <a:spcBef>
                <a:spcPts val="900"/>
              </a:spcBef>
              <a:defRPr/>
            </a:lvl2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4">
            <a:extLst>
              <a:ext uri="{FF2B5EF4-FFF2-40B4-BE49-F238E27FC236}">
                <a16:creationId xmlns:a16="http://schemas.microsoft.com/office/drawing/2014/main" id="{BED39FDE-1CFD-4CA6-A737-3C73F8DA70CB}"/>
              </a:ext>
            </a:extLst>
          </p:cNvPr>
          <p:cNvSpPr>
            <a:spLocks noGrp="1"/>
          </p:cNvSpPr>
          <p:nvPr>
            <p:ph idx="29"/>
          </p:nvPr>
        </p:nvSpPr>
        <p:spPr>
          <a:xfrm>
            <a:off x="763200" y="4059011"/>
            <a:ext cx="5918400"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6" name="Straight Connector 15">
            <a:extLst>
              <a:ext uri="{FF2B5EF4-FFF2-40B4-BE49-F238E27FC236}">
                <a16:creationId xmlns:a16="http://schemas.microsoft.com/office/drawing/2014/main" id="{D39139FA-6909-4FC7-AFEC-F2E0A1D0897A}"/>
              </a:ext>
            </a:extLst>
          </p:cNvPr>
          <p:cNvCxnSpPr>
            <a:cxnSpLocks/>
          </p:cNvCxnSpPr>
          <p:nvPr userDrawn="1"/>
        </p:nvCxnSpPr>
        <p:spPr>
          <a:xfrm flipH="1">
            <a:off x="772738" y="3508189"/>
            <a:ext cx="5918400"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333255417"/>
      </p:ext>
    </p:extLst>
  </p:cSld>
  <p:clrMapOvr>
    <a:masterClrMapping/>
  </p:clrMapOvr>
  <p:extLst>
    <p:ext uri="{DCECCB84-F9BA-43D5-87BE-67443E8EF086}">
      <p15:sldGuideLst xmlns:p15="http://schemas.microsoft.com/office/powerpoint/2012/main">
        <p15:guide id="1" orient="horz" pos="2207">
          <p15:clr>
            <a:srgbClr val="FBAE40"/>
          </p15:clr>
        </p15:guide>
        <p15:guide id="2" pos="4323">
          <p15:clr>
            <a:srgbClr val="FBAE40"/>
          </p15:clr>
        </p15:guide>
        <p15:guide id="3" pos="4208">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three Content a GTR">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6453DA6D-0200-4171-8F75-9F8A2C01F536}"/>
              </a:ext>
            </a:extLst>
          </p:cNvPr>
          <p:cNvSpPr>
            <a:spLocks noGrp="1"/>
          </p:cNvSpPr>
          <p:nvPr>
            <p:ph type="body" idx="12" hasCustomPrompt="1"/>
          </p:nvPr>
        </p:nvSpPr>
        <p:spPr>
          <a:xfrm>
            <a:off x="3905250" y="1178715"/>
            <a:ext cx="2776539"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8" name="Text Placeholder 5">
            <a:extLst>
              <a:ext uri="{FF2B5EF4-FFF2-40B4-BE49-F238E27FC236}">
                <a16:creationId xmlns:a16="http://schemas.microsoft.com/office/drawing/2014/main" id="{97B35C38-AE14-4BF8-8E3E-3EEE27B47985}"/>
              </a:ext>
            </a:extLst>
          </p:cNvPr>
          <p:cNvSpPr>
            <a:spLocks noGrp="1"/>
          </p:cNvSpPr>
          <p:nvPr>
            <p:ph type="body" sz="quarter" idx="25" hasCustomPrompt="1"/>
          </p:nvPr>
        </p:nvSpPr>
        <p:spPr>
          <a:xfrm>
            <a:off x="761999" y="6561807"/>
            <a:ext cx="6480000"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6" name="Date Placeholder 5">
            <a:extLst>
              <a:ext uri="{FF2B5EF4-FFF2-40B4-BE49-F238E27FC236}">
                <a16:creationId xmlns:a16="http://schemas.microsoft.com/office/drawing/2014/main" id="{7ADCA168-2577-4E4C-B807-2A02065DDA9E}"/>
              </a:ext>
            </a:extLst>
          </p:cNvPr>
          <p:cNvSpPr>
            <a:spLocks noGrp="1"/>
          </p:cNvSpPr>
          <p:nvPr>
            <p:ph type="dt" sz="half" idx="26"/>
          </p:nvPr>
        </p:nvSpPr>
        <p:spPr/>
        <p:txBody>
          <a:bodyPr/>
          <a:lstStyle/>
          <a:p>
            <a:r>
              <a:rPr lang="en-US"/>
              <a:t>GTR</a:t>
            </a:r>
            <a:endParaRPr lang="en-US" dirty="0"/>
          </a:p>
        </p:txBody>
      </p:sp>
      <p:sp>
        <p:nvSpPr>
          <p:cNvPr id="12" name="Subtitle 3">
            <a:extLst>
              <a:ext uri="{FF2B5EF4-FFF2-40B4-BE49-F238E27FC236}">
                <a16:creationId xmlns:a16="http://schemas.microsoft.com/office/drawing/2014/main" id="{7C83FF75-0DB6-46C0-80D4-5B7AAE175B70}"/>
              </a:ext>
            </a:extLst>
          </p:cNvPr>
          <p:cNvSpPr>
            <a:spLocks noGrp="1"/>
          </p:cNvSpPr>
          <p:nvPr>
            <p:ph type="subTitle" idx="24" hasCustomPrompt="1"/>
          </p:nvPr>
        </p:nvSpPr>
        <p:spPr>
          <a:xfrm>
            <a:off x="761999" y="1177200"/>
            <a:ext cx="2776539"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
        <p:nvSpPr>
          <p:cNvPr id="13" name="Content Placeholder 4">
            <a:extLst>
              <a:ext uri="{FF2B5EF4-FFF2-40B4-BE49-F238E27FC236}">
                <a16:creationId xmlns:a16="http://schemas.microsoft.com/office/drawing/2014/main" id="{9C08E6D2-FE75-4E74-88DB-EA648C6E98C9}"/>
              </a:ext>
            </a:extLst>
          </p:cNvPr>
          <p:cNvSpPr>
            <a:spLocks noGrp="1"/>
          </p:cNvSpPr>
          <p:nvPr>
            <p:ph idx="1"/>
          </p:nvPr>
        </p:nvSpPr>
        <p:spPr>
          <a:xfrm>
            <a:off x="762000" y="1609725"/>
            <a:ext cx="2776539"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Text Placeholder 4">
            <a:extLst>
              <a:ext uri="{FF2B5EF4-FFF2-40B4-BE49-F238E27FC236}">
                <a16:creationId xmlns:a16="http://schemas.microsoft.com/office/drawing/2014/main" id="{5B234F56-E5DE-4E8D-BC5A-A8DADDB0CE51}"/>
              </a:ext>
            </a:extLst>
          </p:cNvPr>
          <p:cNvSpPr>
            <a:spLocks noGrp="1"/>
          </p:cNvSpPr>
          <p:nvPr>
            <p:ph type="body" sz="quarter" idx="28"/>
          </p:nvPr>
        </p:nvSpPr>
        <p:spPr>
          <a:xfrm>
            <a:off x="6864350" y="1204913"/>
            <a:ext cx="2070099" cy="1539610"/>
          </a:xfrm>
          <a:prstGeom prst="rect">
            <a:avLst/>
          </a:prstGeom>
          <a:solidFill>
            <a:schemeClr val="bg2"/>
          </a:solidFill>
        </p:spPr>
        <p:txBody>
          <a:bodyPr wrap="square" lIns="182880" tIns="137160" rIns="183600" bIns="183600">
            <a:spAutoFit/>
          </a:bodyPr>
          <a:lstStyle>
            <a:lvl1pPr>
              <a:spcAft>
                <a:spcPts val="0"/>
              </a:spcAft>
              <a:defRPr sz="1200"/>
            </a:lvl1pPr>
            <a:lvl2pPr>
              <a:spcBef>
                <a:spcPts val="900"/>
              </a:spcBef>
              <a:defRPr/>
            </a:lvl2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4">
            <a:extLst>
              <a:ext uri="{FF2B5EF4-FFF2-40B4-BE49-F238E27FC236}">
                <a16:creationId xmlns:a16="http://schemas.microsoft.com/office/drawing/2014/main" id="{BED39FDE-1CFD-4CA6-A737-3C73F8DA70CB}"/>
              </a:ext>
            </a:extLst>
          </p:cNvPr>
          <p:cNvSpPr>
            <a:spLocks noGrp="1"/>
          </p:cNvSpPr>
          <p:nvPr>
            <p:ph idx="29"/>
          </p:nvPr>
        </p:nvSpPr>
        <p:spPr>
          <a:xfrm>
            <a:off x="3905250" y="1609725"/>
            <a:ext cx="2776539"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6" name="Straight Connector 15">
            <a:extLst>
              <a:ext uri="{FF2B5EF4-FFF2-40B4-BE49-F238E27FC236}">
                <a16:creationId xmlns:a16="http://schemas.microsoft.com/office/drawing/2014/main" id="{D39139FA-6909-4FC7-AFEC-F2E0A1D0897A}"/>
              </a:ext>
            </a:extLst>
          </p:cNvPr>
          <p:cNvCxnSpPr>
            <a:cxnSpLocks/>
          </p:cNvCxnSpPr>
          <p:nvPr userDrawn="1"/>
        </p:nvCxnSpPr>
        <p:spPr>
          <a:xfrm flipH="1">
            <a:off x="772738" y="3508189"/>
            <a:ext cx="5918400"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17" name="Text Placeholder 2">
            <a:extLst>
              <a:ext uri="{FF2B5EF4-FFF2-40B4-BE49-F238E27FC236}">
                <a16:creationId xmlns:a16="http://schemas.microsoft.com/office/drawing/2014/main" id="{C800C397-0D3E-4449-B376-0401F32FA69F}"/>
              </a:ext>
            </a:extLst>
          </p:cNvPr>
          <p:cNvSpPr>
            <a:spLocks noGrp="1"/>
          </p:cNvSpPr>
          <p:nvPr>
            <p:ph type="body" idx="30" hasCustomPrompt="1"/>
          </p:nvPr>
        </p:nvSpPr>
        <p:spPr>
          <a:xfrm>
            <a:off x="763200" y="3600000"/>
            <a:ext cx="59184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20" name="Content Placeholder 4">
            <a:extLst>
              <a:ext uri="{FF2B5EF4-FFF2-40B4-BE49-F238E27FC236}">
                <a16:creationId xmlns:a16="http://schemas.microsoft.com/office/drawing/2014/main" id="{0C421E96-65EA-4375-B8E4-33F392C35EA1}"/>
              </a:ext>
            </a:extLst>
          </p:cNvPr>
          <p:cNvSpPr>
            <a:spLocks noGrp="1"/>
          </p:cNvSpPr>
          <p:nvPr>
            <p:ph idx="31"/>
          </p:nvPr>
        </p:nvSpPr>
        <p:spPr>
          <a:xfrm>
            <a:off x="763200" y="4059011"/>
            <a:ext cx="5918400"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5" name="Straight Connector 14">
            <a:extLst>
              <a:ext uri="{FF2B5EF4-FFF2-40B4-BE49-F238E27FC236}">
                <a16:creationId xmlns:a16="http://schemas.microsoft.com/office/drawing/2014/main" id="{600445D0-3C9F-48D5-959E-CED51643EF95}"/>
              </a:ext>
            </a:extLst>
          </p:cNvPr>
          <p:cNvCxnSpPr>
            <a:cxnSpLocks/>
          </p:cNvCxnSpPr>
          <p:nvPr userDrawn="1"/>
        </p:nvCxnSpPr>
        <p:spPr>
          <a:xfrm>
            <a:off x="3721893" y="1204913"/>
            <a:ext cx="0" cy="220821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868098698"/>
      </p:ext>
    </p:extLst>
  </p:cSld>
  <p:clrMapOvr>
    <a:masterClrMapping/>
  </p:clrMapOvr>
  <p:extLst>
    <p:ext uri="{DCECCB84-F9BA-43D5-87BE-67443E8EF086}">
      <p15:sldGuideLst xmlns:p15="http://schemas.microsoft.com/office/powerpoint/2012/main">
        <p15:guide id="1" pos="2228">
          <p15:clr>
            <a:srgbClr val="FBAE40"/>
          </p15:clr>
        </p15:guide>
        <p15:guide id="2" pos="2459">
          <p15:clr>
            <a:srgbClr val="FBAE40"/>
          </p15:clr>
        </p15:guide>
        <p15:guide id="3" pos="2344">
          <p15:clr>
            <a:srgbClr val="FBAE40"/>
          </p15:clr>
        </p15:guide>
        <p15:guide id="4" orient="horz" pos="2204">
          <p15:clr>
            <a:srgbClr val="FBAE40"/>
          </p15:clr>
        </p15:guide>
        <p15:guide id="5" pos="4323">
          <p15:clr>
            <a:srgbClr val="FBAE40"/>
          </p15:clr>
        </p15:guide>
        <p15:guide id="6" pos="420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three Content b GTR">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6453DA6D-0200-4171-8F75-9F8A2C01F536}"/>
              </a:ext>
            </a:extLst>
          </p:cNvPr>
          <p:cNvSpPr>
            <a:spLocks noGrp="1"/>
          </p:cNvSpPr>
          <p:nvPr>
            <p:ph type="body" idx="12" hasCustomPrompt="1"/>
          </p:nvPr>
        </p:nvSpPr>
        <p:spPr>
          <a:xfrm>
            <a:off x="3906000" y="3600000"/>
            <a:ext cx="27756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8" name="Text Placeholder 5">
            <a:extLst>
              <a:ext uri="{FF2B5EF4-FFF2-40B4-BE49-F238E27FC236}">
                <a16:creationId xmlns:a16="http://schemas.microsoft.com/office/drawing/2014/main" id="{97B35C38-AE14-4BF8-8E3E-3EEE27B47985}"/>
              </a:ext>
            </a:extLst>
          </p:cNvPr>
          <p:cNvSpPr>
            <a:spLocks noGrp="1"/>
          </p:cNvSpPr>
          <p:nvPr>
            <p:ph type="body" sz="quarter" idx="25" hasCustomPrompt="1"/>
          </p:nvPr>
        </p:nvSpPr>
        <p:spPr>
          <a:xfrm>
            <a:off x="762000" y="6561807"/>
            <a:ext cx="6489700"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6" name="Date Placeholder 5">
            <a:extLst>
              <a:ext uri="{FF2B5EF4-FFF2-40B4-BE49-F238E27FC236}">
                <a16:creationId xmlns:a16="http://schemas.microsoft.com/office/drawing/2014/main" id="{7ADCA168-2577-4E4C-B807-2A02065DDA9E}"/>
              </a:ext>
            </a:extLst>
          </p:cNvPr>
          <p:cNvSpPr>
            <a:spLocks noGrp="1"/>
          </p:cNvSpPr>
          <p:nvPr>
            <p:ph type="dt" sz="half" idx="26"/>
          </p:nvPr>
        </p:nvSpPr>
        <p:spPr/>
        <p:txBody>
          <a:bodyPr/>
          <a:lstStyle/>
          <a:p>
            <a:r>
              <a:rPr lang="en-US"/>
              <a:t>GTR</a:t>
            </a:r>
            <a:endParaRPr lang="en-US" dirty="0"/>
          </a:p>
        </p:txBody>
      </p:sp>
      <p:sp>
        <p:nvSpPr>
          <p:cNvPr id="12" name="Subtitle 3">
            <a:extLst>
              <a:ext uri="{FF2B5EF4-FFF2-40B4-BE49-F238E27FC236}">
                <a16:creationId xmlns:a16="http://schemas.microsoft.com/office/drawing/2014/main" id="{7C83FF75-0DB6-46C0-80D4-5B7AAE175B70}"/>
              </a:ext>
            </a:extLst>
          </p:cNvPr>
          <p:cNvSpPr>
            <a:spLocks noGrp="1"/>
          </p:cNvSpPr>
          <p:nvPr>
            <p:ph type="subTitle" idx="24" hasCustomPrompt="1"/>
          </p:nvPr>
        </p:nvSpPr>
        <p:spPr>
          <a:xfrm>
            <a:off x="763200" y="1177200"/>
            <a:ext cx="5918400"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
        <p:nvSpPr>
          <p:cNvPr id="13" name="Content Placeholder 4">
            <a:extLst>
              <a:ext uri="{FF2B5EF4-FFF2-40B4-BE49-F238E27FC236}">
                <a16:creationId xmlns:a16="http://schemas.microsoft.com/office/drawing/2014/main" id="{9C08E6D2-FE75-4E74-88DB-EA648C6E98C9}"/>
              </a:ext>
            </a:extLst>
          </p:cNvPr>
          <p:cNvSpPr>
            <a:spLocks noGrp="1"/>
          </p:cNvSpPr>
          <p:nvPr>
            <p:ph idx="1"/>
          </p:nvPr>
        </p:nvSpPr>
        <p:spPr>
          <a:xfrm>
            <a:off x="763200" y="1609725"/>
            <a:ext cx="5918400"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Text Placeholder 4">
            <a:extLst>
              <a:ext uri="{FF2B5EF4-FFF2-40B4-BE49-F238E27FC236}">
                <a16:creationId xmlns:a16="http://schemas.microsoft.com/office/drawing/2014/main" id="{5B234F56-E5DE-4E8D-BC5A-A8DADDB0CE51}"/>
              </a:ext>
            </a:extLst>
          </p:cNvPr>
          <p:cNvSpPr>
            <a:spLocks noGrp="1"/>
          </p:cNvSpPr>
          <p:nvPr>
            <p:ph type="body" sz="quarter" idx="28"/>
          </p:nvPr>
        </p:nvSpPr>
        <p:spPr>
          <a:xfrm>
            <a:off x="6864350" y="1204913"/>
            <a:ext cx="2070100" cy="1539610"/>
          </a:xfrm>
          <a:prstGeom prst="rect">
            <a:avLst/>
          </a:prstGeom>
          <a:solidFill>
            <a:schemeClr val="bg2"/>
          </a:solidFill>
        </p:spPr>
        <p:txBody>
          <a:bodyPr wrap="square" lIns="182880" tIns="137160" rIns="183600" bIns="183600">
            <a:spAutoFit/>
          </a:bodyPr>
          <a:lstStyle>
            <a:lvl1pPr>
              <a:spcAft>
                <a:spcPts val="0"/>
              </a:spcAft>
              <a:defRPr sz="1200"/>
            </a:lvl1pPr>
            <a:lvl2pPr>
              <a:spcBef>
                <a:spcPts val="900"/>
              </a:spcBef>
              <a:defRPr/>
            </a:lvl2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4">
            <a:extLst>
              <a:ext uri="{FF2B5EF4-FFF2-40B4-BE49-F238E27FC236}">
                <a16:creationId xmlns:a16="http://schemas.microsoft.com/office/drawing/2014/main" id="{BED39FDE-1CFD-4CA6-A737-3C73F8DA70CB}"/>
              </a:ext>
            </a:extLst>
          </p:cNvPr>
          <p:cNvSpPr>
            <a:spLocks noGrp="1"/>
          </p:cNvSpPr>
          <p:nvPr>
            <p:ph idx="29"/>
          </p:nvPr>
        </p:nvSpPr>
        <p:spPr>
          <a:xfrm>
            <a:off x="3906000" y="4059011"/>
            <a:ext cx="2775600"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6" name="Straight Connector 15">
            <a:extLst>
              <a:ext uri="{FF2B5EF4-FFF2-40B4-BE49-F238E27FC236}">
                <a16:creationId xmlns:a16="http://schemas.microsoft.com/office/drawing/2014/main" id="{D39139FA-6909-4FC7-AFEC-F2E0A1D0897A}"/>
              </a:ext>
            </a:extLst>
          </p:cNvPr>
          <p:cNvCxnSpPr>
            <a:cxnSpLocks/>
          </p:cNvCxnSpPr>
          <p:nvPr userDrawn="1"/>
        </p:nvCxnSpPr>
        <p:spPr>
          <a:xfrm flipH="1">
            <a:off x="772738" y="3508189"/>
            <a:ext cx="5918400"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17" name="Text Placeholder 2">
            <a:extLst>
              <a:ext uri="{FF2B5EF4-FFF2-40B4-BE49-F238E27FC236}">
                <a16:creationId xmlns:a16="http://schemas.microsoft.com/office/drawing/2014/main" id="{C800C397-0D3E-4449-B376-0401F32FA69F}"/>
              </a:ext>
            </a:extLst>
          </p:cNvPr>
          <p:cNvSpPr>
            <a:spLocks noGrp="1"/>
          </p:cNvSpPr>
          <p:nvPr>
            <p:ph type="body" idx="30" hasCustomPrompt="1"/>
          </p:nvPr>
        </p:nvSpPr>
        <p:spPr>
          <a:xfrm>
            <a:off x="763200" y="3600000"/>
            <a:ext cx="27756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20" name="Content Placeholder 4">
            <a:extLst>
              <a:ext uri="{FF2B5EF4-FFF2-40B4-BE49-F238E27FC236}">
                <a16:creationId xmlns:a16="http://schemas.microsoft.com/office/drawing/2014/main" id="{0C421E96-65EA-4375-B8E4-33F392C35EA1}"/>
              </a:ext>
            </a:extLst>
          </p:cNvPr>
          <p:cNvSpPr>
            <a:spLocks noGrp="1"/>
          </p:cNvSpPr>
          <p:nvPr>
            <p:ph idx="31"/>
          </p:nvPr>
        </p:nvSpPr>
        <p:spPr>
          <a:xfrm>
            <a:off x="763200" y="4059011"/>
            <a:ext cx="2775600"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5" name="Straight Connector 14">
            <a:extLst>
              <a:ext uri="{FF2B5EF4-FFF2-40B4-BE49-F238E27FC236}">
                <a16:creationId xmlns:a16="http://schemas.microsoft.com/office/drawing/2014/main" id="{418094DB-3E8A-4FD6-B3BA-07233C5BFD27}"/>
              </a:ext>
            </a:extLst>
          </p:cNvPr>
          <p:cNvCxnSpPr>
            <a:cxnSpLocks/>
          </p:cNvCxnSpPr>
          <p:nvPr userDrawn="1"/>
        </p:nvCxnSpPr>
        <p:spPr>
          <a:xfrm>
            <a:off x="3721893" y="3600000"/>
            <a:ext cx="0" cy="2181675"/>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349018025"/>
      </p:ext>
    </p:extLst>
  </p:cSld>
  <p:clrMapOvr>
    <a:masterClrMapping/>
  </p:clrMapOvr>
  <p:extLst>
    <p:ext uri="{DCECCB84-F9BA-43D5-87BE-67443E8EF086}">
      <p15:sldGuideLst xmlns:p15="http://schemas.microsoft.com/office/powerpoint/2012/main">
        <p15:guide id="1" orient="horz" pos="2204">
          <p15:clr>
            <a:srgbClr val="FBAE40"/>
          </p15:clr>
        </p15:guide>
        <p15:guide id="2" pos="2344">
          <p15:clr>
            <a:srgbClr val="FBAE40"/>
          </p15:clr>
        </p15:guide>
        <p15:guide id="3" pos="2234">
          <p15:clr>
            <a:srgbClr val="FBAE40"/>
          </p15:clr>
        </p15:guide>
        <p15:guide id="4" pos="2454">
          <p15:clr>
            <a:srgbClr val="FBAE40"/>
          </p15:clr>
        </p15:guide>
        <p15:guide id="5" pos="4323">
          <p15:clr>
            <a:srgbClr val="FBAE40"/>
          </p15:clr>
        </p15:guide>
        <p15:guide id="6" pos="420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three Content c GTR">
    <p:spTree>
      <p:nvGrpSpPr>
        <p:cNvPr id="1" name=""/>
        <p:cNvGrpSpPr/>
        <p:nvPr/>
      </p:nvGrpSpPr>
      <p:grpSpPr>
        <a:xfrm>
          <a:off x="0" y="0"/>
          <a:ext cx="0" cy="0"/>
          <a:chOff x="0" y="0"/>
          <a:chExt cx="0" cy="0"/>
        </a:xfrm>
      </p:grpSpPr>
      <p:sp>
        <p:nvSpPr>
          <p:cNvPr id="13" name="Content Placeholder 4">
            <a:extLst>
              <a:ext uri="{FF2B5EF4-FFF2-40B4-BE49-F238E27FC236}">
                <a16:creationId xmlns:a16="http://schemas.microsoft.com/office/drawing/2014/main" id="{9C08E6D2-FE75-4E74-88DB-EA648C6E98C9}"/>
              </a:ext>
            </a:extLst>
          </p:cNvPr>
          <p:cNvSpPr>
            <a:spLocks noGrp="1"/>
          </p:cNvSpPr>
          <p:nvPr>
            <p:ph idx="1"/>
          </p:nvPr>
        </p:nvSpPr>
        <p:spPr>
          <a:xfrm>
            <a:off x="762001" y="1609725"/>
            <a:ext cx="2775600" cy="417195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ntent Placeholder 4">
            <a:extLst>
              <a:ext uri="{FF2B5EF4-FFF2-40B4-BE49-F238E27FC236}">
                <a16:creationId xmlns:a16="http://schemas.microsoft.com/office/drawing/2014/main" id="{BED39FDE-1CFD-4CA6-A737-3C73F8DA70CB}"/>
              </a:ext>
            </a:extLst>
          </p:cNvPr>
          <p:cNvSpPr>
            <a:spLocks noGrp="1"/>
          </p:cNvSpPr>
          <p:nvPr>
            <p:ph idx="29"/>
          </p:nvPr>
        </p:nvSpPr>
        <p:spPr>
          <a:xfrm>
            <a:off x="3906188" y="1609725"/>
            <a:ext cx="2775600"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1" name="Text Placeholder 2">
            <a:extLst>
              <a:ext uri="{FF2B5EF4-FFF2-40B4-BE49-F238E27FC236}">
                <a16:creationId xmlns:a16="http://schemas.microsoft.com/office/drawing/2014/main" id="{EBE0E99B-94D9-4010-A205-4AAAC270A052}"/>
              </a:ext>
            </a:extLst>
          </p:cNvPr>
          <p:cNvSpPr>
            <a:spLocks noGrp="1"/>
          </p:cNvSpPr>
          <p:nvPr>
            <p:ph type="body" idx="30" hasCustomPrompt="1"/>
          </p:nvPr>
        </p:nvSpPr>
        <p:spPr>
          <a:xfrm>
            <a:off x="3906188" y="3600000"/>
            <a:ext cx="27756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22" name="Content Placeholder 4">
            <a:extLst>
              <a:ext uri="{FF2B5EF4-FFF2-40B4-BE49-F238E27FC236}">
                <a16:creationId xmlns:a16="http://schemas.microsoft.com/office/drawing/2014/main" id="{71E4F858-255A-4D12-ADA9-94CEF2EF3470}"/>
              </a:ext>
            </a:extLst>
          </p:cNvPr>
          <p:cNvSpPr>
            <a:spLocks noGrp="1"/>
          </p:cNvSpPr>
          <p:nvPr>
            <p:ph idx="31"/>
          </p:nvPr>
        </p:nvSpPr>
        <p:spPr>
          <a:xfrm>
            <a:off x="3906188" y="4059011"/>
            <a:ext cx="2775600"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6" name="Straight Connector 15">
            <a:extLst>
              <a:ext uri="{FF2B5EF4-FFF2-40B4-BE49-F238E27FC236}">
                <a16:creationId xmlns:a16="http://schemas.microsoft.com/office/drawing/2014/main" id="{B303446C-4D83-424F-828E-5BDE1EAD7B23}"/>
              </a:ext>
            </a:extLst>
          </p:cNvPr>
          <p:cNvCxnSpPr>
            <a:cxnSpLocks/>
          </p:cNvCxnSpPr>
          <p:nvPr userDrawn="1"/>
        </p:nvCxnSpPr>
        <p:spPr>
          <a:xfrm flipH="1">
            <a:off x="3906188" y="3508189"/>
            <a:ext cx="2775600"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19" name="Text Placeholder 2">
            <a:extLst>
              <a:ext uri="{FF2B5EF4-FFF2-40B4-BE49-F238E27FC236}">
                <a16:creationId xmlns:a16="http://schemas.microsoft.com/office/drawing/2014/main" id="{6453DA6D-0200-4171-8F75-9F8A2C01F536}"/>
              </a:ext>
            </a:extLst>
          </p:cNvPr>
          <p:cNvSpPr>
            <a:spLocks noGrp="1"/>
          </p:cNvSpPr>
          <p:nvPr>
            <p:ph type="body" idx="12" hasCustomPrompt="1"/>
          </p:nvPr>
        </p:nvSpPr>
        <p:spPr>
          <a:xfrm>
            <a:off x="3906188" y="1178715"/>
            <a:ext cx="27756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8" name="Text Placeholder 5">
            <a:extLst>
              <a:ext uri="{FF2B5EF4-FFF2-40B4-BE49-F238E27FC236}">
                <a16:creationId xmlns:a16="http://schemas.microsoft.com/office/drawing/2014/main" id="{97B35C38-AE14-4BF8-8E3E-3EEE27B47985}"/>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6" name="Date Placeholder 5">
            <a:extLst>
              <a:ext uri="{FF2B5EF4-FFF2-40B4-BE49-F238E27FC236}">
                <a16:creationId xmlns:a16="http://schemas.microsoft.com/office/drawing/2014/main" id="{7ADCA168-2577-4E4C-B807-2A02065DDA9E}"/>
              </a:ext>
            </a:extLst>
          </p:cNvPr>
          <p:cNvSpPr>
            <a:spLocks noGrp="1"/>
          </p:cNvSpPr>
          <p:nvPr>
            <p:ph type="dt" sz="half" idx="26"/>
          </p:nvPr>
        </p:nvSpPr>
        <p:spPr/>
        <p:txBody>
          <a:bodyPr/>
          <a:lstStyle/>
          <a:p>
            <a:r>
              <a:rPr lang="en-US"/>
              <a:t>GTR</a:t>
            </a:r>
            <a:endParaRPr lang="en-US" dirty="0"/>
          </a:p>
        </p:txBody>
      </p:sp>
      <p:sp>
        <p:nvSpPr>
          <p:cNvPr id="12" name="Subtitle 3">
            <a:extLst>
              <a:ext uri="{FF2B5EF4-FFF2-40B4-BE49-F238E27FC236}">
                <a16:creationId xmlns:a16="http://schemas.microsoft.com/office/drawing/2014/main" id="{7C83FF75-0DB6-46C0-80D4-5B7AAE175B70}"/>
              </a:ext>
            </a:extLst>
          </p:cNvPr>
          <p:cNvSpPr>
            <a:spLocks noGrp="1"/>
          </p:cNvSpPr>
          <p:nvPr>
            <p:ph type="subTitle" idx="24" hasCustomPrompt="1"/>
          </p:nvPr>
        </p:nvSpPr>
        <p:spPr>
          <a:xfrm>
            <a:off x="762000" y="1177200"/>
            <a:ext cx="2775600"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
        <p:nvSpPr>
          <p:cNvPr id="5" name="Text Placeholder 4">
            <a:extLst>
              <a:ext uri="{FF2B5EF4-FFF2-40B4-BE49-F238E27FC236}">
                <a16:creationId xmlns:a16="http://schemas.microsoft.com/office/drawing/2014/main" id="{5B234F56-E5DE-4E8D-BC5A-A8DADDB0CE51}"/>
              </a:ext>
            </a:extLst>
          </p:cNvPr>
          <p:cNvSpPr>
            <a:spLocks noGrp="1"/>
          </p:cNvSpPr>
          <p:nvPr>
            <p:ph type="body" sz="quarter" idx="28"/>
          </p:nvPr>
        </p:nvSpPr>
        <p:spPr>
          <a:xfrm>
            <a:off x="6864350" y="1204913"/>
            <a:ext cx="2070099" cy="1539610"/>
          </a:xfrm>
          <a:prstGeom prst="rect">
            <a:avLst/>
          </a:prstGeom>
          <a:solidFill>
            <a:schemeClr val="bg2"/>
          </a:solidFill>
        </p:spPr>
        <p:txBody>
          <a:bodyPr wrap="square" lIns="182880" tIns="137160" rIns="183600" bIns="183600">
            <a:spAutoFit/>
          </a:bodyPr>
          <a:lstStyle>
            <a:lvl1pPr>
              <a:spcAft>
                <a:spcPts val="0"/>
              </a:spcAft>
              <a:defRPr sz="1200"/>
            </a:lvl1pPr>
            <a:lvl2pPr>
              <a:spcBef>
                <a:spcPts val="900"/>
              </a:spcBef>
              <a:defRPr/>
            </a:lvl2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0D4037A4-7624-421A-8522-5A51E6234B40}"/>
              </a:ext>
            </a:extLst>
          </p:cNvPr>
          <p:cNvCxnSpPr>
            <a:cxnSpLocks/>
          </p:cNvCxnSpPr>
          <p:nvPr userDrawn="1"/>
        </p:nvCxnSpPr>
        <p:spPr>
          <a:xfrm>
            <a:off x="3721893"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3024238864"/>
      </p:ext>
    </p:extLst>
  </p:cSld>
  <p:clrMapOvr>
    <a:masterClrMapping/>
  </p:clrMapOvr>
  <p:extLst>
    <p:ext uri="{DCECCB84-F9BA-43D5-87BE-67443E8EF086}">
      <p15:sldGuideLst xmlns:p15="http://schemas.microsoft.com/office/powerpoint/2012/main">
        <p15:guide id="1" orient="horz" pos="2205">
          <p15:clr>
            <a:srgbClr val="FBAE40"/>
          </p15:clr>
        </p15:guide>
        <p15:guide id="2" pos="2342">
          <p15:clr>
            <a:srgbClr val="FBAE40"/>
          </p15:clr>
        </p15:guide>
        <p15:guide id="3" pos="2233">
          <p15:clr>
            <a:srgbClr val="FBAE40"/>
          </p15:clr>
        </p15:guide>
        <p15:guide id="4" pos="2452">
          <p15:clr>
            <a:srgbClr val="FBAE40"/>
          </p15:clr>
        </p15:guide>
        <p15:guide id="5" pos="4208">
          <p15:clr>
            <a:srgbClr val="FBAE40"/>
          </p15:clr>
        </p15:guide>
        <p15:guide id="6" pos="4323">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three Content d GTR">
    <p:spTree>
      <p:nvGrpSpPr>
        <p:cNvPr id="1" name=""/>
        <p:cNvGrpSpPr/>
        <p:nvPr/>
      </p:nvGrpSpPr>
      <p:grpSpPr>
        <a:xfrm>
          <a:off x="0" y="0"/>
          <a:ext cx="0" cy="0"/>
          <a:chOff x="0" y="0"/>
          <a:chExt cx="0" cy="0"/>
        </a:xfrm>
      </p:grpSpPr>
      <p:sp>
        <p:nvSpPr>
          <p:cNvPr id="13" name="Content Placeholder 4">
            <a:extLst>
              <a:ext uri="{FF2B5EF4-FFF2-40B4-BE49-F238E27FC236}">
                <a16:creationId xmlns:a16="http://schemas.microsoft.com/office/drawing/2014/main" id="{9C08E6D2-FE75-4E74-88DB-EA648C6E98C9}"/>
              </a:ext>
            </a:extLst>
          </p:cNvPr>
          <p:cNvSpPr>
            <a:spLocks noGrp="1"/>
          </p:cNvSpPr>
          <p:nvPr>
            <p:ph idx="1"/>
          </p:nvPr>
        </p:nvSpPr>
        <p:spPr>
          <a:xfrm>
            <a:off x="762001" y="1609725"/>
            <a:ext cx="2775600"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ntent Placeholder 4">
            <a:extLst>
              <a:ext uri="{FF2B5EF4-FFF2-40B4-BE49-F238E27FC236}">
                <a16:creationId xmlns:a16="http://schemas.microsoft.com/office/drawing/2014/main" id="{BED39FDE-1CFD-4CA6-A737-3C73F8DA70CB}"/>
              </a:ext>
            </a:extLst>
          </p:cNvPr>
          <p:cNvSpPr>
            <a:spLocks noGrp="1"/>
          </p:cNvSpPr>
          <p:nvPr>
            <p:ph idx="29"/>
          </p:nvPr>
        </p:nvSpPr>
        <p:spPr>
          <a:xfrm>
            <a:off x="3906188" y="1609725"/>
            <a:ext cx="2775600" cy="41724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1" name="Text Placeholder 2">
            <a:extLst>
              <a:ext uri="{FF2B5EF4-FFF2-40B4-BE49-F238E27FC236}">
                <a16:creationId xmlns:a16="http://schemas.microsoft.com/office/drawing/2014/main" id="{EBE0E99B-94D9-4010-A205-4AAAC270A052}"/>
              </a:ext>
            </a:extLst>
          </p:cNvPr>
          <p:cNvSpPr>
            <a:spLocks noGrp="1"/>
          </p:cNvSpPr>
          <p:nvPr>
            <p:ph type="body" idx="30" hasCustomPrompt="1"/>
          </p:nvPr>
        </p:nvSpPr>
        <p:spPr>
          <a:xfrm>
            <a:off x="762001" y="3600000"/>
            <a:ext cx="27756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22" name="Content Placeholder 4">
            <a:extLst>
              <a:ext uri="{FF2B5EF4-FFF2-40B4-BE49-F238E27FC236}">
                <a16:creationId xmlns:a16="http://schemas.microsoft.com/office/drawing/2014/main" id="{71E4F858-255A-4D12-ADA9-94CEF2EF3470}"/>
              </a:ext>
            </a:extLst>
          </p:cNvPr>
          <p:cNvSpPr>
            <a:spLocks noGrp="1"/>
          </p:cNvSpPr>
          <p:nvPr>
            <p:ph idx="31"/>
          </p:nvPr>
        </p:nvSpPr>
        <p:spPr>
          <a:xfrm>
            <a:off x="762001" y="4059011"/>
            <a:ext cx="2775600"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6" name="Straight Connector 15">
            <a:extLst>
              <a:ext uri="{FF2B5EF4-FFF2-40B4-BE49-F238E27FC236}">
                <a16:creationId xmlns:a16="http://schemas.microsoft.com/office/drawing/2014/main" id="{B303446C-4D83-424F-828E-5BDE1EAD7B23}"/>
              </a:ext>
            </a:extLst>
          </p:cNvPr>
          <p:cNvCxnSpPr>
            <a:cxnSpLocks/>
          </p:cNvCxnSpPr>
          <p:nvPr userDrawn="1"/>
        </p:nvCxnSpPr>
        <p:spPr>
          <a:xfrm flipH="1">
            <a:off x="762000" y="3508189"/>
            <a:ext cx="2775600"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19" name="Text Placeholder 2">
            <a:extLst>
              <a:ext uri="{FF2B5EF4-FFF2-40B4-BE49-F238E27FC236}">
                <a16:creationId xmlns:a16="http://schemas.microsoft.com/office/drawing/2014/main" id="{6453DA6D-0200-4171-8F75-9F8A2C01F536}"/>
              </a:ext>
            </a:extLst>
          </p:cNvPr>
          <p:cNvSpPr>
            <a:spLocks noGrp="1"/>
          </p:cNvSpPr>
          <p:nvPr>
            <p:ph type="body" idx="12" hasCustomPrompt="1"/>
          </p:nvPr>
        </p:nvSpPr>
        <p:spPr>
          <a:xfrm>
            <a:off x="3906188" y="1178715"/>
            <a:ext cx="27756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8" name="Text Placeholder 5">
            <a:extLst>
              <a:ext uri="{FF2B5EF4-FFF2-40B4-BE49-F238E27FC236}">
                <a16:creationId xmlns:a16="http://schemas.microsoft.com/office/drawing/2014/main" id="{97B35C38-AE14-4BF8-8E3E-3EEE27B47985}"/>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6" name="Date Placeholder 5">
            <a:extLst>
              <a:ext uri="{FF2B5EF4-FFF2-40B4-BE49-F238E27FC236}">
                <a16:creationId xmlns:a16="http://schemas.microsoft.com/office/drawing/2014/main" id="{7ADCA168-2577-4E4C-B807-2A02065DDA9E}"/>
              </a:ext>
            </a:extLst>
          </p:cNvPr>
          <p:cNvSpPr>
            <a:spLocks noGrp="1"/>
          </p:cNvSpPr>
          <p:nvPr>
            <p:ph type="dt" sz="half" idx="26"/>
          </p:nvPr>
        </p:nvSpPr>
        <p:spPr/>
        <p:txBody>
          <a:bodyPr/>
          <a:lstStyle/>
          <a:p>
            <a:r>
              <a:rPr lang="en-US"/>
              <a:t>GTR</a:t>
            </a:r>
            <a:endParaRPr lang="en-US" dirty="0"/>
          </a:p>
        </p:txBody>
      </p:sp>
      <p:sp>
        <p:nvSpPr>
          <p:cNvPr id="12" name="Subtitle 3">
            <a:extLst>
              <a:ext uri="{FF2B5EF4-FFF2-40B4-BE49-F238E27FC236}">
                <a16:creationId xmlns:a16="http://schemas.microsoft.com/office/drawing/2014/main" id="{7C83FF75-0DB6-46C0-80D4-5B7AAE175B70}"/>
              </a:ext>
            </a:extLst>
          </p:cNvPr>
          <p:cNvSpPr>
            <a:spLocks noGrp="1"/>
          </p:cNvSpPr>
          <p:nvPr>
            <p:ph type="subTitle" idx="24" hasCustomPrompt="1"/>
          </p:nvPr>
        </p:nvSpPr>
        <p:spPr>
          <a:xfrm>
            <a:off x="762000" y="1177200"/>
            <a:ext cx="2775600"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
        <p:nvSpPr>
          <p:cNvPr id="5" name="Text Placeholder 4">
            <a:extLst>
              <a:ext uri="{FF2B5EF4-FFF2-40B4-BE49-F238E27FC236}">
                <a16:creationId xmlns:a16="http://schemas.microsoft.com/office/drawing/2014/main" id="{5B234F56-E5DE-4E8D-BC5A-A8DADDB0CE51}"/>
              </a:ext>
            </a:extLst>
          </p:cNvPr>
          <p:cNvSpPr>
            <a:spLocks noGrp="1"/>
          </p:cNvSpPr>
          <p:nvPr>
            <p:ph type="body" sz="quarter" idx="28"/>
          </p:nvPr>
        </p:nvSpPr>
        <p:spPr>
          <a:xfrm>
            <a:off x="6864350" y="1204913"/>
            <a:ext cx="2070100" cy="1539610"/>
          </a:xfrm>
          <a:prstGeom prst="rect">
            <a:avLst/>
          </a:prstGeom>
          <a:solidFill>
            <a:schemeClr val="bg2"/>
          </a:solidFill>
        </p:spPr>
        <p:txBody>
          <a:bodyPr wrap="square" lIns="182880" tIns="137160" rIns="183600" bIns="183600">
            <a:spAutoFit/>
          </a:bodyPr>
          <a:lstStyle>
            <a:lvl1pPr>
              <a:spcAft>
                <a:spcPts val="0"/>
              </a:spcAft>
              <a:defRPr sz="1200"/>
            </a:lvl1pPr>
            <a:lvl2pPr>
              <a:spcBef>
                <a:spcPts val="900"/>
              </a:spcBef>
              <a:defRPr/>
            </a:lvl2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2E1707C6-EBA3-4599-A471-E86D355AEDA9}"/>
              </a:ext>
            </a:extLst>
          </p:cNvPr>
          <p:cNvCxnSpPr>
            <a:cxnSpLocks/>
          </p:cNvCxnSpPr>
          <p:nvPr userDrawn="1"/>
        </p:nvCxnSpPr>
        <p:spPr>
          <a:xfrm>
            <a:off x="3721893"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761622895"/>
      </p:ext>
    </p:extLst>
  </p:cSld>
  <p:clrMapOvr>
    <a:masterClrMapping/>
  </p:clrMapOvr>
  <p:extLst>
    <p:ext uri="{DCECCB84-F9BA-43D5-87BE-67443E8EF086}">
      <p15:sldGuideLst xmlns:p15="http://schemas.microsoft.com/office/powerpoint/2012/main">
        <p15:guide id="1" pos="2342">
          <p15:clr>
            <a:srgbClr val="FBAE40"/>
          </p15:clr>
        </p15:guide>
        <p15:guide id="2" orient="horz" pos="2205">
          <p15:clr>
            <a:srgbClr val="FBAE40"/>
          </p15:clr>
        </p15:guide>
        <p15:guide id="3" pos="2233">
          <p15:clr>
            <a:srgbClr val="FBAE40"/>
          </p15:clr>
        </p15:guide>
        <p15:guide id="4" pos="2452">
          <p15:clr>
            <a:srgbClr val="FBAE40"/>
          </p15:clr>
        </p15:guide>
        <p15:guide id="5" pos="4208">
          <p15:clr>
            <a:srgbClr val="FBAE40"/>
          </p15:clr>
        </p15:guide>
        <p15:guide id="6" pos="4323">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ntent GTR">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B36ABA3-C946-594C-B7B7-768B3BD4951B}"/>
              </a:ext>
            </a:extLst>
          </p:cNvPr>
          <p:cNvSpPr>
            <a:spLocks noGrp="1"/>
          </p:cNvSpPr>
          <p:nvPr>
            <p:ph type="title" hasCustomPrompt="1"/>
          </p:nvPr>
        </p:nvSpPr>
        <p:spPr/>
        <p:txBody>
          <a:bodyPr/>
          <a:lstStyle/>
          <a:p>
            <a:r>
              <a:rPr lang="en-US" dirty="0"/>
              <a:t>[Slide title]</a:t>
            </a:r>
          </a:p>
        </p:txBody>
      </p:sp>
      <p:sp>
        <p:nvSpPr>
          <p:cNvPr id="11" name="Content Placeholder 4">
            <a:extLst>
              <a:ext uri="{FF2B5EF4-FFF2-40B4-BE49-F238E27FC236}">
                <a16:creationId xmlns:a16="http://schemas.microsoft.com/office/drawing/2014/main" id="{876044BF-46F2-4BB3-BE72-4436505AFF37}"/>
              </a:ext>
            </a:extLst>
          </p:cNvPr>
          <p:cNvSpPr>
            <a:spLocks noGrp="1"/>
          </p:cNvSpPr>
          <p:nvPr>
            <p:ph sz="half" idx="1"/>
          </p:nvPr>
        </p:nvSpPr>
        <p:spPr>
          <a:xfrm>
            <a:off x="762000" y="1204913"/>
            <a:ext cx="3996000" cy="4576762"/>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Content Placeholder 5">
            <a:extLst>
              <a:ext uri="{FF2B5EF4-FFF2-40B4-BE49-F238E27FC236}">
                <a16:creationId xmlns:a16="http://schemas.microsoft.com/office/drawing/2014/main" id="{0B138350-59E9-44BB-A1A8-B291728AC2CB}"/>
              </a:ext>
            </a:extLst>
          </p:cNvPr>
          <p:cNvSpPr>
            <a:spLocks noGrp="1"/>
          </p:cNvSpPr>
          <p:nvPr>
            <p:ph sz="half" idx="2"/>
          </p:nvPr>
        </p:nvSpPr>
        <p:spPr>
          <a:xfrm>
            <a:off x="4929188" y="1204913"/>
            <a:ext cx="3996000" cy="4576762"/>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Text Placeholder 5">
            <a:extLst>
              <a:ext uri="{FF2B5EF4-FFF2-40B4-BE49-F238E27FC236}">
                <a16:creationId xmlns:a16="http://schemas.microsoft.com/office/drawing/2014/main" id="{D003691D-F5F4-4325-9164-CE8ED5D01686}"/>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2" name="Date Placeholder 1">
            <a:extLst>
              <a:ext uri="{FF2B5EF4-FFF2-40B4-BE49-F238E27FC236}">
                <a16:creationId xmlns:a16="http://schemas.microsoft.com/office/drawing/2014/main" id="{9EE698FF-0D99-4AE4-88F9-F7FB7BEA56ED}"/>
              </a:ext>
            </a:extLst>
          </p:cNvPr>
          <p:cNvSpPr>
            <a:spLocks noGrp="1"/>
          </p:cNvSpPr>
          <p:nvPr>
            <p:ph type="dt" sz="half" idx="26"/>
          </p:nvPr>
        </p:nvSpPr>
        <p:spPr/>
        <p:txBody>
          <a:bodyPr/>
          <a:lstStyle/>
          <a:p>
            <a:r>
              <a:rPr lang="en-US"/>
              <a:t>GTR</a:t>
            </a:r>
            <a:endParaRPr lang="en-US" dirty="0"/>
          </a:p>
        </p:txBody>
      </p:sp>
    </p:spTree>
    <p:extLst>
      <p:ext uri="{BB962C8B-B14F-4D97-AF65-F5344CB8AC3E}">
        <p14:creationId xmlns:p14="http://schemas.microsoft.com/office/powerpoint/2010/main" val="2104412664"/>
      </p:ext>
    </p:extLst>
  </p:cSld>
  <p:clrMapOvr>
    <a:masterClrMapping/>
  </p:clrMapOvr>
  <p:extLst>
    <p:ext uri="{DCECCB84-F9BA-43D5-87BE-67443E8EF086}">
      <p15:sldGuideLst xmlns:p15="http://schemas.microsoft.com/office/powerpoint/2012/main">
        <p15:guide id="1" pos="3001">
          <p15:clr>
            <a:srgbClr val="FBAE40"/>
          </p15:clr>
        </p15:guide>
        <p15:guide id="2" pos="309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 h GTR">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6453DA6D-0200-4171-8F75-9F8A2C01F536}"/>
              </a:ext>
            </a:extLst>
          </p:cNvPr>
          <p:cNvSpPr>
            <a:spLocks noGrp="1"/>
          </p:cNvSpPr>
          <p:nvPr>
            <p:ph type="body" idx="12" hasCustomPrompt="1"/>
          </p:nvPr>
        </p:nvSpPr>
        <p:spPr>
          <a:xfrm>
            <a:off x="763200" y="3600000"/>
            <a:ext cx="59184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8" name="Text Placeholder 5">
            <a:extLst>
              <a:ext uri="{FF2B5EF4-FFF2-40B4-BE49-F238E27FC236}">
                <a16:creationId xmlns:a16="http://schemas.microsoft.com/office/drawing/2014/main" id="{97B35C38-AE14-4BF8-8E3E-3EEE27B47985}"/>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6" name="Date Placeholder 5">
            <a:extLst>
              <a:ext uri="{FF2B5EF4-FFF2-40B4-BE49-F238E27FC236}">
                <a16:creationId xmlns:a16="http://schemas.microsoft.com/office/drawing/2014/main" id="{7ADCA168-2577-4E4C-B807-2A02065DDA9E}"/>
              </a:ext>
            </a:extLst>
          </p:cNvPr>
          <p:cNvSpPr>
            <a:spLocks noGrp="1"/>
          </p:cNvSpPr>
          <p:nvPr>
            <p:ph type="dt" sz="half" idx="26"/>
          </p:nvPr>
        </p:nvSpPr>
        <p:spPr/>
        <p:txBody>
          <a:bodyPr/>
          <a:lstStyle/>
          <a:p>
            <a:r>
              <a:rPr lang="en-US"/>
              <a:t>GTR</a:t>
            </a:r>
            <a:endParaRPr lang="en-US" dirty="0"/>
          </a:p>
        </p:txBody>
      </p:sp>
      <p:sp>
        <p:nvSpPr>
          <p:cNvPr id="12" name="Subtitle 3">
            <a:extLst>
              <a:ext uri="{FF2B5EF4-FFF2-40B4-BE49-F238E27FC236}">
                <a16:creationId xmlns:a16="http://schemas.microsoft.com/office/drawing/2014/main" id="{7C83FF75-0DB6-46C0-80D4-5B7AAE175B70}"/>
              </a:ext>
            </a:extLst>
          </p:cNvPr>
          <p:cNvSpPr>
            <a:spLocks noGrp="1"/>
          </p:cNvSpPr>
          <p:nvPr>
            <p:ph type="subTitle" idx="24" hasCustomPrompt="1"/>
          </p:nvPr>
        </p:nvSpPr>
        <p:spPr>
          <a:xfrm>
            <a:off x="762000" y="1177200"/>
            <a:ext cx="5918400"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
        <p:nvSpPr>
          <p:cNvPr id="13" name="Content Placeholder 4">
            <a:extLst>
              <a:ext uri="{FF2B5EF4-FFF2-40B4-BE49-F238E27FC236}">
                <a16:creationId xmlns:a16="http://schemas.microsoft.com/office/drawing/2014/main" id="{9C08E6D2-FE75-4E74-88DB-EA648C6E98C9}"/>
              </a:ext>
            </a:extLst>
          </p:cNvPr>
          <p:cNvSpPr>
            <a:spLocks noGrp="1"/>
          </p:cNvSpPr>
          <p:nvPr>
            <p:ph idx="1"/>
          </p:nvPr>
        </p:nvSpPr>
        <p:spPr>
          <a:xfrm>
            <a:off x="762001" y="1609725"/>
            <a:ext cx="5918400"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Text Placeholder 4">
            <a:extLst>
              <a:ext uri="{FF2B5EF4-FFF2-40B4-BE49-F238E27FC236}">
                <a16:creationId xmlns:a16="http://schemas.microsoft.com/office/drawing/2014/main" id="{5B234F56-E5DE-4E8D-BC5A-A8DADDB0CE51}"/>
              </a:ext>
            </a:extLst>
          </p:cNvPr>
          <p:cNvSpPr>
            <a:spLocks noGrp="1"/>
          </p:cNvSpPr>
          <p:nvPr>
            <p:ph type="body" sz="quarter" idx="28"/>
          </p:nvPr>
        </p:nvSpPr>
        <p:spPr>
          <a:xfrm>
            <a:off x="6864350" y="1204913"/>
            <a:ext cx="2070100" cy="1539610"/>
          </a:xfrm>
          <a:prstGeom prst="rect">
            <a:avLst/>
          </a:prstGeom>
          <a:solidFill>
            <a:schemeClr val="bg2"/>
          </a:solidFill>
        </p:spPr>
        <p:txBody>
          <a:bodyPr wrap="square" lIns="182880" tIns="137160" rIns="183600" bIns="183600">
            <a:spAutoFit/>
          </a:bodyPr>
          <a:lstStyle>
            <a:lvl1pPr>
              <a:spcAft>
                <a:spcPts val="0"/>
              </a:spcAft>
              <a:defRPr sz="1200"/>
            </a:lvl1pPr>
            <a:lvl2pPr>
              <a:spcBef>
                <a:spcPts val="900"/>
              </a:spcBef>
              <a:defRPr/>
            </a:lvl2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4">
            <a:extLst>
              <a:ext uri="{FF2B5EF4-FFF2-40B4-BE49-F238E27FC236}">
                <a16:creationId xmlns:a16="http://schemas.microsoft.com/office/drawing/2014/main" id="{BED39FDE-1CFD-4CA6-A737-3C73F8DA70CB}"/>
              </a:ext>
            </a:extLst>
          </p:cNvPr>
          <p:cNvSpPr>
            <a:spLocks noGrp="1"/>
          </p:cNvSpPr>
          <p:nvPr>
            <p:ph idx="29"/>
          </p:nvPr>
        </p:nvSpPr>
        <p:spPr>
          <a:xfrm>
            <a:off x="763200" y="4059011"/>
            <a:ext cx="5918400" cy="1731600"/>
          </a:xfrm>
          <a:prstGeom prst="rect">
            <a:avLst/>
          </a:prstGeo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6" name="Straight Connector 15">
            <a:extLst>
              <a:ext uri="{FF2B5EF4-FFF2-40B4-BE49-F238E27FC236}">
                <a16:creationId xmlns:a16="http://schemas.microsoft.com/office/drawing/2014/main" id="{D39139FA-6909-4FC7-AFEC-F2E0A1D0897A}"/>
              </a:ext>
            </a:extLst>
          </p:cNvPr>
          <p:cNvCxnSpPr>
            <a:cxnSpLocks/>
          </p:cNvCxnSpPr>
          <p:nvPr userDrawn="1"/>
        </p:nvCxnSpPr>
        <p:spPr>
          <a:xfrm flipH="1">
            <a:off x="772738" y="3508189"/>
            <a:ext cx="5918400"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660949090"/>
      </p:ext>
    </p:extLst>
  </p:cSld>
  <p:clrMapOvr>
    <a:masterClrMapping/>
  </p:clrMapOvr>
  <p:extLst>
    <p:ext uri="{DCECCB84-F9BA-43D5-87BE-67443E8EF086}">
      <p15:sldGuideLst xmlns:p15="http://schemas.microsoft.com/office/powerpoint/2012/main">
        <p15:guide id="1" orient="horz" pos="2207" userDrawn="1">
          <p15:clr>
            <a:srgbClr val="FBAE40"/>
          </p15:clr>
        </p15:guide>
        <p15:guide id="2" pos="4323" userDrawn="1">
          <p15:clr>
            <a:srgbClr val="FBAE40"/>
          </p15:clr>
        </p15:guide>
        <p15:guide id="3" pos="4208"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ntent subs GTR">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B36ABA3-C946-594C-B7B7-768B3BD4951B}"/>
              </a:ext>
            </a:extLst>
          </p:cNvPr>
          <p:cNvSpPr>
            <a:spLocks noGrp="1"/>
          </p:cNvSpPr>
          <p:nvPr>
            <p:ph type="title" hasCustomPrompt="1"/>
          </p:nvPr>
        </p:nvSpPr>
        <p:spPr/>
        <p:txBody>
          <a:bodyPr/>
          <a:lstStyle/>
          <a:p>
            <a:r>
              <a:rPr lang="en-US" dirty="0"/>
              <a:t>[Slide title]</a:t>
            </a:r>
          </a:p>
        </p:txBody>
      </p:sp>
      <p:sp>
        <p:nvSpPr>
          <p:cNvPr id="11" name="Content Placeholder 4">
            <a:extLst>
              <a:ext uri="{FF2B5EF4-FFF2-40B4-BE49-F238E27FC236}">
                <a16:creationId xmlns:a16="http://schemas.microsoft.com/office/drawing/2014/main" id="{876044BF-46F2-4BB3-BE72-4436505AFF37}"/>
              </a:ext>
            </a:extLst>
          </p:cNvPr>
          <p:cNvSpPr>
            <a:spLocks noGrp="1"/>
          </p:cNvSpPr>
          <p:nvPr>
            <p:ph sz="half" idx="1"/>
          </p:nvPr>
        </p:nvSpPr>
        <p:spPr>
          <a:xfrm>
            <a:off x="761999" y="1609200"/>
            <a:ext cx="3996000" cy="4172475"/>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Content Placeholder 5">
            <a:extLst>
              <a:ext uri="{FF2B5EF4-FFF2-40B4-BE49-F238E27FC236}">
                <a16:creationId xmlns:a16="http://schemas.microsoft.com/office/drawing/2014/main" id="{0B138350-59E9-44BB-A1A8-B291728AC2CB}"/>
              </a:ext>
            </a:extLst>
          </p:cNvPr>
          <p:cNvSpPr>
            <a:spLocks noGrp="1"/>
          </p:cNvSpPr>
          <p:nvPr>
            <p:ph sz="half" idx="2"/>
          </p:nvPr>
        </p:nvSpPr>
        <p:spPr>
          <a:xfrm>
            <a:off x="4929188" y="1609200"/>
            <a:ext cx="3996000" cy="4172475"/>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Text Placeholder 5">
            <a:extLst>
              <a:ext uri="{FF2B5EF4-FFF2-40B4-BE49-F238E27FC236}">
                <a16:creationId xmlns:a16="http://schemas.microsoft.com/office/drawing/2014/main" id="{D003691D-F5F4-4325-9164-CE8ED5D01686}"/>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2" name="Date Placeholder 1">
            <a:extLst>
              <a:ext uri="{FF2B5EF4-FFF2-40B4-BE49-F238E27FC236}">
                <a16:creationId xmlns:a16="http://schemas.microsoft.com/office/drawing/2014/main" id="{9EE698FF-0D99-4AE4-88F9-F7FB7BEA56ED}"/>
              </a:ext>
            </a:extLst>
          </p:cNvPr>
          <p:cNvSpPr>
            <a:spLocks noGrp="1"/>
          </p:cNvSpPr>
          <p:nvPr>
            <p:ph type="dt" sz="half" idx="26"/>
          </p:nvPr>
        </p:nvSpPr>
        <p:spPr/>
        <p:txBody>
          <a:bodyPr/>
          <a:lstStyle/>
          <a:p>
            <a:r>
              <a:rPr lang="en-US"/>
              <a:t>GTR</a:t>
            </a:r>
            <a:endParaRPr lang="en-US" dirty="0"/>
          </a:p>
        </p:txBody>
      </p:sp>
      <p:sp>
        <p:nvSpPr>
          <p:cNvPr id="9" name="Text Placeholder 2">
            <a:extLst>
              <a:ext uri="{FF2B5EF4-FFF2-40B4-BE49-F238E27FC236}">
                <a16:creationId xmlns:a16="http://schemas.microsoft.com/office/drawing/2014/main" id="{907AC2D9-88F0-4EF2-899D-2B54BFA5A5E8}"/>
              </a:ext>
            </a:extLst>
          </p:cNvPr>
          <p:cNvSpPr>
            <a:spLocks noGrp="1"/>
          </p:cNvSpPr>
          <p:nvPr>
            <p:ph type="body" idx="28" hasCustomPrompt="1"/>
          </p:nvPr>
        </p:nvSpPr>
        <p:spPr>
          <a:xfrm>
            <a:off x="762000" y="1178715"/>
            <a:ext cx="39960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10" name="Text Placeholder 2">
            <a:extLst>
              <a:ext uri="{FF2B5EF4-FFF2-40B4-BE49-F238E27FC236}">
                <a16:creationId xmlns:a16="http://schemas.microsoft.com/office/drawing/2014/main" id="{D88FC5C8-9289-4753-8327-D7081972E377}"/>
              </a:ext>
            </a:extLst>
          </p:cNvPr>
          <p:cNvSpPr>
            <a:spLocks noGrp="1"/>
          </p:cNvSpPr>
          <p:nvPr>
            <p:ph type="body" idx="12" hasCustomPrompt="1"/>
          </p:nvPr>
        </p:nvSpPr>
        <p:spPr>
          <a:xfrm>
            <a:off x="4929188" y="1178715"/>
            <a:ext cx="39960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Tree>
    <p:extLst>
      <p:ext uri="{BB962C8B-B14F-4D97-AF65-F5344CB8AC3E}">
        <p14:creationId xmlns:p14="http://schemas.microsoft.com/office/powerpoint/2010/main" val="1838373508"/>
      </p:ext>
    </p:extLst>
  </p:cSld>
  <p:clrMapOvr>
    <a:masterClrMapping/>
  </p:clrMapOvr>
  <p:extLst>
    <p:ext uri="{DCECCB84-F9BA-43D5-87BE-67443E8EF086}">
      <p15:sldGuideLst xmlns:p15="http://schemas.microsoft.com/office/powerpoint/2012/main">
        <p15:guide id="1" pos="3000">
          <p15:clr>
            <a:srgbClr val="FBAE40"/>
          </p15:clr>
        </p15:guide>
        <p15:guide id="2" pos="3096">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ntent sub">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B36ABA3-C946-594C-B7B7-768B3BD4951B}"/>
              </a:ext>
            </a:extLst>
          </p:cNvPr>
          <p:cNvSpPr>
            <a:spLocks noGrp="1"/>
          </p:cNvSpPr>
          <p:nvPr>
            <p:ph type="title" hasCustomPrompt="1"/>
          </p:nvPr>
        </p:nvSpPr>
        <p:spPr/>
        <p:txBody>
          <a:bodyPr/>
          <a:lstStyle/>
          <a:p>
            <a:r>
              <a:rPr lang="en-US" dirty="0"/>
              <a:t>[Slide title]</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762000" y="1731600"/>
            <a:ext cx="4013200" cy="4050075"/>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ntent Placeholder 5">
            <a:extLst>
              <a:ext uri="{FF2B5EF4-FFF2-40B4-BE49-F238E27FC236}">
                <a16:creationId xmlns:a16="http://schemas.microsoft.com/office/drawing/2014/main" id="{CFF30D3B-DD55-43C0-9A96-3AC11E01121D}"/>
              </a:ext>
            </a:extLst>
          </p:cNvPr>
          <p:cNvSpPr>
            <a:spLocks noGrp="1"/>
          </p:cNvSpPr>
          <p:nvPr>
            <p:ph sz="half" idx="2"/>
          </p:nvPr>
        </p:nvSpPr>
        <p:spPr>
          <a:xfrm>
            <a:off x="4929188" y="1731600"/>
            <a:ext cx="3998912" cy="4050075"/>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Subtitle 3">
            <a:extLst>
              <a:ext uri="{FF2B5EF4-FFF2-40B4-BE49-F238E27FC236}">
                <a16:creationId xmlns:a16="http://schemas.microsoft.com/office/drawing/2014/main" id="{D8989E4F-680B-46AE-8CFC-F80C3AD0D4AB}"/>
              </a:ext>
            </a:extLst>
          </p:cNvPr>
          <p:cNvSpPr>
            <a:spLocks noGrp="1"/>
          </p:cNvSpPr>
          <p:nvPr>
            <p:ph type="subTitle" idx="24" hasCustomPrompt="1"/>
          </p:nvPr>
        </p:nvSpPr>
        <p:spPr>
          <a:xfrm>
            <a:off x="762000" y="1177200"/>
            <a:ext cx="8166100" cy="365760"/>
          </a:xfrm>
          <a:prstGeom prst="rect">
            <a:avLst/>
          </a:prstGeom>
        </p:spPr>
        <p:txBody>
          <a:bodyPr>
            <a:noAutofit/>
          </a:bodyPr>
          <a:lstStyle>
            <a:lvl1pPr marL="0" indent="0" algn="l">
              <a:lnSpc>
                <a:spcPct val="99000"/>
              </a:lnSpc>
              <a:spcBef>
                <a:spcPts val="0"/>
              </a:spcBef>
              <a:buNone/>
              <a:defRPr sz="1200" b="0" cap="none" baseline="0">
                <a:solidFill>
                  <a:schemeClr val="tx1"/>
                </a:solidFill>
                <a:latin typeface="JPM AM Pro Medium" panose="020B0603030102020003" pitchFamily="34" charset="0"/>
              </a:defRPr>
            </a:lvl1pPr>
            <a:lvl2pPr marL="0" indent="0" algn="l">
              <a:lnSpc>
                <a:spcPct val="99000"/>
              </a:lnSpc>
              <a:spcBef>
                <a:spcPts val="0"/>
              </a:spcBef>
              <a:buNone/>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
        <p:nvSpPr>
          <p:cNvPr id="10" name="Text Placeholder 5">
            <a:extLst>
              <a:ext uri="{FF2B5EF4-FFF2-40B4-BE49-F238E27FC236}">
                <a16:creationId xmlns:a16="http://schemas.microsoft.com/office/drawing/2014/main" id="{ABA8149A-522E-493C-8BB6-47599FB96BC9}"/>
              </a:ext>
            </a:extLst>
          </p:cNvPr>
          <p:cNvSpPr>
            <a:spLocks noGrp="1"/>
          </p:cNvSpPr>
          <p:nvPr>
            <p:ph type="body" sz="quarter" idx="27"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cxnSp>
        <p:nvCxnSpPr>
          <p:cNvPr id="13" name="Straight Connector 12">
            <a:extLst>
              <a:ext uri="{FF2B5EF4-FFF2-40B4-BE49-F238E27FC236}">
                <a16:creationId xmlns:a16="http://schemas.microsoft.com/office/drawing/2014/main" id="{1A3D6984-6F02-456A-BC1F-C8845EEA01EE}"/>
              </a:ext>
            </a:extLst>
          </p:cNvPr>
          <p:cNvCxnSpPr>
            <a:cxnSpLocks/>
          </p:cNvCxnSpPr>
          <p:nvPr userDrawn="1"/>
        </p:nvCxnSpPr>
        <p:spPr>
          <a:xfrm>
            <a:off x="4853940" y="1736725"/>
            <a:ext cx="0" cy="404495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5" name="Date Placeholder 4">
            <a:extLst>
              <a:ext uri="{FF2B5EF4-FFF2-40B4-BE49-F238E27FC236}">
                <a16:creationId xmlns:a16="http://schemas.microsoft.com/office/drawing/2014/main" id="{7037DC94-3405-4B13-AAE7-0F0109CBB133}"/>
              </a:ext>
            </a:extLst>
          </p:cNvPr>
          <p:cNvSpPr>
            <a:spLocks noGrp="1"/>
          </p:cNvSpPr>
          <p:nvPr>
            <p:ph type="dt" sz="half" idx="28"/>
          </p:nvPr>
        </p:nvSpPr>
        <p:spPr/>
        <p:txBody>
          <a:bodyPr/>
          <a:lstStyle/>
          <a:p>
            <a:r>
              <a:rPr lang="en-US"/>
              <a:t>GTR</a:t>
            </a:r>
            <a:endParaRPr lang="en-US" dirty="0"/>
          </a:p>
        </p:txBody>
      </p:sp>
    </p:spTree>
    <p:extLst>
      <p:ext uri="{BB962C8B-B14F-4D97-AF65-F5344CB8AC3E}">
        <p14:creationId xmlns:p14="http://schemas.microsoft.com/office/powerpoint/2010/main" val="2474328161"/>
      </p:ext>
    </p:extLst>
  </p:cSld>
  <p:clrMapOvr>
    <a:masterClrMapping/>
  </p:clrMapOvr>
  <p:extLst>
    <p:ext uri="{DCECCB84-F9BA-43D5-87BE-67443E8EF086}">
      <p15:sldGuideLst xmlns:p15="http://schemas.microsoft.com/office/powerpoint/2012/main">
        <p15:guide id="3" orient="horz" pos="1104">
          <p15:clr>
            <a:srgbClr val="FBAE40"/>
          </p15:clr>
        </p15:guide>
        <p15:guide id="4" pos="3105">
          <p15:clr>
            <a:srgbClr val="FBAE40"/>
          </p15:clr>
        </p15:guide>
        <p15:guide id="5" pos="3012">
          <p15:clr>
            <a:srgbClr val="FBAE40"/>
          </p15:clr>
        </p15:guide>
        <p15:guide id="6" pos="3056">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6838E5-1113-4286-AD76-A09EFD068DC5}"/>
              </a:ext>
            </a:extLst>
          </p:cNvPr>
          <p:cNvSpPr>
            <a:spLocks noGrp="1"/>
          </p:cNvSpPr>
          <p:nvPr>
            <p:ph type="body" idx="1" hasCustomPrompt="1"/>
          </p:nvPr>
        </p:nvSpPr>
        <p:spPr>
          <a:xfrm>
            <a:off x="762000" y="1178715"/>
            <a:ext cx="40132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p>
            <a:r>
              <a:rPr lang="en-US"/>
              <a:t>Click to edit Master title style</a:t>
            </a:r>
          </a:p>
        </p:txBody>
      </p:sp>
      <p:sp>
        <p:nvSpPr>
          <p:cNvPr id="9" name="Text Placeholder 2">
            <a:extLst>
              <a:ext uri="{FF2B5EF4-FFF2-40B4-BE49-F238E27FC236}">
                <a16:creationId xmlns:a16="http://schemas.microsoft.com/office/drawing/2014/main" id="{F104D609-A886-4908-B0E9-731BFF35F349}"/>
              </a:ext>
            </a:extLst>
          </p:cNvPr>
          <p:cNvSpPr>
            <a:spLocks noGrp="1"/>
          </p:cNvSpPr>
          <p:nvPr>
            <p:ph type="body" idx="12" hasCustomPrompt="1"/>
          </p:nvPr>
        </p:nvSpPr>
        <p:spPr>
          <a:xfrm>
            <a:off x="4929188" y="1178715"/>
            <a:ext cx="3998912"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762000" y="1729739"/>
            <a:ext cx="4013199" cy="4051935"/>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Content Placeholder 5">
            <a:extLst>
              <a:ext uri="{FF2B5EF4-FFF2-40B4-BE49-F238E27FC236}">
                <a16:creationId xmlns:a16="http://schemas.microsoft.com/office/drawing/2014/main" id="{DB454EE6-A290-4EBF-94B1-531D21645F4B}"/>
              </a:ext>
            </a:extLst>
          </p:cNvPr>
          <p:cNvSpPr>
            <a:spLocks noGrp="1"/>
          </p:cNvSpPr>
          <p:nvPr>
            <p:ph sz="half" idx="2"/>
          </p:nvPr>
        </p:nvSpPr>
        <p:spPr>
          <a:xfrm>
            <a:off x="4929188" y="1729739"/>
            <a:ext cx="3998912" cy="4051935"/>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9"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cxnSp>
        <p:nvCxnSpPr>
          <p:cNvPr id="11" name="Straight Connector 10">
            <a:extLst>
              <a:ext uri="{FF2B5EF4-FFF2-40B4-BE49-F238E27FC236}">
                <a16:creationId xmlns:a16="http://schemas.microsoft.com/office/drawing/2014/main" id="{DF291E99-97CE-4FD0-B234-8980931C4B13}"/>
              </a:ext>
            </a:extLst>
          </p:cNvPr>
          <p:cNvCxnSpPr>
            <a:cxnSpLocks/>
          </p:cNvCxnSpPr>
          <p:nvPr userDrawn="1"/>
        </p:nvCxnSpPr>
        <p:spPr>
          <a:xfrm>
            <a:off x="4853940"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4" name="Date Placeholder 3">
            <a:extLst>
              <a:ext uri="{FF2B5EF4-FFF2-40B4-BE49-F238E27FC236}">
                <a16:creationId xmlns:a16="http://schemas.microsoft.com/office/drawing/2014/main" id="{33B8BB08-D373-41BB-8CED-E90B314AF987}"/>
              </a:ext>
            </a:extLst>
          </p:cNvPr>
          <p:cNvSpPr>
            <a:spLocks noGrp="1"/>
          </p:cNvSpPr>
          <p:nvPr>
            <p:ph type="dt" sz="half" idx="26"/>
          </p:nvPr>
        </p:nvSpPr>
        <p:spPr/>
        <p:txBody>
          <a:bodyPr/>
          <a:lstStyle/>
          <a:p>
            <a:r>
              <a:rPr lang="en-US"/>
              <a:t>GTR</a:t>
            </a:r>
            <a:endParaRPr lang="en-US" dirty="0"/>
          </a:p>
        </p:txBody>
      </p:sp>
    </p:spTree>
    <p:extLst>
      <p:ext uri="{BB962C8B-B14F-4D97-AF65-F5344CB8AC3E}">
        <p14:creationId xmlns:p14="http://schemas.microsoft.com/office/powerpoint/2010/main" val="3785990676"/>
      </p:ext>
    </p:extLst>
  </p:cSld>
  <p:clrMapOvr>
    <a:masterClrMapping/>
  </p:clrMapOvr>
  <p:extLst>
    <p:ext uri="{DCECCB84-F9BA-43D5-87BE-67443E8EF086}">
      <p15:sldGuideLst xmlns:p15="http://schemas.microsoft.com/office/powerpoint/2012/main">
        <p15:guide id="1" pos="3099">
          <p15:clr>
            <a:srgbClr val="FBAE40"/>
          </p15:clr>
        </p15:guide>
        <p15:guide id="2" pos="3056">
          <p15:clr>
            <a:srgbClr val="FBAE40"/>
          </p15:clr>
        </p15:guide>
        <p15:guide id="3" pos="301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mparison horizontal">
    <p:spTree>
      <p:nvGrpSpPr>
        <p:cNvPr id="1" name=""/>
        <p:cNvGrpSpPr/>
        <p:nvPr/>
      </p:nvGrpSpPr>
      <p:grpSpPr>
        <a:xfrm>
          <a:off x="0" y="0"/>
          <a:ext cx="0" cy="0"/>
          <a:chOff x="0" y="0"/>
          <a:chExt cx="0" cy="0"/>
        </a:xfrm>
      </p:grpSpPr>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762000" y="1204913"/>
            <a:ext cx="8166100" cy="21420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Content Placeholder 5">
            <a:extLst>
              <a:ext uri="{FF2B5EF4-FFF2-40B4-BE49-F238E27FC236}">
                <a16:creationId xmlns:a16="http://schemas.microsoft.com/office/drawing/2014/main" id="{DB454EE6-A290-4EBF-94B1-531D21645F4B}"/>
              </a:ext>
            </a:extLst>
          </p:cNvPr>
          <p:cNvSpPr>
            <a:spLocks noGrp="1"/>
          </p:cNvSpPr>
          <p:nvPr>
            <p:ph sz="half" idx="2"/>
          </p:nvPr>
        </p:nvSpPr>
        <p:spPr>
          <a:xfrm>
            <a:off x="761999" y="3639675"/>
            <a:ext cx="8192115" cy="21420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p>
            <a:r>
              <a:rPr lang="en-US"/>
              <a:t>Click to edit Master title style</a:t>
            </a:r>
          </a:p>
        </p:txBody>
      </p:sp>
      <p:sp>
        <p:nvSpPr>
          <p:cNvPr id="11" name="Text Placeholder 5">
            <a:extLst>
              <a:ext uri="{FF2B5EF4-FFF2-40B4-BE49-F238E27FC236}">
                <a16:creationId xmlns:a16="http://schemas.microsoft.com/office/drawing/2014/main" id="{3B1E2AD2-57BE-4F63-B372-CD5B57864F98}"/>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6" name="Date Placeholder 5">
            <a:extLst>
              <a:ext uri="{FF2B5EF4-FFF2-40B4-BE49-F238E27FC236}">
                <a16:creationId xmlns:a16="http://schemas.microsoft.com/office/drawing/2014/main" id="{CD632B6A-75EA-44AD-BAAD-A101046157C1}"/>
              </a:ext>
            </a:extLst>
          </p:cNvPr>
          <p:cNvSpPr>
            <a:spLocks noGrp="1"/>
          </p:cNvSpPr>
          <p:nvPr>
            <p:ph type="dt" sz="half" idx="26"/>
          </p:nvPr>
        </p:nvSpPr>
        <p:spPr/>
        <p:txBody>
          <a:bodyPr/>
          <a:lstStyle/>
          <a:p>
            <a:r>
              <a:rPr lang="en-US"/>
              <a:t>GTR</a:t>
            </a:r>
            <a:endParaRPr lang="en-US" dirty="0"/>
          </a:p>
        </p:txBody>
      </p:sp>
      <p:cxnSp>
        <p:nvCxnSpPr>
          <p:cNvPr id="9" name="Straight Connector 8">
            <a:extLst>
              <a:ext uri="{FF2B5EF4-FFF2-40B4-BE49-F238E27FC236}">
                <a16:creationId xmlns:a16="http://schemas.microsoft.com/office/drawing/2014/main" id="{C63EEDC0-E5D5-4AF5-A3A5-A770BB78DA2D}"/>
              </a:ext>
            </a:extLst>
          </p:cNvPr>
          <p:cNvCxnSpPr>
            <a:cxnSpLocks/>
          </p:cNvCxnSpPr>
          <p:nvPr userDrawn="1"/>
        </p:nvCxnSpPr>
        <p:spPr>
          <a:xfrm>
            <a:off x="762000" y="3429667"/>
            <a:ext cx="8166099"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2873963804"/>
      </p:ext>
    </p:extLst>
  </p:cSld>
  <p:clrMapOvr>
    <a:masterClrMapping/>
  </p:clrMapOvr>
  <p:extLst>
    <p:ext uri="{DCECCB84-F9BA-43D5-87BE-67443E8EF086}">
      <p15:sldGuideLst xmlns:p15="http://schemas.microsoft.com/office/powerpoint/2012/main">
        <p15:guide id="2" orient="horz" pos="216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x3">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61CDEA8B-9143-4BE1-A3FB-F2F1E4DD2944}"/>
              </a:ext>
            </a:extLst>
          </p:cNvPr>
          <p:cNvSpPr>
            <a:spLocks noGrp="1"/>
          </p:cNvSpPr>
          <p:nvPr>
            <p:ph sz="half" idx="2"/>
          </p:nvPr>
        </p:nvSpPr>
        <p:spPr>
          <a:xfrm>
            <a:off x="4927600" y="3639674"/>
            <a:ext cx="4006800" cy="21420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p>
            <a:r>
              <a:rPr lang="en-US"/>
              <a:t>Click to edit Master title style</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762000" y="1204913"/>
            <a:ext cx="4013200" cy="4576761"/>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9"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cxnSp>
        <p:nvCxnSpPr>
          <p:cNvPr id="20" name="Straight Connector 19">
            <a:extLst>
              <a:ext uri="{FF2B5EF4-FFF2-40B4-BE49-F238E27FC236}">
                <a16:creationId xmlns:a16="http://schemas.microsoft.com/office/drawing/2014/main" id="{BF430E9F-9A3F-4049-ABCF-4F32AB7F1776}"/>
              </a:ext>
            </a:extLst>
          </p:cNvPr>
          <p:cNvCxnSpPr>
            <a:cxnSpLocks/>
          </p:cNvCxnSpPr>
          <p:nvPr userDrawn="1"/>
        </p:nvCxnSpPr>
        <p:spPr>
          <a:xfrm>
            <a:off x="4853940"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14" name="Content Placeholder 4">
            <a:extLst>
              <a:ext uri="{FF2B5EF4-FFF2-40B4-BE49-F238E27FC236}">
                <a16:creationId xmlns:a16="http://schemas.microsoft.com/office/drawing/2014/main" id="{F2256986-AD51-4BDF-A7FD-D895439CAED1}"/>
              </a:ext>
            </a:extLst>
          </p:cNvPr>
          <p:cNvSpPr>
            <a:spLocks noGrp="1"/>
          </p:cNvSpPr>
          <p:nvPr>
            <p:ph sz="half" idx="29"/>
          </p:nvPr>
        </p:nvSpPr>
        <p:spPr>
          <a:xfrm>
            <a:off x="4927601" y="1204913"/>
            <a:ext cx="4006800" cy="21420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Date Placeholder 2">
            <a:extLst>
              <a:ext uri="{FF2B5EF4-FFF2-40B4-BE49-F238E27FC236}">
                <a16:creationId xmlns:a16="http://schemas.microsoft.com/office/drawing/2014/main" id="{C3EE23D2-AD18-4F3D-B446-CABAE768E42C}"/>
              </a:ext>
            </a:extLst>
          </p:cNvPr>
          <p:cNvSpPr>
            <a:spLocks noGrp="1"/>
          </p:cNvSpPr>
          <p:nvPr>
            <p:ph type="dt" sz="half" idx="30"/>
          </p:nvPr>
        </p:nvSpPr>
        <p:spPr/>
        <p:txBody>
          <a:bodyPr/>
          <a:lstStyle/>
          <a:p>
            <a:r>
              <a:rPr lang="en-US"/>
              <a:t>GTR</a:t>
            </a:r>
            <a:endParaRPr lang="en-US" dirty="0"/>
          </a:p>
        </p:txBody>
      </p:sp>
    </p:spTree>
    <p:extLst>
      <p:ext uri="{BB962C8B-B14F-4D97-AF65-F5344CB8AC3E}">
        <p14:creationId xmlns:p14="http://schemas.microsoft.com/office/powerpoint/2010/main" val="901041172"/>
      </p:ext>
    </p:extLst>
  </p:cSld>
  <p:clrMapOvr>
    <a:masterClrMapping/>
  </p:clrMapOvr>
  <p:extLst>
    <p:ext uri="{DCECCB84-F9BA-43D5-87BE-67443E8EF086}">
      <p15:sldGuideLst xmlns:p15="http://schemas.microsoft.com/office/powerpoint/2012/main">
        <p15:guide id="2" pos="3061">
          <p15:clr>
            <a:srgbClr val="FBAE40"/>
          </p15:clr>
        </p15:guide>
        <p15:guide id="3" orient="horz" pos="216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mparison x3 alt">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61CDEA8B-9143-4BE1-A3FB-F2F1E4DD2944}"/>
              </a:ext>
            </a:extLst>
          </p:cNvPr>
          <p:cNvSpPr>
            <a:spLocks noGrp="1"/>
          </p:cNvSpPr>
          <p:nvPr>
            <p:ph sz="half" idx="2"/>
          </p:nvPr>
        </p:nvSpPr>
        <p:spPr>
          <a:xfrm>
            <a:off x="763200" y="3630770"/>
            <a:ext cx="4006800" cy="21420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p>
            <a:r>
              <a:rPr lang="en-US"/>
              <a:t>Click to edit Master title style</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4948237" y="1204913"/>
            <a:ext cx="3986213" cy="4576761"/>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9"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4" name="Content Placeholder 4">
            <a:extLst>
              <a:ext uri="{FF2B5EF4-FFF2-40B4-BE49-F238E27FC236}">
                <a16:creationId xmlns:a16="http://schemas.microsoft.com/office/drawing/2014/main" id="{F2256986-AD51-4BDF-A7FD-D895439CAED1}"/>
              </a:ext>
            </a:extLst>
          </p:cNvPr>
          <p:cNvSpPr>
            <a:spLocks noGrp="1"/>
          </p:cNvSpPr>
          <p:nvPr>
            <p:ph sz="half" idx="29"/>
          </p:nvPr>
        </p:nvSpPr>
        <p:spPr>
          <a:xfrm>
            <a:off x="763200" y="1204913"/>
            <a:ext cx="4006800" cy="21420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0" name="Straight Connector 9">
            <a:extLst>
              <a:ext uri="{FF2B5EF4-FFF2-40B4-BE49-F238E27FC236}">
                <a16:creationId xmlns:a16="http://schemas.microsoft.com/office/drawing/2014/main" id="{50815EDA-2E40-40F9-960A-65C78C7451A4}"/>
              </a:ext>
            </a:extLst>
          </p:cNvPr>
          <p:cNvCxnSpPr>
            <a:cxnSpLocks/>
          </p:cNvCxnSpPr>
          <p:nvPr userDrawn="1"/>
        </p:nvCxnSpPr>
        <p:spPr>
          <a:xfrm>
            <a:off x="4853940"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3" name="Date Placeholder 2">
            <a:extLst>
              <a:ext uri="{FF2B5EF4-FFF2-40B4-BE49-F238E27FC236}">
                <a16:creationId xmlns:a16="http://schemas.microsoft.com/office/drawing/2014/main" id="{9BCD69BC-37B6-466D-850A-EBE9C30A3022}"/>
              </a:ext>
            </a:extLst>
          </p:cNvPr>
          <p:cNvSpPr>
            <a:spLocks noGrp="1"/>
          </p:cNvSpPr>
          <p:nvPr>
            <p:ph type="dt" sz="half" idx="30"/>
          </p:nvPr>
        </p:nvSpPr>
        <p:spPr/>
        <p:txBody>
          <a:bodyPr/>
          <a:lstStyle/>
          <a:p>
            <a:r>
              <a:rPr lang="en-US"/>
              <a:t>GTR</a:t>
            </a:r>
            <a:endParaRPr lang="en-US" dirty="0"/>
          </a:p>
        </p:txBody>
      </p:sp>
    </p:spTree>
    <p:extLst>
      <p:ext uri="{BB962C8B-B14F-4D97-AF65-F5344CB8AC3E}">
        <p14:creationId xmlns:p14="http://schemas.microsoft.com/office/powerpoint/2010/main" val="4101360436"/>
      </p:ext>
    </p:extLst>
  </p:cSld>
  <p:clrMapOvr>
    <a:masterClrMapping/>
  </p:clrMapOvr>
  <p:extLst>
    <p:ext uri="{DCECCB84-F9BA-43D5-87BE-67443E8EF086}">
      <p15:sldGuideLst xmlns:p15="http://schemas.microsoft.com/office/powerpoint/2012/main">
        <p15:guide id="1" pos="3056">
          <p15:clr>
            <a:srgbClr val="FBAE40"/>
          </p15:clr>
        </p15:guide>
        <p15:guide id="2" orient="horz" pos="216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mparison horizontal Subheadin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6838E5-1113-4286-AD76-A09EFD068DC5}"/>
              </a:ext>
            </a:extLst>
          </p:cNvPr>
          <p:cNvSpPr>
            <a:spLocks noGrp="1"/>
          </p:cNvSpPr>
          <p:nvPr>
            <p:ph type="body" idx="1" hasCustomPrompt="1"/>
          </p:nvPr>
        </p:nvSpPr>
        <p:spPr>
          <a:xfrm>
            <a:off x="762000" y="1177200"/>
            <a:ext cx="81661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p>
            <a:r>
              <a:rPr lang="en-US"/>
              <a:t>Click to edit Master title style</a:t>
            </a:r>
          </a:p>
        </p:txBody>
      </p:sp>
      <p:sp>
        <p:nvSpPr>
          <p:cNvPr id="9" name="Text Placeholder 2">
            <a:extLst>
              <a:ext uri="{FF2B5EF4-FFF2-40B4-BE49-F238E27FC236}">
                <a16:creationId xmlns:a16="http://schemas.microsoft.com/office/drawing/2014/main" id="{F104D609-A886-4908-B0E9-731BFF35F349}"/>
              </a:ext>
            </a:extLst>
          </p:cNvPr>
          <p:cNvSpPr>
            <a:spLocks noGrp="1"/>
          </p:cNvSpPr>
          <p:nvPr>
            <p:ph type="body" idx="12" hasCustomPrompt="1"/>
          </p:nvPr>
        </p:nvSpPr>
        <p:spPr>
          <a:xfrm>
            <a:off x="761999" y="3600000"/>
            <a:ext cx="8192115"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762000" y="1562101"/>
            <a:ext cx="8166100" cy="17964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Content Placeholder 5">
            <a:extLst>
              <a:ext uri="{FF2B5EF4-FFF2-40B4-BE49-F238E27FC236}">
                <a16:creationId xmlns:a16="http://schemas.microsoft.com/office/drawing/2014/main" id="{DB454EE6-A290-4EBF-94B1-531D21645F4B}"/>
              </a:ext>
            </a:extLst>
          </p:cNvPr>
          <p:cNvSpPr>
            <a:spLocks noGrp="1"/>
          </p:cNvSpPr>
          <p:nvPr>
            <p:ph sz="half" idx="2"/>
          </p:nvPr>
        </p:nvSpPr>
        <p:spPr>
          <a:xfrm>
            <a:off x="761999" y="3974500"/>
            <a:ext cx="8192115" cy="17964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Text Placeholder 5">
            <a:extLst>
              <a:ext uri="{FF2B5EF4-FFF2-40B4-BE49-F238E27FC236}">
                <a16:creationId xmlns:a16="http://schemas.microsoft.com/office/drawing/2014/main" id="{3B1E2AD2-57BE-4F63-B372-CD5B57864F98}"/>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6" name="Date Placeholder 5">
            <a:extLst>
              <a:ext uri="{FF2B5EF4-FFF2-40B4-BE49-F238E27FC236}">
                <a16:creationId xmlns:a16="http://schemas.microsoft.com/office/drawing/2014/main" id="{CD632B6A-75EA-44AD-BAAD-A101046157C1}"/>
              </a:ext>
            </a:extLst>
          </p:cNvPr>
          <p:cNvSpPr>
            <a:spLocks noGrp="1"/>
          </p:cNvSpPr>
          <p:nvPr>
            <p:ph type="dt" sz="half" idx="26"/>
          </p:nvPr>
        </p:nvSpPr>
        <p:spPr/>
        <p:txBody>
          <a:bodyPr/>
          <a:lstStyle/>
          <a:p>
            <a:r>
              <a:rPr lang="en-US"/>
              <a:t>GTR</a:t>
            </a:r>
            <a:endParaRPr lang="en-US" dirty="0"/>
          </a:p>
        </p:txBody>
      </p:sp>
      <p:cxnSp>
        <p:nvCxnSpPr>
          <p:cNvPr id="14" name="Straight Connector 13">
            <a:extLst>
              <a:ext uri="{FF2B5EF4-FFF2-40B4-BE49-F238E27FC236}">
                <a16:creationId xmlns:a16="http://schemas.microsoft.com/office/drawing/2014/main" id="{7F226B79-B695-48BB-B93D-B9E4632D47D9}"/>
              </a:ext>
            </a:extLst>
          </p:cNvPr>
          <p:cNvCxnSpPr>
            <a:cxnSpLocks/>
          </p:cNvCxnSpPr>
          <p:nvPr userDrawn="1"/>
        </p:nvCxnSpPr>
        <p:spPr>
          <a:xfrm>
            <a:off x="762000" y="3429000"/>
            <a:ext cx="8166099"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56903275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mparison x3 Subheadin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6838E5-1113-4286-AD76-A09EFD068DC5}"/>
              </a:ext>
            </a:extLst>
          </p:cNvPr>
          <p:cNvSpPr>
            <a:spLocks noGrp="1"/>
          </p:cNvSpPr>
          <p:nvPr>
            <p:ph type="body" idx="1" hasCustomPrompt="1"/>
          </p:nvPr>
        </p:nvSpPr>
        <p:spPr>
          <a:xfrm>
            <a:off x="762000" y="1178715"/>
            <a:ext cx="3986213"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p>
            <a:r>
              <a:rPr lang="en-US"/>
              <a:t>Click to edit Master title style</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762000" y="1562101"/>
            <a:ext cx="3986213" cy="4219573"/>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9"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1" name="Text Placeholder 2">
            <a:extLst>
              <a:ext uri="{FF2B5EF4-FFF2-40B4-BE49-F238E27FC236}">
                <a16:creationId xmlns:a16="http://schemas.microsoft.com/office/drawing/2014/main" id="{BF9E5E8E-6E78-4078-A322-02BD3988E53E}"/>
              </a:ext>
            </a:extLst>
          </p:cNvPr>
          <p:cNvSpPr>
            <a:spLocks noGrp="1"/>
          </p:cNvSpPr>
          <p:nvPr>
            <p:ph type="body" idx="28" hasCustomPrompt="1"/>
          </p:nvPr>
        </p:nvSpPr>
        <p:spPr>
          <a:xfrm>
            <a:off x="4927601" y="1177200"/>
            <a:ext cx="4006849"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13" name="Text Placeholder 2">
            <a:extLst>
              <a:ext uri="{FF2B5EF4-FFF2-40B4-BE49-F238E27FC236}">
                <a16:creationId xmlns:a16="http://schemas.microsoft.com/office/drawing/2014/main" id="{1DF4E786-3174-4997-9CE8-1C8217276794}"/>
              </a:ext>
            </a:extLst>
          </p:cNvPr>
          <p:cNvSpPr>
            <a:spLocks noGrp="1"/>
          </p:cNvSpPr>
          <p:nvPr>
            <p:ph type="body" idx="12" hasCustomPrompt="1"/>
          </p:nvPr>
        </p:nvSpPr>
        <p:spPr>
          <a:xfrm>
            <a:off x="4927600" y="3600000"/>
            <a:ext cx="40068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14" name="Content Placeholder 4">
            <a:extLst>
              <a:ext uri="{FF2B5EF4-FFF2-40B4-BE49-F238E27FC236}">
                <a16:creationId xmlns:a16="http://schemas.microsoft.com/office/drawing/2014/main" id="{F2256986-AD51-4BDF-A7FD-D895439CAED1}"/>
              </a:ext>
            </a:extLst>
          </p:cNvPr>
          <p:cNvSpPr>
            <a:spLocks noGrp="1"/>
          </p:cNvSpPr>
          <p:nvPr>
            <p:ph sz="half" idx="29"/>
          </p:nvPr>
        </p:nvSpPr>
        <p:spPr>
          <a:xfrm>
            <a:off x="4927601" y="1562101"/>
            <a:ext cx="4006800" cy="17964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5" name="Content Placeholder 5">
            <a:extLst>
              <a:ext uri="{FF2B5EF4-FFF2-40B4-BE49-F238E27FC236}">
                <a16:creationId xmlns:a16="http://schemas.microsoft.com/office/drawing/2014/main" id="{61CDEA8B-9143-4BE1-A3FB-F2F1E4DD2944}"/>
              </a:ext>
            </a:extLst>
          </p:cNvPr>
          <p:cNvSpPr>
            <a:spLocks noGrp="1"/>
          </p:cNvSpPr>
          <p:nvPr>
            <p:ph sz="half" idx="2"/>
          </p:nvPr>
        </p:nvSpPr>
        <p:spPr>
          <a:xfrm>
            <a:off x="4927600" y="3974500"/>
            <a:ext cx="4006800" cy="17964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6" name="Straight Connector 15">
            <a:extLst>
              <a:ext uri="{FF2B5EF4-FFF2-40B4-BE49-F238E27FC236}">
                <a16:creationId xmlns:a16="http://schemas.microsoft.com/office/drawing/2014/main" id="{17AEFF2D-A130-4F31-981D-8C1173BA81E9}"/>
              </a:ext>
            </a:extLst>
          </p:cNvPr>
          <p:cNvCxnSpPr>
            <a:cxnSpLocks/>
          </p:cNvCxnSpPr>
          <p:nvPr userDrawn="1"/>
        </p:nvCxnSpPr>
        <p:spPr>
          <a:xfrm>
            <a:off x="4927600" y="3429000"/>
            <a:ext cx="4000499"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cxnSp>
        <p:nvCxnSpPr>
          <p:cNvPr id="18" name="Straight Connector 17">
            <a:extLst>
              <a:ext uri="{FF2B5EF4-FFF2-40B4-BE49-F238E27FC236}">
                <a16:creationId xmlns:a16="http://schemas.microsoft.com/office/drawing/2014/main" id="{EE80ABB0-C108-4410-AA5B-1C6EA9241E1D}"/>
              </a:ext>
            </a:extLst>
          </p:cNvPr>
          <p:cNvCxnSpPr>
            <a:cxnSpLocks/>
          </p:cNvCxnSpPr>
          <p:nvPr userDrawn="1"/>
        </p:nvCxnSpPr>
        <p:spPr>
          <a:xfrm>
            <a:off x="4853940"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4" name="Date Placeholder 3">
            <a:extLst>
              <a:ext uri="{FF2B5EF4-FFF2-40B4-BE49-F238E27FC236}">
                <a16:creationId xmlns:a16="http://schemas.microsoft.com/office/drawing/2014/main" id="{CE34CD0D-895D-4CE7-8A58-75AAFDB24F0B}"/>
              </a:ext>
            </a:extLst>
          </p:cNvPr>
          <p:cNvSpPr>
            <a:spLocks noGrp="1"/>
          </p:cNvSpPr>
          <p:nvPr>
            <p:ph type="dt" sz="half" idx="30"/>
          </p:nvPr>
        </p:nvSpPr>
        <p:spPr/>
        <p:txBody>
          <a:bodyPr/>
          <a:lstStyle/>
          <a:p>
            <a:r>
              <a:rPr lang="en-US"/>
              <a:t>GTR</a:t>
            </a:r>
            <a:endParaRPr lang="en-US" dirty="0"/>
          </a:p>
        </p:txBody>
      </p:sp>
    </p:spTree>
    <p:extLst>
      <p:ext uri="{BB962C8B-B14F-4D97-AF65-F5344CB8AC3E}">
        <p14:creationId xmlns:p14="http://schemas.microsoft.com/office/powerpoint/2010/main" val="387220075"/>
      </p:ext>
    </p:extLst>
  </p:cSld>
  <p:clrMapOvr>
    <a:masterClrMapping/>
  </p:clrMapOvr>
  <p:extLst>
    <p:ext uri="{DCECCB84-F9BA-43D5-87BE-67443E8EF086}">
      <p15:sldGuideLst xmlns:p15="http://schemas.microsoft.com/office/powerpoint/2012/main">
        <p15:guide id="1" orient="horz" pos="2160">
          <p15:clr>
            <a:srgbClr val="FBAE40"/>
          </p15:clr>
        </p15:guide>
        <p15:guide id="2" pos="3056">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mparison x3 alt Subheadin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6838E5-1113-4286-AD76-A09EFD068DC5}"/>
              </a:ext>
            </a:extLst>
          </p:cNvPr>
          <p:cNvSpPr>
            <a:spLocks noGrp="1"/>
          </p:cNvSpPr>
          <p:nvPr>
            <p:ph type="body" idx="1" hasCustomPrompt="1"/>
          </p:nvPr>
        </p:nvSpPr>
        <p:spPr>
          <a:xfrm>
            <a:off x="4948237" y="1178715"/>
            <a:ext cx="3986213"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p>
            <a:r>
              <a:rPr lang="en-US"/>
              <a:t>Click to edit Master title style</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4948237" y="1562101"/>
            <a:ext cx="3986213" cy="4219573"/>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9"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1" name="Text Placeholder 2">
            <a:extLst>
              <a:ext uri="{FF2B5EF4-FFF2-40B4-BE49-F238E27FC236}">
                <a16:creationId xmlns:a16="http://schemas.microsoft.com/office/drawing/2014/main" id="{BF9E5E8E-6E78-4078-A322-02BD3988E53E}"/>
              </a:ext>
            </a:extLst>
          </p:cNvPr>
          <p:cNvSpPr>
            <a:spLocks noGrp="1"/>
          </p:cNvSpPr>
          <p:nvPr>
            <p:ph type="body" idx="28" hasCustomPrompt="1"/>
          </p:nvPr>
        </p:nvSpPr>
        <p:spPr>
          <a:xfrm>
            <a:off x="763200" y="1177200"/>
            <a:ext cx="4006849"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13" name="Text Placeholder 2">
            <a:extLst>
              <a:ext uri="{FF2B5EF4-FFF2-40B4-BE49-F238E27FC236}">
                <a16:creationId xmlns:a16="http://schemas.microsoft.com/office/drawing/2014/main" id="{1DF4E786-3174-4997-9CE8-1C8217276794}"/>
              </a:ext>
            </a:extLst>
          </p:cNvPr>
          <p:cNvSpPr>
            <a:spLocks noGrp="1"/>
          </p:cNvSpPr>
          <p:nvPr>
            <p:ph type="body" idx="12" hasCustomPrompt="1"/>
          </p:nvPr>
        </p:nvSpPr>
        <p:spPr>
          <a:xfrm>
            <a:off x="763200" y="3600000"/>
            <a:ext cx="4006800" cy="367200"/>
          </a:xfrm>
          <a:prstGeom prst="rect">
            <a:avLst/>
          </a:prstGeom>
        </p:spPr>
        <p:txBody>
          <a:bodyPr anchor="t" anchorCtr="0"/>
          <a:lstStyle>
            <a:lvl1pPr marL="0" indent="0">
              <a:lnSpc>
                <a:spcPct val="99000"/>
              </a:lnSpc>
              <a:spcBef>
                <a:spcPts val="0"/>
              </a:spcBef>
              <a:buNone/>
              <a:defRPr sz="1200" b="0"/>
            </a:lvl1pPr>
            <a:lvl2pPr marL="0" indent="0">
              <a:lnSpc>
                <a:spcPct val="99000"/>
              </a:lnSpc>
              <a:spcBef>
                <a:spcPts val="0"/>
              </a:spcBef>
              <a:buNone/>
              <a:defRPr sz="1000" b="0">
                <a:latin typeface="+mn-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[Optional slide subtitle]</a:t>
            </a:r>
          </a:p>
          <a:p>
            <a:pPr lvl="1"/>
            <a:r>
              <a:rPr lang="en-US" dirty="0"/>
              <a:t>Level two</a:t>
            </a:r>
          </a:p>
        </p:txBody>
      </p:sp>
      <p:sp>
        <p:nvSpPr>
          <p:cNvPr id="14" name="Content Placeholder 4">
            <a:extLst>
              <a:ext uri="{FF2B5EF4-FFF2-40B4-BE49-F238E27FC236}">
                <a16:creationId xmlns:a16="http://schemas.microsoft.com/office/drawing/2014/main" id="{F2256986-AD51-4BDF-A7FD-D895439CAED1}"/>
              </a:ext>
            </a:extLst>
          </p:cNvPr>
          <p:cNvSpPr>
            <a:spLocks noGrp="1"/>
          </p:cNvSpPr>
          <p:nvPr>
            <p:ph sz="half" idx="29"/>
          </p:nvPr>
        </p:nvSpPr>
        <p:spPr>
          <a:xfrm>
            <a:off x="763200" y="1562101"/>
            <a:ext cx="4006800" cy="17964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5" name="Content Placeholder 5">
            <a:extLst>
              <a:ext uri="{FF2B5EF4-FFF2-40B4-BE49-F238E27FC236}">
                <a16:creationId xmlns:a16="http://schemas.microsoft.com/office/drawing/2014/main" id="{61CDEA8B-9143-4BE1-A3FB-F2F1E4DD2944}"/>
              </a:ext>
            </a:extLst>
          </p:cNvPr>
          <p:cNvSpPr>
            <a:spLocks noGrp="1"/>
          </p:cNvSpPr>
          <p:nvPr>
            <p:ph sz="half" idx="2"/>
          </p:nvPr>
        </p:nvSpPr>
        <p:spPr>
          <a:xfrm>
            <a:off x="763200" y="3985275"/>
            <a:ext cx="4006800" cy="1796400"/>
          </a:xfrm>
          <a:prstGeom prst="rect">
            <a:avLst/>
          </a:prstGeo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6" name="Straight Connector 15">
            <a:extLst>
              <a:ext uri="{FF2B5EF4-FFF2-40B4-BE49-F238E27FC236}">
                <a16:creationId xmlns:a16="http://schemas.microsoft.com/office/drawing/2014/main" id="{6EABDE0B-46E4-4C95-99AA-D47A462051F0}"/>
              </a:ext>
            </a:extLst>
          </p:cNvPr>
          <p:cNvCxnSpPr>
            <a:cxnSpLocks/>
          </p:cNvCxnSpPr>
          <p:nvPr userDrawn="1"/>
        </p:nvCxnSpPr>
        <p:spPr>
          <a:xfrm>
            <a:off x="4853940"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4" name="Date Placeholder 3">
            <a:extLst>
              <a:ext uri="{FF2B5EF4-FFF2-40B4-BE49-F238E27FC236}">
                <a16:creationId xmlns:a16="http://schemas.microsoft.com/office/drawing/2014/main" id="{45D67CD4-7BF4-4DFB-A2CC-18BA37703DCB}"/>
              </a:ext>
            </a:extLst>
          </p:cNvPr>
          <p:cNvSpPr>
            <a:spLocks noGrp="1"/>
          </p:cNvSpPr>
          <p:nvPr>
            <p:ph type="dt" sz="half" idx="30"/>
          </p:nvPr>
        </p:nvSpPr>
        <p:spPr/>
        <p:txBody>
          <a:bodyPr/>
          <a:lstStyle/>
          <a:p>
            <a:r>
              <a:rPr lang="en-US"/>
              <a:t>GTR</a:t>
            </a:r>
            <a:endParaRPr lang="en-US" dirty="0"/>
          </a:p>
        </p:txBody>
      </p:sp>
      <p:cxnSp>
        <p:nvCxnSpPr>
          <p:cNvPr id="18" name="Straight Connector 17">
            <a:extLst>
              <a:ext uri="{FF2B5EF4-FFF2-40B4-BE49-F238E27FC236}">
                <a16:creationId xmlns:a16="http://schemas.microsoft.com/office/drawing/2014/main" id="{3CAF3631-06A6-49F3-84C7-51ABD5EA827F}"/>
              </a:ext>
            </a:extLst>
          </p:cNvPr>
          <p:cNvCxnSpPr>
            <a:cxnSpLocks/>
          </p:cNvCxnSpPr>
          <p:nvPr userDrawn="1"/>
        </p:nvCxnSpPr>
        <p:spPr>
          <a:xfrm>
            <a:off x="762000" y="3432154"/>
            <a:ext cx="4008000"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4007037010"/>
      </p:ext>
    </p:extLst>
  </p:cSld>
  <p:clrMapOvr>
    <a:masterClrMapping/>
  </p:clrMapOvr>
  <p:extLst>
    <p:ext uri="{DCECCB84-F9BA-43D5-87BE-67443E8EF086}">
      <p15:sldGuideLst xmlns:p15="http://schemas.microsoft.com/office/powerpoint/2012/main">
        <p15:guide id="1" orient="horz" pos="2160">
          <p15:clr>
            <a:srgbClr val="FBAE40"/>
          </p15:clr>
        </p15:guide>
        <p15:guide id="2" pos="3056">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465466B-3F33-DB47-84A2-6F568D25265F}"/>
              </a:ext>
            </a:extLst>
          </p:cNvPr>
          <p:cNvSpPr>
            <a:spLocks noGrp="1"/>
          </p:cNvSpPr>
          <p:nvPr>
            <p:ph sz="half" idx="12"/>
          </p:nvPr>
        </p:nvSpPr>
        <p:spPr>
          <a:xfrm>
            <a:off x="762000" y="1204913"/>
            <a:ext cx="2600325" cy="45767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a:extLst>
              <a:ext uri="{FF2B5EF4-FFF2-40B4-BE49-F238E27FC236}">
                <a16:creationId xmlns:a16="http://schemas.microsoft.com/office/drawing/2014/main" id="{EBA115F8-994C-8A4C-ACE0-25AE5F0718D6}"/>
              </a:ext>
            </a:extLst>
          </p:cNvPr>
          <p:cNvSpPr>
            <a:spLocks noGrp="1"/>
          </p:cNvSpPr>
          <p:nvPr>
            <p:ph sz="half" idx="13"/>
          </p:nvPr>
        </p:nvSpPr>
        <p:spPr>
          <a:xfrm>
            <a:off x="3543301" y="1204913"/>
            <a:ext cx="5384799" cy="45767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a:extLst>
              <a:ext uri="{FF2B5EF4-FFF2-40B4-BE49-F238E27FC236}">
                <a16:creationId xmlns:a16="http://schemas.microsoft.com/office/drawing/2014/main" id="{216F110A-9320-4387-81E5-5F115FCCCD08}"/>
              </a:ext>
            </a:extLst>
          </p:cNvPr>
          <p:cNvSpPr>
            <a:spLocks noGrp="1"/>
          </p:cNvSpPr>
          <p:nvPr>
            <p:ph type="title"/>
          </p:nvPr>
        </p:nvSpPr>
        <p:spPr/>
        <p:txBody>
          <a:bodyPr/>
          <a:lstStyle/>
          <a:p>
            <a:r>
              <a:rPr lang="en-US"/>
              <a:t>Click to edit Master title style</a:t>
            </a:r>
          </a:p>
        </p:txBody>
      </p:sp>
      <p:sp>
        <p:nvSpPr>
          <p:cNvPr id="10" name="Text Placeholder 5">
            <a:extLst>
              <a:ext uri="{FF2B5EF4-FFF2-40B4-BE49-F238E27FC236}">
                <a16:creationId xmlns:a16="http://schemas.microsoft.com/office/drawing/2014/main" id="{939BCEF3-9C5D-4756-9915-CC5AF73129AA}"/>
              </a:ext>
            </a:extLst>
          </p:cNvPr>
          <p:cNvSpPr>
            <a:spLocks noGrp="1"/>
          </p:cNvSpPr>
          <p:nvPr>
            <p:ph type="body" sz="quarter" idx="27" hasCustomPrompt="1"/>
          </p:nvPr>
        </p:nvSpPr>
        <p:spPr>
          <a:xfrm>
            <a:off x="761999" y="6561807"/>
            <a:ext cx="6489701" cy="114519"/>
          </a:xfrm>
          <a:prstGeom prst="rect">
            <a:avLst/>
          </a:prstGeom>
        </p:spPr>
        <p:txBody>
          <a:bodyPr wrap="square" anchor="b" anchorCtr="0">
            <a:spAutoFit/>
          </a:bodyPr>
          <a:lstStyle>
            <a:lvl1pPr marL="0" indent="0">
              <a:lnSpc>
                <a:spcPct val="93000"/>
              </a:lnSpc>
              <a:spcBef>
                <a:spcPts val="0"/>
              </a:spcBef>
              <a:buFontTx/>
              <a:buNone/>
              <a:defRPr sz="800" b="0">
                <a:solidFill>
                  <a:schemeClr val="tx1"/>
                </a:solidFill>
                <a:latin typeface="+mn-lt"/>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cxnSp>
        <p:nvCxnSpPr>
          <p:cNvPr id="8" name="Straight Connector 7">
            <a:extLst>
              <a:ext uri="{FF2B5EF4-FFF2-40B4-BE49-F238E27FC236}">
                <a16:creationId xmlns:a16="http://schemas.microsoft.com/office/drawing/2014/main" id="{9AD79313-C6D3-46FE-B7B2-68654C0D7E16}"/>
              </a:ext>
            </a:extLst>
          </p:cNvPr>
          <p:cNvCxnSpPr>
            <a:cxnSpLocks/>
          </p:cNvCxnSpPr>
          <p:nvPr userDrawn="1"/>
        </p:nvCxnSpPr>
        <p:spPr>
          <a:xfrm>
            <a:off x="3457853"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3" name="Date Placeholder 2">
            <a:extLst>
              <a:ext uri="{FF2B5EF4-FFF2-40B4-BE49-F238E27FC236}">
                <a16:creationId xmlns:a16="http://schemas.microsoft.com/office/drawing/2014/main" id="{ECDCA16C-C955-4D60-AB2B-A2BF4E16C275}"/>
              </a:ext>
            </a:extLst>
          </p:cNvPr>
          <p:cNvSpPr>
            <a:spLocks noGrp="1"/>
          </p:cNvSpPr>
          <p:nvPr>
            <p:ph type="dt" sz="half" idx="28"/>
          </p:nvPr>
        </p:nvSpPr>
        <p:spPr/>
        <p:txBody>
          <a:bodyPr/>
          <a:lstStyle/>
          <a:p>
            <a:r>
              <a:rPr lang="en-US"/>
              <a:t>GTR</a:t>
            </a:r>
            <a:endParaRPr lang="en-US" dirty="0"/>
          </a:p>
        </p:txBody>
      </p:sp>
    </p:spTree>
    <p:extLst>
      <p:ext uri="{BB962C8B-B14F-4D97-AF65-F5344CB8AC3E}">
        <p14:creationId xmlns:p14="http://schemas.microsoft.com/office/powerpoint/2010/main" val="3114570246"/>
      </p:ext>
    </p:extLst>
  </p:cSld>
  <p:clrMapOvr>
    <a:masterClrMapping/>
  </p:clrMapOvr>
  <p:extLst>
    <p:ext uri="{DCECCB84-F9BA-43D5-87BE-67443E8EF086}">
      <p15:sldGuideLst xmlns:p15="http://schemas.microsoft.com/office/powerpoint/2012/main">
        <p15:guide id="1" pos="21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theme" Target="../theme/theme2.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8" Type="http://schemas.openxmlformats.org/officeDocument/2006/relationships/slideLayout" Target="../slideLayouts/slideLayout44.xml"/><Relationship Id="rId3"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9" Type="http://schemas.openxmlformats.org/officeDocument/2006/relationships/slideLayout" Target="../slideLayouts/slideLayout111.xml"/><Relationship Id="rId21" Type="http://schemas.openxmlformats.org/officeDocument/2006/relationships/slideLayout" Target="../slideLayouts/slideLayout93.xml"/><Relationship Id="rId34" Type="http://schemas.openxmlformats.org/officeDocument/2006/relationships/slideLayout" Target="../slideLayouts/slideLayout106.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33" Type="http://schemas.openxmlformats.org/officeDocument/2006/relationships/slideLayout" Target="../slideLayouts/slideLayout105.xml"/><Relationship Id="rId38" Type="http://schemas.openxmlformats.org/officeDocument/2006/relationships/slideLayout" Target="../slideLayouts/slideLayout110.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slideLayout" Target="../slideLayouts/slideLayout101.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slideLayout" Target="../slideLayouts/slideLayout104.xml"/><Relationship Id="rId37" Type="http://schemas.openxmlformats.org/officeDocument/2006/relationships/slideLayout" Target="../slideLayouts/slideLayout109.xml"/><Relationship Id="rId40" Type="http://schemas.openxmlformats.org/officeDocument/2006/relationships/theme" Target="../theme/theme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36" Type="http://schemas.openxmlformats.org/officeDocument/2006/relationships/slideLayout" Target="../slideLayouts/slideLayout108.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slideLayout" Target="../slideLayouts/slideLayout103.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 Id="rId30" Type="http://schemas.openxmlformats.org/officeDocument/2006/relationships/slideLayout" Target="../slideLayouts/slideLayout102.xml"/><Relationship Id="rId35" Type="http://schemas.openxmlformats.org/officeDocument/2006/relationships/slideLayout" Target="../slideLayouts/slideLayout107.xml"/><Relationship Id="rId8" Type="http://schemas.openxmlformats.org/officeDocument/2006/relationships/slideLayout" Target="../slideLayouts/slideLayout80.xml"/><Relationship Id="rId3"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E54075E3-0C5B-4B17-8C2A-192F41066A22}"/>
              </a:ext>
            </a:extLst>
          </p:cNvPr>
          <p:cNvSpPr/>
          <p:nvPr/>
        </p:nvSpPr>
        <p:spPr>
          <a:xfrm>
            <a:off x="181790" y="595556"/>
            <a:ext cx="267747" cy="388767"/>
          </a:xfrm>
          <a:custGeom>
            <a:avLst/>
            <a:gdLst>
              <a:gd name="connsiteX0" fmla="*/ 2487 w 267747"/>
              <a:gd name="connsiteY0" fmla="*/ 79195 h 388767"/>
              <a:gd name="connsiteX1" fmla="*/ 111707 w 267747"/>
              <a:gd name="connsiteY1" fmla="*/ 188415 h 388767"/>
              <a:gd name="connsiteX2" fmla="*/ 111791 w 267747"/>
              <a:gd name="connsiteY2" fmla="*/ 200269 h 388767"/>
              <a:gd name="connsiteX3" fmla="*/ 111707 w 267747"/>
              <a:gd name="connsiteY3" fmla="*/ 200353 h 388767"/>
              <a:gd name="connsiteX4" fmla="*/ 2487 w 267747"/>
              <a:gd name="connsiteY4" fmla="*/ 309573 h 388767"/>
              <a:gd name="connsiteX5" fmla="*/ 2349 w 267747"/>
              <a:gd name="connsiteY5" fmla="*/ 321246 h 388767"/>
              <a:gd name="connsiteX6" fmla="*/ 2487 w 267747"/>
              <a:gd name="connsiteY6" fmla="*/ 321384 h 388767"/>
              <a:gd name="connsiteX7" fmla="*/ 67384 w 267747"/>
              <a:gd name="connsiteY7" fmla="*/ 386281 h 388767"/>
              <a:gd name="connsiteX8" fmla="*/ 79058 w 267747"/>
              <a:gd name="connsiteY8" fmla="*/ 386418 h 388767"/>
              <a:gd name="connsiteX9" fmla="*/ 79195 w 267747"/>
              <a:gd name="connsiteY9" fmla="*/ 386281 h 388767"/>
              <a:gd name="connsiteX10" fmla="*/ 265250 w 267747"/>
              <a:gd name="connsiteY10" fmla="*/ 200353 h 388767"/>
              <a:gd name="connsiteX11" fmla="*/ 265334 w 267747"/>
              <a:gd name="connsiteY11" fmla="*/ 188499 h 388767"/>
              <a:gd name="connsiteX12" fmla="*/ 265250 w 267747"/>
              <a:gd name="connsiteY12" fmla="*/ 188415 h 388767"/>
              <a:gd name="connsiteX13" fmla="*/ 79195 w 267747"/>
              <a:gd name="connsiteY13" fmla="*/ 2487 h 388767"/>
              <a:gd name="connsiteX14" fmla="*/ 67521 w 267747"/>
              <a:gd name="connsiteY14" fmla="*/ 2349 h 388767"/>
              <a:gd name="connsiteX15" fmla="*/ 67384 w 267747"/>
              <a:gd name="connsiteY15" fmla="*/ 2487 h 388767"/>
              <a:gd name="connsiteX16" fmla="*/ 2487 w 267747"/>
              <a:gd name="connsiteY16" fmla="*/ 67384 h 388767"/>
              <a:gd name="connsiteX17" fmla="*/ 2349 w 267747"/>
              <a:gd name="connsiteY17" fmla="*/ 79058 h 388767"/>
              <a:gd name="connsiteX18" fmla="*/ 2487 w 267747"/>
              <a:gd name="connsiteY18" fmla="*/ 79195 h 38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747" h="388767">
                <a:moveTo>
                  <a:pt x="2487" y="79195"/>
                </a:moveTo>
                <a:lnTo>
                  <a:pt x="111707" y="188415"/>
                </a:lnTo>
                <a:cubicBezTo>
                  <a:pt x="115004" y="191665"/>
                  <a:pt x="115041" y="196972"/>
                  <a:pt x="111791" y="200269"/>
                </a:cubicBezTo>
                <a:cubicBezTo>
                  <a:pt x="111763" y="200297"/>
                  <a:pt x="111735" y="200325"/>
                  <a:pt x="111707" y="200353"/>
                </a:cubicBezTo>
                <a:lnTo>
                  <a:pt x="2487" y="309573"/>
                </a:lnTo>
                <a:cubicBezTo>
                  <a:pt x="-775" y="312759"/>
                  <a:pt x="-836" y="317985"/>
                  <a:pt x="2349" y="321246"/>
                </a:cubicBezTo>
                <a:cubicBezTo>
                  <a:pt x="2395" y="321293"/>
                  <a:pt x="2441" y="321339"/>
                  <a:pt x="2487" y="321384"/>
                </a:cubicBezTo>
                <a:lnTo>
                  <a:pt x="67384" y="386281"/>
                </a:lnTo>
                <a:cubicBezTo>
                  <a:pt x="70570" y="389542"/>
                  <a:pt x="75796" y="389604"/>
                  <a:pt x="79058" y="386418"/>
                </a:cubicBezTo>
                <a:cubicBezTo>
                  <a:pt x="79104" y="386373"/>
                  <a:pt x="79150" y="386327"/>
                  <a:pt x="79195" y="386281"/>
                </a:cubicBezTo>
                <a:lnTo>
                  <a:pt x="265250" y="200353"/>
                </a:lnTo>
                <a:cubicBezTo>
                  <a:pt x="268547" y="197103"/>
                  <a:pt x="268584" y="191796"/>
                  <a:pt x="265334" y="188499"/>
                </a:cubicBezTo>
                <a:cubicBezTo>
                  <a:pt x="265306" y="188471"/>
                  <a:pt x="265278" y="188443"/>
                  <a:pt x="265250" y="188415"/>
                </a:cubicBezTo>
                <a:lnTo>
                  <a:pt x="79195" y="2487"/>
                </a:lnTo>
                <a:cubicBezTo>
                  <a:pt x="76009" y="-775"/>
                  <a:pt x="70783" y="-836"/>
                  <a:pt x="67521" y="2349"/>
                </a:cubicBezTo>
                <a:cubicBezTo>
                  <a:pt x="67475" y="2395"/>
                  <a:pt x="67429" y="2441"/>
                  <a:pt x="67384" y="2487"/>
                </a:cubicBezTo>
                <a:lnTo>
                  <a:pt x="2487" y="67384"/>
                </a:lnTo>
                <a:cubicBezTo>
                  <a:pt x="-775" y="70570"/>
                  <a:pt x="-836" y="75796"/>
                  <a:pt x="2349" y="79058"/>
                </a:cubicBezTo>
                <a:cubicBezTo>
                  <a:pt x="2395" y="79104"/>
                  <a:pt x="2441" y="79150"/>
                  <a:pt x="2487" y="79195"/>
                </a:cubicBezTo>
              </a:path>
            </a:pathLst>
          </a:custGeom>
          <a:solidFill>
            <a:srgbClr val="FFBE37"/>
          </a:solidFill>
          <a:ln w="12700" cap="flat">
            <a:noFill/>
            <a:prstDash val="solid"/>
            <a:miter/>
          </a:ln>
        </p:spPr>
        <p:txBody>
          <a:bodyPr rtlCol="0" anchor="ctr"/>
          <a:lstStyle/>
          <a:p>
            <a:endParaRPr lang="en-US" noProof="0"/>
          </a:p>
        </p:txBody>
      </p:sp>
      <p:sp>
        <p:nvSpPr>
          <p:cNvPr id="2" name="Title Placeholder 1">
            <a:extLst>
              <a:ext uri="{FF2B5EF4-FFF2-40B4-BE49-F238E27FC236}">
                <a16:creationId xmlns:a16="http://schemas.microsoft.com/office/drawing/2014/main" id="{36D3E94B-F75A-43E2-84AB-FDF386CCE555}"/>
              </a:ext>
            </a:extLst>
          </p:cNvPr>
          <p:cNvSpPr>
            <a:spLocks noGrp="1"/>
          </p:cNvSpPr>
          <p:nvPr>
            <p:ph type="title"/>
          </p:nvPr>
        </p:nvSpPr>
        <p:spPr>
          <a:xfrm>
            <a:off x="762000" y="316396"/>
            <a:ext cx="6544235" cy="617836"/>
          </a:xfrm>
          <a:prstGeom prst="rect">
            <a:avLst/>
          </a:prstGeom>
        </p:spPr>
        <p:txBody>
          <a:bodyPr vert="horz" lIns="0" tIns="0" rIns="0" bIns="0" rtlCol="0" anchor="b" anchorCtr="0">
            <a:noAutofit/>
          </a:bodyPr>
          <a:lstStyle/>
          <a:p>
            <a:endParaRPr lang="en-US" noProof="0"/>
          </a:p>
        </p:txBody>
      </p:sp>
      <p:sp>
        <p:nvSpPr>
          <p:cNvPr id="3" name="Text Placeholder 2">
            <a:extLst>
              <a:ext uri="{FF2B5EF4-FFF2-40B4-BE49-F238E27FC236}">
                <a16:creationId xmlns:a16="http://schemas.microsoft.com/office/drawing/2014/main" id="{FC54B348-3077-4F00-B031-9D2252B7D36C}"/>
              </a:ext>
            </a:extLst>
          </p:cNvPr>
          <p:cNvSpPr>
            <a:spLocks noGrp="1"/>
          </p:cNvSpPr>
          <p:nvPr>
            <p:ph type="body" idx="1"/>
          </p:nvPr>
        </p:nvSpPr>
        <p:spPr>
          <a:xfrm>
            <a:off x="761999" y="1204912"/>
            <a:ext cx="8166099" cy="4576763"/>
          </a:xfrm>
          <a:prstGeom prst="rect">
            <a:avLst/>
          </a:prstGeom>
        </p:spPr>
        <p:txBody>
          <a:bodyPr vert="horz" lIns="0" tIns="0" rIns="0" bIns="0" spcCol="18288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Ninth level</a:t>
            </a:r>
          </a:p>
        </p:txBody>
      </p:sp>
      <p:sp>
        <p:nvSpPr>
          <p:cNvPr id="8" name="Slide Number">
            <a:extLst>
              <a:ext uri="{FF2B5EF4-FFF2-40B4-BE49-F238E27FC236}">
                <a16:creationId xmlns:a16="http://schemas.microsoft.com/office/drawing/2014/main" id="{B208C041-2079-C143-BCBB-CA39FC0EE2EA}"/>
              </a:ext>
            </a:extLst>
          </p:cNvPr>
          <p:cNvSpPr txBox="1">
            <a:spLocks/>
          </p:cNvSpPr>
          <p:nvPr userDrawn="1"/>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C69B7A4-A2A9-C149-B668-A90F474E3BB4}" type="slidenum">
              <a:rPr lang="en-US" sz="1500" b="0" cap="all" baseline="0" noProof="0" smtClean="0">
                <a:solidFill>
                  <a:schemeClr val="tx1"/>
                </a:solidFill>
                <a:latin typeface="JPM AM Pro Light" panose="020B0303040103020003" pitchFamily="34" charset="0"/>
              </a:rPr>
              <a:pPr algn="ctr"/>
              <a:t>‹#›</a:t>
            </a:fld>
            <a:endParaRPr lang="en-US" sz="1500" b="0" cap="all" baseline="0" noProof="0">
              <a:solidFill>
                <a:schemeClr val="tx1"/>
              </a:solidFill>
              <a:latin typeface="JPM AM Pro Light" panose="020B0303040103020003" pitchFamily="34" charset="0"/>
            </a:endParaRPr>
          </a:p>
        </p:txBody>
      </p:sp>
      <p:sp>
        <p:nvSpPr>
          <p:cNvPr id="5" name="Date Placeholder 4">
            <a:extLst>
              <a:ext uri="{FF2B5EF4-FFF2-40B4-BE49-F238E27FC236}">
                <a16:creationId xmlns:a16="http://schemas.microsoft.com/office/drawing/2014/main" id="{E04D6E14-D246-4A73-864B-3BF3A7133973}"/>
              </a:ext>
            </a:extLst>
          </p:cNvPr>
          <p:cNvSpPr>
            <a:spLocks noGrp="1"/>
          </p:cNvSpPr>
          <p:nvPr>
            <p:ph type="dt" sz="half" idx="2"/>
          </p:nvPr>
        </p:nvSpPr>
        <p:spPr>
          <a:xfrm>
            <a:off x="7836824" y="645871"/>
            <a:ext cx="472467" cy="365125"/>
          </a:xfrm>
          <a:prstGeom prst="rect">
            <a:avLst/>
          </a:prstGeom>
        </p:spPr>
        <p:txBody>
          <a:bodyPr vert="horz" lIns="0" tIns="0" rIns="0" bIns="0" rtlCol="0" anchor="ctr"/>
          <a:lstStyle>
            <a:lvl1pPr algn="l">
              <a:defRPr sz="1500" cap="all" spc="0" baseline="0">
                <a:solidFill>
                  <a:schemeClr val="tx1"/>
                </a:solidFill>
                <a:latin typeface="JPM AM Pro Light" panose="020B0303040103020003" pitchFamily="34" charset="0"/>
              </a:defRPr>
            </a:lvl1pPr>
          </a:lstStyle>
          <a:p>
            <a:r>
              <a:rPr lang="en-US" noProof="0"/>
              <a:t>GTR</a:t>
            </a:r>
          </a:p>
        </p:txBody>
      </p:sp>
      <p:cxnSp>
        <p:nvCxnSpPr>
          <p:cNvPr id="17" name="Straight Connector 16">
            <a:extLst>
              <a:ext uri="{FF2B5EF4-FFF2-40B4-BE49-F238E27FC236}">
                <a16:creationId xmlns:a16="http://schemas.microsoft.com/office/drawing/2014/main" id="{7A48D36D-67C3-4F14-AD11-3516602EA8CD}"/>
              </a:ext>
            </a:extLst>
          </p:cNvPr>
          <p:cNvCxnSpPr/>
          <p:nvPr userDrawn="1"/>
        </p:nvCxnSpPr>
        <p:spPr>
          <a:xfrm>
            <a:off x="761999" y="1080294"/>
            <a:ext cx="8166098" cy="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8" name="Rectangle: Rounded Corners 17">
            <a:extLst>
              <a:ext uri="{FF2B5EF4-FFF2-40B4-BE49-F238E27FC236}">
                <a16:creationId xmlns:a16="http://schemas.microsoft.com/office/drawing/2014/main" id="{CCF6862E-C79B-440D-84F7-2D6AF8C8A99C}"/>
              </a:ext>
            </a:extLst>
          </p:cNvPr>
          <p:cNvSpPr/>
          <p:nvPr userDrawn="1"/>
        </p:nvSpPr>
        <p:spPr>
          <a:xfrm>
            <a:off x="7699375" y="702469"/>
            <a:ext cx="1242664" cy="245270"/>
          </a:xfrm>
          <a:prstGeom prst="roundRect">
            <a:avLst>
              <a:gd name="adj" fmla="val 50000"/>
            </a:avLst>
          </a:prstGeom>
          <a:noFill/>
          <a:ln w="5080" cap="sq">
            <a:solidFill>
              <a:schemeClr val="tx1"/>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p>
        </p:txBody>
      </p:sp>
      <p:cxnSp>
        <p:nvCxnSpPr>
          <p:cNvPr id="20" name="Straight Connector 19">
            <a:extLst>
              <a:ext uri="{FF2B5EF4-FFF2-40B4-BE49-F238E27FC236}">
                <a16:creationId xmlns:a16="http://schemas.microsoft.com/office/drawing/2014/main" id="{4C0CB8B8-7151-4799-8D35-4452D4CAC1A5}"/>
              </a:ext>
            </a:extLst>
          </p:cNvPr>
          <p:cNvCxnSpPr/>
          <p:nvPr userDrawn="1"/>
        </p:nvCxnSpPr>
        <p:spPr>
          <a:xfrm>
            <a:off x="8313547" y="702469"/>
            <a:ext cx="0" cy="245270"/>
          </a:xfrm>
          <a:prstGeom prst="line">
            <a:avLst/>
          </a:prstGeom>
          <a:ln w="5080" cap="flat">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19" name="Straight Connector 18">
            <a:extLst>
              <a:ext uri="{FF2B5EF4-FFF2-40B4-BE49-F238E27FC236}">
                <a16:creationId xmlns:a16="http://schemas.microsoft.com/office/drawing/2014/main" id="{DE4D5BA6-3793-492A-8A92-A5772F48B553}"/>
              </a:ext>
            </a:extLst>
          </p:cNvPr>
          <p:cNvCxnSpPr/>
          <p:nvPr userDrawn="1"/>
        </p:nvCxnSpPr>
        <p:spPr>
          <a:xfrm>
            <a:off x="636588" y="0"/>
            <a:ext cx="0" cy="685800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grpSp>
        <p:nvGrpSpPr>
          <p:cNvPr id="12" name="Group 11">
            <a:extLst>
              <a:ext uri="{FF2B5EF4-FFF2-40B4-BE49-F238E27FC236}">
                <a16:creationId xmlns:a16="http://schemas.microsoft.com/office/drawing/2014/main" id="{A56D8E53-EA72-4B70-BEBD-670797F2A320}"/>
              </a:ext>
            </a:extLst>
          </p:cNvPr>
          <p:cNvGrpSpPr>
            <a:grpSpLocks noChangeAspect="1"/>
          </p:cNvGrpSpPr>
          <p:nvPr userDrawn="1"/>
        </p:nvGrpSpPr>
        <p:grpSpPr>
          <a:xfrm>
            <a:off x="7630207" y="6220619"/>
            <a:ext cx="1311832" cy="432000"/>
            <a:chOff x="9004113" y="6854839"/>
            <a:chExt cx="1441384" cy="474663"/>
          </a:xfrm>
          <a:solidFill>
            <a:schemeClr val="tx1"/>
          </a:solidFill>
        </p:grpSpPr>
        <p:sp>
          <p:nvSpPr>
            <p:cNvPr id="13" name="Freeform: Shape 12">
              <a:extLst>
                <a:ext uri="{FF2B5EF4-FFF2-40B4-BE49-F238E27FC236}">
                  <a16:creationId xmlns:a16="http://schemas.microsoft.com/office/drawing/2014/main" id="{F44C3C9B-25BC-41E1-98F8-4E46D2A75740}"/>
                </a:ext>
              </a:extLst>
            </p:cNvPr>
            <p:cNvSpPr/>
            <p:nvPr/>
          </p:nvSpPr>
          <p:spPr>
            <a:xfrm>
              <a:off x="9004113" y="6854839"/>
              <a:ext cx="146924" cy="217571"/>
            </a:xfrm>
            <a:custGeom>
              <a:avLst/>
              <a:gdLst>
                <a:gd name="connsiteX0" fmla="*/ 146922 w 146924"/>
                <a:gd name="connsiteY0" fmla="*/ -3 h 217571"/>
                <a:gd name="connsiteX1" fmla="*/ 61254 w 146924"/>
                <a:gd name="connsiteY1" fmla="*/ -3 h 217571"/>
                <a:gd name="connsiteX2" fmla="*/ 61254 w 146924"/>
                <a:gd name="connsiteY2" fmla="*/ 7464 h 217571"/>
                <a:gd name="connsiteX3" fmla="*/ 88546 w 146924"/>
                <a:gd name="connsiteY3" fmla="*/ 7464 h 217571"/>
                <a:gd name="connsiteX4" fmla="*/ 88546 w 146924"/>
                <a:gd name="connsiteY4" fmla="*/ 152435 h 217571"/>
                <a:gd name="connsiteX5" fmla="*/ 50285 w 146924"/>
                <a:gd name="connsiteY5" fmla="*/ 208278 h 217571"/>
                <a:gd name="connsiteX6" fmla="*/ 30937 w 146924"/>
                <a:gd name="connsiteY6" fmla="*/ 188771 h 217571"/>
                <a:gd name="connsiteX7" fmla="*/ 15916 w 146924"/>
                <a:gd name="connsiteY7" fmla="*/ 163201 h 217571"/>
                <a:gd name="connsiteX8" fmla="*/ -2 w 146924"/>
                <a:gd name="connsiteY8" fmla="*/ 182332 h 217571"/>
                <a:gd name="connsiteX9" fmla="*/ 54018 w 146924"/>
                <a:gd name="connsiteY9" fmla="*/ 217569 h 217571"/>
                <a:gd name="connsiteX10" fmla="*/ 118718 w 146924"/>
                <a:gd name="connsiteY10" fmla="*/ 148614 h 217571"/>
                <a:gd name="connsiteX11" fmla="*/ 118718 w 146924"/>
                <a:gd name="connsiteY11" fmla="*/ 7406 h 217571"/>
                <a:gd name="connsiteX12" fmla="*/ 146922 w 146924"/>
                <a:gd name="connsiteY12" fmla="*/ 7406 h 2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924" h="217571">
                  <a:moveTo>
                    <a:pt x="146922" y="-3"/>
                  </a:moveTo>
                  <a:lnTo>
                    <a:pt x="61254" y="-3"/>
                  </a:lnTo>
                  <a:lnTo>
                    <a:pt x="61254" y="7464"/>
                  </a:lnTo>
                  <a:lnTo>
                    <a:pt x="88546" y="7464"/>
                  </a:lnTo>
                  <a:lnTo>
                    <a:pt x="88546" y="152435"/>
                  </a:lnTo>
                  <a:cubicBezTo>
                    <a:pt x="88546" y="196021"/>
                    <a:pt x="76665" y="208278"/>
                    <a:pt x="50285" y="208278"/>
                  </a:cubicBezTo>
                  <a:cubicBezTo>
                    <a:pt x="33643" y="208278"/>
                    <a:pt x="30937" y="195457"/>
                    <a:pt x="30937" y="188771"/>
                  </a:cubicBezTo>
                  <a:cubicBezTo>
                    <a:pt x="30937" y="172969"/>
                    <a:pt x="30069" y="163201"/>
                    <a:pt x="15916" y="163201"/>
                  </a:cubicBezTo>
                  <a:cubicBezTo>
                    <a:pt x="1763" y="163201"/>
                    <a:pt x="-2" y="177846"/>
                    <a:pt x="-2" y="182332"/>
                  </a:cubicBezTo>
                  <a:cubicBezTo>
                    <a:pt x="-2" y="202258"/>
                    <a:pt x="15149" y="217569"/>
                    <a:pt x="54018" y="217569"/>
                  </a:cubicBezTo>
                  <a:cubicBezTo>
                    <a:pt x="100412" y="217569"/>
                    <a:pt x="118718" y="201650"/>
                    <a:pt x="118718" y="148614"/>
                  </a:cubicBezTo>
                  <a:lnTo>
                    <a:pt x="118718" y="7406"/>
                  </a:lnTo>
                  <a:lnTo>
                    <a:pt x="146922" y="7406"/>
                  </a:lnTo>
                  <a:close/>
                </a:path>
              </a:pathLst>
            </a:custGeom>
            <a:grpFill/>
            <a:ln w="144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AA7E9B6-DC35-4BF7-87E4-971501606B9D}"/>
                </a:ext>
              </a:extLst>
            </p:cNvPr>
            <p:cNvSpPr/>
            <p:nvPr/>
          </p:nvSpPr>
          <p:spPr>
            <a:xfrm>
              <a:off x="9139946" y="7038800"/>
              <a:ext cx="33831" cy="33890"/>
            </a:xfrm>
            <a:custGeom>
              <a:avLst/>
              <a:gdLst>
                <a:gd name="connsiteX0" fmla="*/ 16863 w 33831"/>
                <a:gd name="connsiteY0" fmla="*/ 6 h 33890"/>
                <a:gd name="connsiteX1" fmla="*/ 4939 w 33831"/>
                <a:gd name="connsiteY1" fmla="*/ 4868 h 33890"/>
                <a:gd name="connsiteX2" fmla="*/ 4 w 33831"/>
                <a:gd name="connsiteY2" fmla="*/ 17039 h 33890"/>
                <a:gd name="connsiteX3" fmla="*/ 4968 w 33831"/>
                <a:gd name="connsiteY3" fmla="*/ 28992 h 33890"/>
                <a:gd name="connsiteX4" fmla="*/ 16863 w 33831"/>
                <a:gd name="connsiteY4" fmla="*/ 33883 h 33890"/>
                <a:gd name="connsiteX5" fmla="*/ 28917 w 33831"/>
                <a:gd name="connsiteY5" fmla="*/ 28992 h 33890"/>
                <a:gd name="connsiteX6" fmla="*/ 33823 w 33831"/>
                <a:gd name="connsiteY6" fmla="*/ 17039 h 33890"/>
                <a:gd name="connsiteX7" fmla="*/ 28917 w 33831"/>
                <a:gd name="connsiteY7" fmla="*/ 4868 h 33890"/>
                <a:gd name="connsiteX8" fmla="*/ 16863 w 33831"/>
                <a:gd name="connsiteY8" fmla="*/ 6 h 3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31" h="33890">
                  <a:moveTo>
                    <a:pt x="16863" y="6"/>
                  </a:moveTo>
                  <a:cubicBezTo>
                    <a:pt x="12377" y="-147"/>
                    <a:pt x="8039" y="1623"/>
                    <a:pt x="4939" y="4868"/>
                  </a:cubicBezTo>
                  <a:cubicBezTo>
                    <a:pt x="1690" y="8074"/>
                    <a:pt x="-95" y="12476"/>
                    <a:pt x="4" y="17039"/>
                  </a:cubicBezTo>
                  <a:cubicBezTo>
                    <a:pt x="-124" y="21549"/>
                    <a:pt x="1683" y="25899"/>
                    <a:pt x="4968" y="28992"/>
                  </a:cubicBezTo>
                  <a:cubicBezTo>
                    <a:pt x="8081" y="32204"/>
                    <a:pt x="12390" y="33977"/>
                    <a:pt x="16863" y="33883"/>
                  </a:cubicBezTo>
                  <a:cubicBezTo>
                    <a:pt x="21385" y="33990"/>
                    <a:pt x="25748" y="32219"/>
                    <a:pt x="28917" y="28992"/>
                  </a:cubicBezTo>
                  <a:cubicBezTo>
                    <a:pt x="32169" y="25880"/>
                    <a:pt x="33950" y="21538"/>
                    <a:pt x="33823" y="17039"/>
                  </a:cubicBezTo>
                  <a:cubicBezTo>
                    <a:pt x="33929" y="12480"/>
                    <a:pt x="32155" y="8080"/>
                    <a:pt x="28917" y="4868"/>
                  </a:cubicBezTo>
                  <a:cubicBezTo>
                    <a:pt x="25764" y="1621"/>
                    <a:pt x="21387" y="-144"/>
                    <a:pt x="16863" y="6"/>
                  </a:cubicBezTo>
                </a:path>
              </a:pathLst>
            </a:custGeom>
            <a:grpFill/>
            <a:ln w="144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C23F086-92F9-49A6-8146-7B357F47B42A}"/>
                </a:ext>
              </a:extLst>
            </p:cNvPr>
            <p:cNvSpPr/>
            <p:nvPr/>
          </p:nvSpPr>
          <p:spPr>
            <a:xfrm>
              <a:off x="9323608" y="7038801"/>
              <a:ext cx="33835" cy="33881"/>
            </a:xfrm>
            <a:custGeom>
              <a:avLst/>
              <a:gdLst>
                <a:gd name="connsiteX0" fmla="*/ 16794 w 33835"/>
                <a:gd name="connsiteY0" fmla="*/ 5 h 33881"/>
                <a:gd name="connsiteX1" fmla="*/ 4855 w 33835"/>
                <a:gd name="connsiteY1" fmla="*/ 4867 h 33881"/>
                <a:gd name="connsiteX2" fmla="*/ 8 w 33835"/>
                <a:gd name="connsiteY2" fmla="*/ 17037 h 33881"/>
                <a:gd name="connsiteX3" fmla="*/ 4855 w 33835"/>
                <a:gd name="connsiteY3" fmla="*/ 28990 h 33881"/>
                <a:gd name="connsiteX4" fmla="*/ 28906 w 33835"/>
                <a:gd name="connsiteY4" fmla="*/ 28990 h 33881"/>
                <a:gd name="connsiteX5" fmla="*/ 33826 w 33835"/>
                <a:gd name="connsiteY5" fmla="*/ 17037 h 33881"/>
                <a:gd name="connsiteX6" fmla="*/ 28906 w 33835"/>
                <a:gd name="connsiteY6" fmla="*/ 4867 h 33881"/>
                <a:gd name="connsiteX7" fmla="*/ 16794 w 33835"/>
                <a:gd name="connsiteY7" fmla="*/ 5 h 3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5" h="33881">
                  <a:moveTo>
                    <a:pt x="16794" y="5"/>
                  </a:moveTo>
                  <a:cubicBezTo>
                    <a:pt x="12307" y="-130"/>
                    <a:pt x="7971" y="1636"/>
                    <a:pt x="4855" y="4867"/>
                  </a:cubicBezTo>
                  <a:cubicBezTo>
                    <a:pt x="1641" y="8088"/>
                    <a:pt x="-111" y="12488"/>
                    <a:pt x="8" y="17037"/>
                  </a:cubicBezTo>
                  <a:cubicBezTo>
                    <a:pt x="-149" y="21529"/>
                    <a:pt x="1614" y="25876"/>
                    <a:pt x="4855" y="28990"/>
                  </a:cubicBezTo>
                  <a:cubicBezTo>
                    <a:pt x="11547" y="35508"/>
                    <a:pt x="22215" y="35508"/>
                    <a:pt x="28906" y="28990"/>
                  </a:cubicBezTo>
                  <a:cubicBezTo>
                    <a:pt x="32172" y="25888"/>
                    <a:pt x="33962" y="21541"/>
                    <a:pt x="33826" y="17037"/>
                  </a:cubicBezTo>
                  <a:cubicBezTo>
                    <a:pt x="33948" y="12473"/>
                    <a:pt x="32165" y="8065"/>
                    <a:pt x="28906" y="4867"/>
                  </a:cubicBezTo>
                  <a:cubicBezTo>
                    <a:pt x="25724" y="1627"/>
                    <a:pt x="21334" y="-137"/>
                    <a:pt x="16794" y="5"/>
                  </a:cubicBezTo>
                </a:path>
              </a:pathLst>
            </a:custGeom>
            <a:grpFill/>
            <a:ln w="144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3BA05D7-379F-4089-8E76-CC9B9DF59B3B}"/>
                </a:ext>
              </a:extLst>
            </p:cNvPr>
            <p:cNvSpPr/>
            <p:nvPr/>
          </p:nvSpPr>
          <p:spPr>
            <a:xfrm>
              <a:off x="9198342" y="6854839"/>
              <a:ext cx="165664" cy="212275"/>
            </a:xfrm>
            <a:custGeom>
              <a:avLst/>
              <a:gdLst>
                <a:gd name="connsiteX0" fmla="*/ 77331 w 165664"/>
                <a:gd name="connsiteY0" fmla="*/ 114926 h 212275"/>
                <a:gd name="connsiteX1" fmla="*/ 60241 w 165664"/>
                <a:gd name="connsiteY1" fmla="*/ 114926 h 212275"/>
                <a:gd name="connsiteX2" fmla="*/ 60241 w 165664"/>
                <a:gd name="connsiteY2" fmla="*/ 8419 h 212275"/>
                <a:gd name="connsiteX3" fmla="*/ 75754 w 165664"/>
                <a:gd name="connsiteY3" fmla="*/ 8173 h 212275"/>
                <a:gd name="connsiteX4" fmla="*/ 136735 w 165664"/>
                <a:gd name="connsiteY4" fmla="*/ 63163 h 212275"/>
                <a:gd name="connsiteX5" fmla="*/ 77331 w 165664"/>
                <a:gd name="connsiteY5" fmla="*/ 114882 h 212275"/>
                <a:gd name="connsiteX6" fmla="*/ 88821 w 165664"/>
                <a:gd name="connsiteY6" fmla="*/ -3 h 212275"/>
                <a:gd name="connsiteX7" fmla="*/ 4889 w 165664"/>
                <a:gd name="connsiteY7" fmla="*/ -3 h 212275"/>
                <a:gd name="connsiteX8" fmla="*/ 4889 w 165664"/>
                <a:gd name="connsiteY8" fmla="*/ 7464 h 212275"/>
                <a:gd name="connsiteX9" fmla="*/ 29490 w 165664"/>
                <a:gd name="connsiteY9" fmla="*/ 7464 h 212275"/>
                <a:gd name="connsiteX10" fmla="*/ 29490 w 165664"/>
                <a:gd name="connsiteY10" fmla="*/ 172911 h 212275"/>
                <a:gd name="connsiteX11" fmla="*/ 27319 w 165664"/>
                <a:gd name="connsiteY11" fmla="*/ 190276 h 212275"/>
                <a:gd name="connsiteX12" fmla="*/ 17190 w 165664"/>
                <a:gd name="connsiteY12" fmla="*/ 199943 h 212275"/>
                <a:gd name="connsiteX13" fmla="*/ -2 w 165664"/>
                <a:gd name="connsiteY13" fmla="*/ 202678 h 212275"/>
                <a:gd name="connsiteX14" fmla="*/ -2 w 165664"/>
                <a:gd name="connsiteY14" fmla="*/ 212272 h 212275"/>
                <a:gd name="connsiteX15" fmla="*/ 90268 w 165664"/>
                <a:gd name="connsiteY15" fmla="*/ 212272 h 212275"/>
                <a:gd name="connsiteX16" fmla="*/ 90268 w 165664"/>
                <a:gd name="connsiteY16" fmla="*/ 202678 h 212275"/>
                <a:gd name="connsiteX17" fmla="*/ 72975 w 165664"/>
                <a:gd name="connsiteY17" fmla="*/ 200203 h 212275"/>
                <a:gd name="connsiteX18" fmla="*/ 62383 w 165664"/>
                <a:gd name="connsiteY18" fmla="*/ 190464 h 212275"/>
                <a:gd name="connsiteX19" fmla="*/ 60140 w 165664"/>
                <a:gd name="connsiteY19" fmla="*/ 176948 h 212275"/>
                <a:gd name="connsiteX20" fmla="*/ 60140 w 165664"/>
                <a:gd name="connsiteY20" fmla="*/ 123116 h 212275"/>
                <a:gd name="connsiteX21" fmla="*/ 82570 w 165664"/>
                <a:gd name="connsiteY21" fmla="*/ 123001 h 212275"/>
                <a:gd name="connsiteX22" fmla="*/ 165662 w 165664"/>
                <a:gd name="connsiteY22" fmla="*/ 61253 h 212275"/>
                <a:gd name="connsiteX23" fmla="*/ 88821 w 165664"/>
                <a:gd name="connsiteY23" fmla="*/ -3 h 21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64" h="212275">
                  <a:moveTo>
                    <a:pt x="77331" y="114926"/>
                  </a:moveTo>
                  <a:lnTo>
                    <a:pt x="60241" y="114926"/>
                  </a:lnTo>
                  <a:lnTo>
                    <a:pt x="60241" y="8419"/>
                  </a:lnTo>
                  <a:lnTo>
                    <a:pt x="75754" y="8173"/>
                  </a:lnTo>
                  <a:cubicBezTo>
                    <a:pt x="125795" y="8173"/>
                    <a:pt x="136735" y="29200"/>
                    <a:pt x="136735" y="63163"/>
                  </a:cubicBezTo>
                  <a:cubicBezTo>
                    <a:pt x="136735" y="97416"/>
                    <a:pt x="117054" y="114882"/>
                    <a:pt x="77331" y="114882"/>
                  </a:cubicBezTo>
                  <a:moveTo>
                    <a:pt x="88821" y="-3"/>
                  </a:moveTo>
                  <a:lnTo>
                    <a:pt x="4889" y="-3"/>
                  </a:lnTo>
                  <a:lnTo>
                    <a:pt x="4889" y="7464"/>
                  </a:lnTo>
                  <a:lnTo>
                    <a:pt x="29490" y="7464"/>
                  </a:lnTo>
                  <a:lnTo>
                    <a:pt x="29490" y="172911"/>
                  </a:lnTo>
                  <a:cubicBezTo>
                    <a:pt x="29490" y="185935"/>
                    <a:pt x="28723" y="186499"/>
                    <a:pt x="27319" y="190276"/>
                  </a:cubicBezTo>
                  <a:cubicBezTo>
                    <a:pt x="25771" y="194516"/>
                    <a:pt x="22327" y="197816"/>
                    <a:pt x="17190" y="199943"/>
                  </a:cubicBezTo>
                  <a:cubicBezTo>
                    <a:pt x="13398" y="201607"/>
                    <a:pt x="7639" y="202475"/>
                    <a:pt x="-2" y="202678"/>
                  </a:cubicBezTo>
                  <a:lnTo>
                    <a:pt x="-2" y="212272"/>
                  </a:lnTo>
                  <a:lnTo>
                    <a:pt x="90268" y="212272"/>
                  </a:lnTo>
                  <a:lnTo>
                    <a:pt x="90268" y="202678"/>
                  </a:lnTo>
                  <a:cubicBezTo>
                    <a:pt x="82642" y="202475"/>
                    <a:pt x="76781" y="201607"/>
                    <a:pt x="72975" y="200203"/>
                  </a:cubicBezTo>
                  <a:cubicBezTo>
                    <a:pt x="67621" y="198033"/>
                    <a:pt x="64076" y="194849"/>
                    <a:pt x="62383" y="190464"/>
                  </a:cubicBezTo>
                  <a:cubicBezTo>
                    <a:pt x="60935" y="186789"/>
                    <a:pt x="60140" y="183533"/>
                    <a:pt x="60140" y="176948"/>
                  </a:cubicBezTo>
                  <a:lnTo>
                    <a:pt x="60140" y="123116"/>
                  </a:lnTo>
                  <a:lnTo>
                    <a:pt x="82570" y="123001"/>
                  </a:lnTo>
                  <a:cubicBezTo>
                    <a:pt x="147472" y="123001"/>
                    <a:pt x="165662" y="96953"/>
                    <a:pt x="165662" y="61253"/>
                  </a:cubicBezTo>
                  <a:cubicBezTo>
                    <a:pt x="165662" y="25234"/>
                    <a:pt x="154519" y="-3"/>
                    <a:pt x="88821" y="-3"/>
                  </a:cubicBezTo>
                </a:path>
              </a:pathLst>
            </a:custGeom>
            <a:grpFill/>
            <a:ln w="144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6B680A5-7207-4F97-8841-B0B158D47F71}"/>
                </a:ext>
              </a:extLst>
            </p:cNvPr>
            <p:cNvSpPr/>
            <p:nvPr/>
          </p:nvSpPr>
          <p:spPr>
            <a:xfrm>
              <a:off x="9394338" y="6854839"/>
              <a:ext cx="252012" cy="212289"/>
            </a:xfrm>
            <a:custGeom>
              <a:avLst/>
              <a:gdLst>
                <a:gd name="connsiteX0" fmla="*/ 227844 w 252012"/>
                <a:gd name="connsiteY0" fmla="*/ 189683 h 212289"/>
                <a:gd name="connsiteX1" fmla="*/ 226079 w 252012"/>
                <a:gd name="connsiteY1" fmla="*/ 175212 h 212289"/>
                <a:gd name="connsiteX2" fmla="*/ 226079 w 252012"/>
                <a:gd name="connsiteY2" fmla="*/ 7493 h 212289"/>
                <a:gd name="connsiteX3" fmla="*/ 247785 w 252012"/>
                <a:gd name="connsiteY3" fmla="*/ 7493 h 212289"/>
                <a:gd name="connsiteX4" fmla="*/ 247785 w 252012"/>
                <a:gd name="connsiteY4" fmla="*/ -3 h 212289"/>
                <a:gd name="connsiteX5" fmla="*/ 194850 w 252012"/>
                <a:gd name="connsiteY5" fmla="*/ -3 h 212289"/>
                <a:gd name="connsiteX6" fmla="*/ 130946 w 252012"/>
                <a:gd name="connsiteY6" fmla="*/ 162072 h 212289"/>
                <a:gd name="connsiteX7" fmla="*/ 129499 w 252012"/>
                <a:gd name="connsiteY7" fmla="*/ 163071 h 212289"/>
                <a:gd name="connsiteX8" fmla="*/ 127965 w 252012"/>
                <a:gd name="connsiteY8" fmla="*/ 162072 h 212289"/>
                <a:gd name="connsiteX9" fmla="*/ 60111 w 252012"/>
                <a:gd name="connsiteY9" fmla="*/ -3 h 212289"/>
                <a:gd name="connsiteX10" fmla="*/ 1214 w 252012"/>
                <a:gd name="connsiteY10" fmla="*/ -3 h 212289"/>
                <a:gd name="connsiteX11" fmla="*/ 1214 w 252012"/>
                <a:gd name="connsiteY11" fmla="*/ 7507 h 212289"/>
                <a:gd name="connsiteX12" fmla="*/ 25597 w 252012"/>
                <a:gd name="connsiteY12" fmla="*/ 7507 h 212289"/>
                <a:gd name="connsiteX13" fmla="*/ 25597 w 252012"/>
                <a:gd name="connsiteY13" fmla="*/ 168787 h 212289"/>
                <a:gd name="connsiteX14" fmla="*/ 25091 w 252012"/>
                <a:gd name="connsiteY14" fmla="*/ 183779 h 212289"/>
                <a:gd name="connsiteX15" fmla="*/ 21574 w 252012"/>
                <a:gd name="connsiteY15" fmla="*/ 194039 h 212289"/>
                <a:gd name="connsiteX16" fmla="*/ 12110 w 252012"/>
                <a:gd name="connsiteY16" fmla="*/ 200927 h 212289"/>
                <a:gd name="connsiteX17" fmla="*/ -2 w 252012"/>
                <a:gd name="connsiteY17" fmla="*/ 202635 h 212289"/>
                <a:gd name="connsiteX18" fmla="*/ -2 w 252012"/>
                <a:gd name="connsiteY18" fmla="*/ 212287 h 212289"/>
                <a:gd name="connsiteX19" fmla="*/ 59821 w 252012"/>
                <a:gd name="connsiteY19" fmla="*/ 212287 h 212289"/>
                <a:gd name="connsiteX20" fmla="*/ 59821 w 252012"/>
                <a:gd name="connsiteY20" fmla="*/ 202591 h 212289"/>
                <a:gd name="connsiteX21" fmla="*/ 49691 w 252012"/>
                <a:gd name="connsiteY21" fmla="*/ 200884 h 212289"/>
                <a:gd name="connsiteX22" fmla="*/ 40010 w 252012"/>
                <a:gd name="connsiteY22" fmla="*/ 194140 h 212289"/>
                <a:gd name="connsiteX23" fmla="*/ 36479 w 252012"/>
                <a:gd name="connsiteY23" fmla="*/ 183677 h 212289"/>
                <a:gd name="connsiteX24" fmla="*/ 35785 w 252012"/>
                <a:gd name="connsiteY24" fmla="*/ 168729 h 212289"/>
                <a:gd name="connsiteX25" fmla="*/ 35785 w 252012"/>
                <a:gd name="connsiteY25" fmla="*/ 29720 h 212289"/>
                <a:gd name="connsiteX26" fmla="*/ 39287 w 252012"/>
                <a:gd name="connsiteY26" fmla="*/ 29720 h 212289"/>
                <a:gd name="connsiteX27" fmla="*/ 115867 w 252012"/>
                <a:gd name="connsiteY27" fmla="*/ 212243 h 212289"/>
                <a:gd name="connsiteX28" fmla="*/ 122235 w 252012"/>
                <a:gd name="connsiteY28" fmla="*/ 212243 h 212289"/>
                <a:gd name="connsiteX29" fmla="*/ 194054 w 252012"/>
                <a:gd name="connsiteY29" fmla="*/ 31674 h 212289"/>
                <a:gd name="connsiteX30" fmla="*/ 195849 w 252012"/>
                <a:gd name="connsiteY30" fmla="*/ 31674 h 212289"/>
                <a:gd name="connsiteX31" fmla="*/ 195849 w 252012"/>
                <a:gd name="connsiteY31" fmla="*/ 175255 h 212289"/>
                <a:gd name="connsiteX32" fmla="*/ 194011 w 252012"/>
                <a:gd name="connsiteY32" fmla="*/ 190117 h 212289"/>
                <a:gd name="connsiteX33" fmla="*/ 185053 w 252012"/>
                <a:gd name="connsiteY33" fmla="*/ 200030 h 212289"/>
                <a:gd name="connsiteX34" fmla="*/ 170163 w 252012"/>
                <a:gd name="connsiteY34" fmla="*/ 202649 h 212289"/>
                <a:gd name="connsiteX35" fmla="*/ 170163 w 252012"/>
                <a:gd name="connsiteY35" fmla="*/ 212243 h 212289"/>
                <a:gd name="connsiteX36" fmla="*/ 252011 w 252012"/>
                <a:gd name="connsiteY36" fmla="*/ 212243 h 212289"/>
                <a:gd name="connsiteX37" fmla="*/ 252011 w 252012"/>
                <a:gd name="connsiteY37" fmla="*/ 202591 h 212289"/>
                <a:gd name="connsiteX38" fmla="*/ 236961 w 252012"/>
                <a:gd name="connsiteY38" fmla="*/ 199813 h 212289"/>
                <a:gd name="connsiteX39" fmla="*/ 227801 w 252012"/>
                <a:gd name="connsiteY39" fmla="*/ 189683 h 2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2012" h="212289">
                  <a:moveTo>
                    <a:pt x="227844" y="189683"/>
                  </a:moveTo>
                  <a:cubicBezTo>
                    <a:pt x="226524" y="184977"/>
                    <a:pt x="225930" y="180097"/>
                    <a:pt x="226079" y="175212"/>
                  </a:cubicBezTo>
                  <a:lnTo>
                    <a:pt x="226079" y="7493"/>
                  </a:lnTo>
                  <a:lnTo>
                    <a:pt x="247785" y="7493"/>
                  </a:lnTo>
                  <a:lnTo>
                    <a:pt x="247785" y="-3"/>
                  </a:lnTo>
                  <a:lnTo>
                    <a:pt x="194850" y="-3"/>
                  </a:lnTo>
                  <a:lnTo>
                    <a:pt x="130946" y="162072"/>
                  </a:lnTo>
                  <a:cubicBezTo>
                    <a:pt x="130722" y="162676"/>
                    <a:pt x="130143" y="163075"/>
                    <a:pt x="129499" y="163071"/>
                  </a:cubicBezTo>
                  <a:cubicBezTo>
                    <a:pt x="128829" y="163094"/>
                    <a:pt x="128216" y="162695"/>
                    <a:pt x="127965" y="162072"/>
                  </a:cubicBezTo>
                  <a:cubicBezTo>
                    <a:pt x="127965" y="162072"/>
                    <a:pt x="60878" y="1922"/>
                    <a:pt x="60111" y="-3"/>
                  </a:cubicBezTo>
                  <a:lnTo>
                    <a:pt x="1214" y="-3"/>
                  </a:lnTo>
                  <a:lnTo>
                    <a:pt x="1214" y="7507"/>
                  </a:lnTo>
                  <a:lnTo>
                    <a:pt x="25597" y="7507"/>
                  </a:lnTo>
                  <a:lnTo>
                    <a:pt x="25597" y="168787"/>
                  </a:lnTo>
                  <a:cubicBezTo>
                    <a:pt x="25597" y="168787"/>
                    <a:pt x="25091" y="183677"/>
                    <a:pt x="25091" y="183779"/>
                  </a:cubicBezTo>
                  <a:cubicBezTo>
                    <a:pt x="24765" y="187433"/>
                    <a:pt x="23558" y="190954"/>
                    <a:pt x="21574" y="194039"/>
                  </a:cubicBezTo>
                  <a:cubicBezTo>
                    <a:pt x="19263" y="197314"/>
                    <a:pt x="15938" y="199736"/>
                    <a:pt x="12110" y="200927"/>
                  </a:cubicBezTo>
                  <a:cubicBezTo>
                    <a:pt x="8174" y="202070"/>
                    <a:pt x="4096" y="202645"/>
                    <a:pt x="-2" y="202635"/>
                  </a:cubicBezTo>
                  <a:lnTo>
                    <a:pt x="-2" y="212287"/>
                  </a:lnTo>
                  <a:lnTo>
                    <a:pt x="59821" y="212287"/>
                  </a:lnTo>
                  <a:lnTo>
                    <a:pt x="59821" y="202591"/>
                  </a:lnTo>
                  <a:cubicBezTo>
                    <a:pt x="56371" y="202619"/>
                    <a:pt x="52942" y="202040"/>
                    <a:pt x="49691" y="200884"/>
                  </a:cubicBezTo>
                  <a:cubicBezTo>
                    <a:pt x="45806" y="199771"/>
                    <a:pt x="42401" y="197399"/>
                    <a:pt x="40010" y="194140"/>
                  </a:cubicBezTo>
                  <a:cubicBezTo>
                    <a:pt x="38010" y="190987"/>
                    <a:pt x="36799" y="187398"/>
                    <a:pt x="36479" y="183677"/>
                  </a:cubicBezTo>
                  <a:cubicBezTo>
                    <a:pt x="36479" y="183677"/>
                    <a:pt x="35785" y="168743"/>
                    <a:pt x="35785" y="168729"/>
                  </a:cubicBezTo>
                  <a:lnTo>
                    <a:pt x="35785" y="29720"/>
                  </a:lnTo>
                  <a:lnTo>
                    <a:pt x="39287" y="29720"/>
                  </a:lnTo>
                  <a:cubicBezTo>
                    <a:pt x="39287" y="29720"/>
                    <a:pt x="115086" y="210261"/>
                    <a:pt x="115867" y="212243"/>
                  </a:cubicBezTo>
                  <a:lnTo>
                    <a:pt x="122235" y="212243"/>
                  </a:lnTo>
                  <a:lnTo>
                    <a:pt x="194054" y="31674"/>
                  </a:lnTo>
                  <a:lnTo>
                    <a:pt x="195849" y="31674"/>
                  </a:lnTo>
                  <a:lnTo>
                    <a:pt x="195849" y="175255"/>
                  </a:lnTo>
                  <a:cubicBezTo>
                    <a:pt x="195988" y="180274"/>
                    <a:pt x="195368" y="185284"/>
                    <a:pt x="194011" y="190117"/>
                  </a:cubicBezTo>
                  <a:cubicBezTo>
                    <a:pt x="192522" y="194516"/>
                    <a:pt x="189280" y="198105"/>
                    <a:pt x="185053" y="200030"/>
                  </a:cubicBezTo>
                  <a:cubicBezTo>
                    <a:pt x="181826" y="201477"/>
                    <a:pt x="176761" y="202417"/>
                    <a:pt x="170163" y="202649"/>
                  </a:cubicBezTo>
                  <a:lnTo>
                    <a:pt x="170163" y="212243"/>
                  </a:lnTo>
                  <a:lnTo>
                    <a:pt x="252011" y="212243"/>
                  </a:lnTo>
                  <a:lnTo>
                    <a:pt x="252011" y="202591"/>
                  </a:lnTo>
                  <a:cubicBezTo>
                    <a:pt x="245470" y="202287"/>
                    <a:pt x="240434" y="201376"/>
                    <a:pt x="236961" y="199813"/>
                  </a:cubicBezTo>
                  <a:cubicBezTo>
                    <a:pt x="232612" y="197884"/>
                    <a:pt x="229284" y="194204"/>
                    <a:pt x="227801" y="189683"/>
                  </a:cubicBezTo>
                </a:path>
              </a:pathLst>
            </a:custGeom>
            <a:grpFill/>
            <a:ln w="144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87C2386-8F01-493F-8BD0-090371EB9B4F}"/>
                </a:ext>
              </a:extLst>
            </p:cNvPr>
            <p:cNvSpPr/>
            <p:nvPr/>
          </p:nvSpPr>
          <p:spPr>
            <a:xfrm>
              <a:off x="9661183" y="6911580"/>
              <a:ext cx="141483" cy="161713"/>
            </a:xfrm>
            <a:custGeom>
              <a:avLst/>
              <a:gdLst>
                <a:gd name="connsiteX0" fmla="*/ 70501 w 141483"/>
                <a:gd name="connsiteY0" fmla="*/ 152348 h 161713"/>
                <a:gd name="connsiteX1" fmla="*/ 32572 w 141483"/>
                <a:gd name="connsiteY1" fmla="*/ 82004 h 161713"/>
                <a:gd name="connsiteX2" fmla="*/ 70501 w 141483"/>
                <a:gd name="connsiteY2" fmla="*/ 9418 h 161713"/>
                <a:gd name="connsiteX3" fmla="*/ 108863 w 141483"/>
                <a:gd name="connsiteY3" fmla="*/ 79356 h 161713"/>
                <a:gd name="connsiteX4" fmla="*/ 70501 w 141483"/>
                <a:gd name="connsiteY4" fmla="*/ 152348 h 161713"/>
                <a:gd name="connsiteX5" fmla="*/ 71094 w 141483"/>
                <a:gd name="connsiteY5" fmla="*/ -3 h 161713"/>
                <a:gd name="connsiteX6" fmla="*/ -2 w 141483"/>
                <a:gd name="connsiteY6" fmla="*/ 81165 h 161713"/>
                <a:gd name="connsiteX7" fmla="*/ 70081 w 141483"/>
                <a:gd name="connsiteY7" fmla="*/ 161711 h 161713"/>
                <a:gd name="connsiteX8" fmla="*/ 141481 w 141483"/>
                <a:gd name="connsiteY8" fmla="*/ 79732 h 161713"/>
                <a:gd name="connsiteX9" fmla="*/ 71094 w 141483"/>
                <a:gd name="connsiteY9" fmla="*/ -3 h 16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483" h="161713">
                  <a:moveTo>
                    <a:pt x="70501" y="152348"/>
                  </a:moveTo>
                  <a:cubicBezTo>
                    <a:pt x="37681" y="152348"/>
                    <a:pt x="32572" y="135634"/>
                    <a:pt x="32572" y="82004"/>
                  </a:cubicBezTo>
                  <a:cubicBezTo>
                    <a:pt x="32572" y="40559"/>
                    <a:pt x="35134" y="9418"/>
                    <a:pt x="70501" y="9418"/>
                  </a:cubicBezTo>
                  <a:cubicBezTo>
                    <a:pt x="108704" y="9418"/>
                    <a:pt x="108863" y="41630"/>
                    <a:pt x="108863" y="79356"/>
                  </a:cubicBezTo>
                  <a:cubicBezTo>
                    <a:pt x="108863" y="133637"/>
                    <a:pt x="99819" y="152348"/>
                    <a:pt x="70501" y="152348"/>
                  </a:cubicBezTo>
                  <a:moveTo>
                    <a:pt x="71094" y="-3"/>
                  </a:moveTo>
                  <a:cubicBezTo>
                    <a:pt x="27377" y="-3"/>
                    <a:pt x="-2" y="29590"/>
                    <a:pt x="-2" y="81165"/>
                  </a:cubicBezTo>
                  <a:cubicBezTo>
                    <a:pt x="-2" y="156718"/>
                    <a:pt x="57665" y="161711"/>
                    <a:pt x="70081" y="161711"/>
                  </a:cubicBezTo>
                  <a:cubicBezTo>
                    <a:pt x="94682" y="161711"/>
                    <a:pt x="141481" y="146053"/>
                    <a:pt x="141481" y="79732"/>
                  </a:cubicBezTo>
                  <a:cubicBezTo>
                    <a:pt x="141481" y="28129"/>
                    <a:pt x="111555" y="-3"/>
                    <a:pt x="71094" y="-3"/>
                  </a:cubicBezTo>
                </a:path>
              </a:pathLst>
            </a:custGeom>
            <a:grpFill/>
            <a:ln w="1444"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C2375C12-24F8-4656-84F4-2E7B0BBADE3F}"/>
                </a:ext>
              </a:extLst>
            </p:cNvPr>
            <p:cNvSpPr/>
            <p:nvPr/>
          </p:nvSpPr>
          <p:spPr>
            <a:xfrm>
              <a:off x="9817745" y="6913910"/>
              <a:ext cx="130123" cy="153349"/>
            </a:xfrm>
            <a:custGeom>
              <a:avLst/>
              <a:gdLst>
                <a:gd name="connsiteX0" fmla="*/ 99139 w 130123"/>
                <a:gd name="connsiteY0" fmla="*/ 26 h 153349"/>
                <a:gd name="connsiteX1" fmla="*/ 56840 w 130123"/>
                <a:gd name="connsiteY1" fmla="*/ 31862 h 153349"/>
                <a:gd name="connsiteX2" fmla="*/ 54742 w 130123"/>
                <a:gd name="connsiteY2" fmla="*/ 31862 h 153349"/>
                <a:gd name="connsiteX3" fmla="*/ 49532 w 130123"/>
                <a:gd name="connsiteY3" fmla="*/ 1473 h 153349"/>
                <a:gd name="connsiteX4" fmla="*/ -2 w 130123"/>
                <a:gd name="connsiteY4" fmla="*/ 1473 h 153349"/>
                <a:gd name="connsiteX5" fmla="*/ -2 w 130123"/>
                <a:gd name="connsiteY5" fmla="*/ 9519 h 153349"/>
                <a:gd name="connsiteX6" fmla="*/ 27203 w 130123"/>
                <a:gd name="connsiteY6" fmla="*/ 9519 h 153349"/>
                <a:gd name="connsiteX7" fmla="*/ 27203 w 130123"/>
                <a:gd name="connsiteY7" fmla="*/ 114014 h 153349"/>
                <a:gd name="connsiteX8" fmla="*/ 24107 w 130123"/>
                <a:gd name="connsiteY8" fmla="*/ 136791 h 153349"/>
                <a:gd name="connsiteX9" fmla="*/ 4368 w 130123"/>
                <a:gd name="connsiteY9" fmla="*/ 143781 h 153349"/>
                <a:gd name="connsiteX10" fmla="*/ 27 w 130123"/>
                <a:gd name="connsiteY10" fmla="*/ 143781 h 153349"/>
                <a:gd name="connsiteX11" fmla="*/ 27 w 130123"/>
                <a:gd name="connsiteY11" fmla="*/ 153346 h 153349"/>
                <a:gd name="connsiteX12" fmla="*/ 84697 w 130123"/>
                <a:gd name="connsiteY12" fmla="*/ 153346 h 153349"/>
                <a:gd name="connsiteX13" fmla="*/ 84697 w 130123"/>
                <a:gd name="connsiteY13" fmla="*/ 143781 h 153349"/>
                <a:gd name="connsiteX14" fmla="*/ 80167 w 130123"/>
                <a:gd name="connsiteY14" fmla="*/ 143781 h 153349"/>
                <a:gd name="connsiteX15" fmla="*/ 60386 w 130123"/>
                <a:gd name="connsiteY15" fmla="*/ 136372 h 153349"/>
                <a:gd name="connsiteX16" fmla="*/ 56507 w 130123"/>
                <a:gd name="connsiteY16" fmla="*/ 114014 h 153349"/>
                <a:gd name="connsiteX17" fmla="*/ 56507 w 130123"/>
                <a:gd name="connsiteY17" fmla="*/ 59675 h 153349"/>
                <a:gd name="connsiteX18" fmla="*/ 87142 w 130123"/>
                <a:gd name="connsiteY18" fmla="*/ 20459 h 153349"/>
                <a:gd name="connsiteX19" fmla="*/ 122944 w 130123"/>
                <a:gd name="connsiteY19" fmla="*/ 36377 h 153349"/>
                <a:gd name="connsiteX20" fmla="*/ 99168 w 130123"/>
                <a:gd name="connsiteY20" fmla="*/ -3 h 15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123" h="153349">
                  <a:moveTo>
                    <a:pt x="99139" y="26"/>
                  </a:moveTo>
                  <a:cubicBezTo>
                    <a:pt x="73091" y="26"/>
                    <a:pt x="64003" y="15756"/>
                    <a:pt x="56840" y="31862"/>
                  </a:cubicBezTo>
                  <a:cubicBezTo>
                    <a:pt x="56141" y="31809"/>
                    <a:pt x="55441" y="31809"/>
                    <a:pt x="54742" y="31862"/>
                  </a:cubicBezTo>
                  <a:cubicBezTo>
                    <a:pt x="54568" y="31862"/>
                    <a:pt x="49532" y="1473"/>
                    <a:pt x="49532" y="1473"/>
                  </a:cubicBezTo>
                  <a:lnTo>
                    <a:pt x="-2" y="1473"/>
                  </a:lnTo>
                  <a:lnTo>
                    <a:pt x="-2" y="9519"/>
                  </a:lnTo>
                  <a:lnTo>
                    <a:pt x="27203" y="9519"/>
                  </a:lnTo>
                  <a:lnTo>
                    <a:pt x="27203" y="114014"/>
                  </a:lnTo>
                  <a:cubicBezTo>
                    <a:pt x="27203" y="124361"/>
                    <a:pt x="26683" y="132436"/>
                    <a:pt x="24107" y="136791"/>
                  </a:cubicBezTo>
                  <a:cubicBezTo>
                    <a:pt x="21068" y="141813"/>
                    <a:pt x="14773" y="143781"/>
                    <a:pt x="4368" y="143781"/>
                  </a:cubicBezTo>
                  <a:lnTo>
                    <a:pt x="27" y="143781"/>
                  </a:lnTo>
                  <a:lnTo>
                    <a:pt x="27" y="153346"/>
                  </a:lnTo>
                  <a:lnTo>
                    <a:pt x="84697" y="153346"/>
                  </a:lnTo>
                  <a:lnTo>
                    <a:pt x="84697" y="143781"/>
                  </a:lnTo>
                  <a:lnTo>
                    <a:pt x="80167" y="143781"/>
                  </a:lnTo>
                  <a:cubicBezTo>
                    <a:pt x="69010" y="143781"/>
                    <a:pt x="63352" y="141321"/>
                    <a:pt x="60386" y="136372"/>
                  </a:cubicBezTo>
                  <a:cubicBezTo>
                    <a:pt x="57708" y="132030"/>
                    <a:pt x="56507" y="124795"/>
                    <a:pt x="56507" y="114014"/>
                  </a:cubicBezTo>
                  <a:lnTo>
                    <a:pt x="56507" y="59675"/>
                  </a:lnTo>
                  <a:cubicBezTo>
                    <a:pt x="56507" y="41341"/>
                    <a:pt x="70891" y="20459"/>
                    <a:pt x="87142" y="20459"/>
                  </a:cubicBezTo>
                  <a:cubicBezTo>
                    <a:pt x="104102" y="20459"/>
                    <a:pt x="104710" y="45291"/>
                    <a:pt x="122944" y="36377"/>
                  </a:cubicBezTo>
                  <a:cubicBezTo>
                    <a:pt x="135968" y="30053"/>
                    <a:pt x="133073" y="-3"/>
                    <a:pt x="99168" y="-3"/>
                  </a:cubicBezTo>
                </a:path>
              </a:pathLst>
            </a:custGeom>
            <a:grpFill/>
            <a:ln w="1444"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5C94EEA-00D0-48CE-9B74-ED04937BE168}"/>
                </a:ext>
              </a:extLst>
            </p:cNvPr>
            <p:cNvSpPr/>
            <p:nvPr/>
          </p:nvSpPr>
          <p:spPr>
            <a:xfrm>
              <a:off x="10121575" y="6911594"/>
              <a:ext cx="151138" cy="159890"/>
            </a:xfrm>
            <a:custGeom>
              <a:avLst/>
              <a:gdLst>
                <a:gd name="connsiteX0" fmla="*/ 88448 w 151138"/>
                <a:gd name="connsiteY0" fmla="*/ 123927 h 159890"/>
                <a:gd name="connsiteX1" fmla="*/ 87884 w 151138"/>
                <a:gd name="connsiteY1" fmla="*/ 125113 h 159890"/>
                <a:gd name="connsiteX2" fmla="*/ 87262 w 151138"/>
                <a:gd name="connsiteY2" fmla="*/ 125736 h 159890"/>
                <a:gd name="connsiteX3" fmla="*/ 53573 w 151138"/>
                <a:gd name="connsiteY3" fmla="*/ 143955 h 159890"/>
                <a:gd name="connsiteX4" fmla="*/ 29710 w 151138"/>
                <a:gd name="connsiteY4" fmla="*/ 117458 h 159890"/>
                <a:gd name="connsiteX5" fmla="*/ 88448 w 151138"/>
                <a:gd name="connsiteY5" fmla="*/ 75102 h 159890"/>
                <a:gd name="connsiteX6" fmla="*/ 132831 w 151138"/>
                <a:gd name="connsiteY6" fmla="*/ 139961 h 159890"/>
                <a:gd name="connsiteX7" fmla="*/ 120212 w 151138"/>
                <a:gd name="connsiteY7" fmla="*/ 126228 h 159890"/>
                <a:gd name="connsiteX8" fmla="*/ 119706 w 151138"/>
                <a:gd name="connsiteY8" fmla="*/ 106836 h 159890"/>
                <a:gd name="connsiteX9" fmla="*/ 119706 w 151138"/>
                <a:gd name="connsiteY9" fmla="*/ 43294 h 159890"/>
                <a:gd name="connsiteX10" fmla="*/ 109576 w 151138"/>
                <a:gd name="connsiteY10" fmla="*/ 12268 h 159890"/>
                <a:gd name="connsiteX11" fmla="*/ 64817 w 151138"/>
                <a:gd name="connsiteY11" fmla="*/ -3 h 159890"/>
                <a:gd name="connsiteX12" fmla="*/ 18380 w 151138"/>
                <a:gd name="connsiteY12" fmla="*/ 11719 h 159890"/>
                <a:gd name="connsiteX13" fmla="*/ 4965 w 151138"/>
                <a:gd name="connsiteY13" fmla="*/ 36088 h 159890"/>
                <a:gd name="connsiteX14" fmla="*/ 8684 w 151138"/>
                <a:gd name="connsiteY14" fmla="*/ 46217 h 159890"/>
                <a:gd name="connsiteX15" fmla="*/ 17902 w 151138"/>
                <a:gd name="connsiteY15" fmla="*/ 49618 h 159890"/>
                <a:gd name="connsiteX16" fmla="*/ 32836 w 151138"/>
                <a:gd name="connsiteY16" fmla="*/ 33946 h 159890"/>
                <a:gd name="connsiteX17" fmla="*/ 39985 w 151138"/>
                <a:gd name="connsiteY17" fmla="*/ 16422 h 159890"/>
                <a:gd name="connsiteX18" fmla="*/ 60244 w 151138"/>
                <a:gd name="connsiteY18" fmla="*/ 9461 h 159890"/>
                <a:gd name="connsiteX19" fmla="*/ 82573 w 151138"/>
                <a:gd name="connsiteY19" fmla="*/ 18216 h 159890"/>
                <a:gd name="connsiteX20" fmla="*/ 88506 w 151138"/>
                <a:gd name="connsiteY20" fmla="*/ 40386 h 159890"/>
                <a:gd name="connsiteX21" fmla="*/ 88506 w 151138"/>
                <a:gd name="connsiteY21" fmla="*/ 65739 h 159890"/>
                <a:gd name="connsiteX22" fmla="*/ 88 w 151138"/>
                <a:gd name="connsiteY22" fmla="*/ 123319 h 159890"/>
                <a:gd name="connsiteX23" fmla="*/ 39782 w 151138"/>
                <a:gd name="connsiteY23" fmla="*/ 159887 h 159890"/>
                <a:gd name="connsiteX24" fmla="*/ 89418 w 151138"/>
                <a:gd name="connsiteY24" fmla="*/ 134751 h 159890"/>
                <a:gd name="connsiteX25" fmla="*/ 118259 w 151138"/>
                <a:gd name="connsiteY25" fmla="*/ 157991 h 159890"/>
                <a:gd name="connsiteX26" fmla="*/ 151137 w 151138"/>
                <a:gd name="connsiteY26" fmla="*/ 123507 h 159890"/>
                <a:gd name="connsiteX27" fmla="*/ 146043 w 151138"/>
                <a:gd name="connsiteY27" fmla="*/ 123507 h 159890"/>
                <a:gd name="connsiteX28" fmla="*/ 132860 w 151138"/>
                <a:gd name="connsiteY28" fmla="*/ 139961 h 15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138" h="159890">
                  <a:moveTo>
                    <a:pt x="88448" y="123927"/>
                  </a:moveTo>
                  <a:cubicBezTo>
                    <a:pt x="88525" y="124401"/>
                    <a:pt x="88301" y="124873"/>
                    <a:pt x="87884" y="125113"/>
                  </a:cubicBezTo>
                  <a:lnTo>
                    <a:pt x="87262" y="125736"/>
                  </a:lnTo>
                  <a:cubicBezTo>
                    <a:pt x="72791" y="139165"/>
                    <a:pt x="61662" y="143955"/>
                    <a:pt x="53573" y="143955"/>
                  </a:cubicBezTo>
                  <a:cubicBezTo>
                    <a:pt x="32822" y="143955"/>
                    <a:pt x="29710" y="126285"/>
                    <a:pt x="29710" y="117458"/>
                  </a:cubicBezTo>
                  <a:cubicBezTo>
                    <a:pt x="29710" y="89211"/>
                    <a:pt x="67610" y="75102"/>
                    <a:pt x="88448" y="75102"/>
                  </a:cubicBezTo>
                  <a:close/>
                  <a:moveTo>
                    <a:pt x="132831" y="139961"/>
                  </a:moveTo>
                  <a:cubicBezTo>
                    <a:pt x="123786" y="139961"/>
                    <a:pt x="120907" y="134823"/>
                    <a:pt x="120212" y="126228"/>
                  </a:cubicBezTo>
                  <a:lnTo>
                    <a:pt x="119706" y="106836"/>
                  </a:lnTo>
                  <a:lnTo>
                    <a:pt x="119706" y="43294"/>
                  </a:lnTo>
                  <a:cubicBezTo>
                    <a:pt x="119706" y="29590"/>
                    <a:pt x="117535" y="20314"/>
                    <a:pt x="109576" y="12268"/>
                  </a:cubicBezTo>
                  <a:cubicBezTo>
                    <a:pt x="101617" y="4223"/>
                    <a:pt x="86668" y="-3"/>
                    <a:pt x="64817" y="-3"/>
                  </a:cubicBezTo>
                  <a:cubicBezTo>
                    <a:pt x="43863" y="-3"/>
                    <a:pt x="28263" y="4005"/>
                    <a:pt x="18380" y="11719"/>
                  </a:cubicBezTo>
                  <a:cubicBezTo>
                    <a:pt x="8684" y="19200"/>
                    <a:pt x="4965" y="26190"/>
                    <a:pt x="4965" y="36088"/>
                  </a:cubicBezTo>
                  <a:cubicBezTo>
                    <a:pt x="4965" y="40747"/>
                    <a:pt x="6152" y="44003"/>
                    <a:pt x="8684" y="46217"/>
                  </a:cubicBezTo>
                  <a:cubicBezTo>
                    <a:pt x="11195" y="48511"/>
                    <a:pt x="14503" y="49732"/>
                    <a:pt x="17902" y="49618"/>
                  </a:cubicBezTo>
                  <a:cubicBezTo>
                    <a:pt x="26339" y="49618"/>
                    <a:pt x="31085" y="45277"/>
                    <a:pt x="32836" y="33946"/>
                  </a:cubicBezTo>
                  <a:cubicBezTo>
                    <a:pt x="34095" y="25553"/>
                    <a:pt x="35918" y="20763"/>
                    <a:pt x="39985" y="16422"/>
                  </a:cubicBezTo>
                  <a:cubicBezTo>
                    <a:pt x="44254" y="11776"/>
                    <a:pt x="51055" y="9461"/>
                    <a:pt x="60244" y="9461"/>
                  </a:cubicBezTo>
                  <a:cubicBezTo>
                    <a:pt x="70823" y="9461"/>
                    <a:pt x="78376" y="12355"/>
                    <a:pt x="82573" y="18216"/>
                  </a:cubicBezTo>
                  <a:cubicBezTo>
                    <a:pt x="86451" y="23715"/>
                    <a:pt x="88506" y="31168"/>
                    <a:pt x="88506" y="40386"/>
                  </a:cubicBezTo>
                  <a:lnTo>
                    <a:pt x="88506" y="65739"/>
                  </a:lnTo>
                  <a:cubicBezTo>
                    <a:pt x="61358" y="68300"/>
                    <a:pt x="-2734" y="73510"/>
                    <a:pt x="88" y="123319"/>
                  </a:cubicBezTo>
                  <a:cubicBezTo>
                    <a:pt x="1159" y="142797"/>
                    <a:pt x="18003" y="159887"/>
                    <a:pt x="39782" y="159887"/>
                  </a:cubicBezTo>
                  <a:cubicBezTo>
                    <a:pt x="63819" y="159887"/>
                    <a:pt x="79057" y="145937"/>
                    <a:pt x="89418" y="134751"/>
                  </a:cubicBezTo>
                  <a:cubicBezTo>
                    <a:pt x="91068" y="145315"/>
                    <a:pt x="100705" y="157991"/>
                    <a:pt x="118259" y="157991"/>
                  </a:cubicBezTo>
                  <a:cubicBezTo>
                    <a:pt x="137954" y="157991"/>
                    <a:pt x="149762" y="148137"/>
                    <a:pt x="151137" y="123507"/>
                  </a:cubicBezTo>
                  <a:lnTo>
                    <a:pt x="146043" y="123507"/>
                  </a:lnTo>
                  <a:cubicBezTo>
                    <a:pt x="144740" y="134216"/>
                    <a:pt x="138229" y="139961"/>
                    <a:pt x="132860" y="139961"/>
                  </a:cubicBezTo>
                </a:path>
              </a:pathLst>
            </a:custGeom>
            <a:grpFill/>
            <a:ln w="1444"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7EA6419-29C4-4FAE-99F8-08444D3CCA29}"/>
                </a:ext>
              </a:extLst>
            </p:cNvPr>
            <p:cNvSpPr/>
            <p:nvPr/>
          </p:nvSpPr>
          <p:spPr>
            <a:xfrm>
              <a:off x="10278213" y="6913498"/>
              <a:ext cx="167212" cy="153587"/>
            </a:xfrm>
            <a:custGeom>
              <a:avLst/>
              <a:gdLst>
                <a:gd name="connsiteX0" fmla="*/ 149324 w 167212"/>
                <a:gd name="connsiteY0" fmla="*/ 137117 h 153587"/>
                <a:gd name="connsiteX1" fmla="*/ 167211 w 167212"/>
                <a:gd name="connsiteY1" fmla="*/ 144034 h 153587"/>
                <a:gd name="connsiteX2" fmla="*/ 167211 w 167212"/>
                <a:gd name="connsiteY2" fmla="*/ 153585 h 153587"/>
                <a:gd name="connsiteX3" fmla="*/ 96650 w 167212"/>
                <a:gd name="connsiteY3" fmla="*/ 153585 h 153587"/>
                <a:gd name="connsiteX4" fmla="*/ 96650 w 167212"/>
                <a:gd name="connsiteY4" fmla="*/ 144063 h 153587"/>
                <a:gd name="connsiteX5" fmla="*/ 108357 w 167212"/>
                <a:gd name="connsiteY5" fmla="*/ 140749 h 153587"/>
                <a:gd name="connsiteX6" fmla="*/ 113784 w 167212"/>
                <a:gd name="connsiteY6" fmla="*/ 130069 h 153587"/>
                <a:gd name="connsiteX7" fmla="*/ 114579 w 167212"/>
                <a:gd name="connsiteY7" fmla="*/ 111908 h 153587"/>
                <a:gd name="connsiteX8" fmla="*/ 114579 w 167212"/>
                <a:gd name="connsiteY8" fmla="*/ 62287 h 153587"/>
                <a:gd name="connsiteX9" fmla="*/ 109819 w 167212"/>
                <a:gd name="connsiteY9" fmla="*/ 26906 h 153587"/>
                <a:gd name="connsiteX10" fmla="*/ 89111 w 167212"/>
                <a:gd name="connsiteY10" fmla="*/ 16038 h 153587"/>
                <a:gd name="connsiteX11" fmla="*/ 59590 w 167212"/>
                <a:gd name="connsiteY11" fmla="*/ 32969 h 153587"/>
                <a:gd name="connsiteX12" fmla="*/ 54062 w 167212"/>
                <a:gd name="connsiteY12" fmla="*/ 75977 h 153587"/>
                <a:gd name="connsiteX13" fmla="*/ 54062 w 167212"/>
                <a:gd name="connsiteY13" fmla="*/ 116032 h 153587"/>
                <a:gd name="connsiteX14" fmla="*/ 58258 w 167212"/>
                <a:gd name="connsiteY14" fmla="*/ 137450 h 153587"/>
                <a:gd name="connsiteX15" fmla="*/ 73207 w 167212"/>
                <a:gd name="connsiteY15" fmla="*/ 143961 h 153587"/>
                <a:gd name="connsiteX16" fmla="*/ 73207 w 167212"/>
                <a:gd name="connsiteY16" fmla="*/ 153585 h 153587"/>
                <a:gd name="connsiteX17" fmla="*/ -2 w 167212"/>
                <a:gd name="connsiteY17" fmla="*/ 153585 h 153587"/>
                <a:gd name="connsiteX18" fmla="*/ -2 w 167212"/>
                <a:gd name="connsiteY18" fmla="*/ 144034 h 153587"/>
                <a:gd name="connsiteX19" fmla="*/ 12747 w 167212"/>
                <a:gd name="connsiteY19" fmla="*/ 141892 h 153587"/>
                <a:gd name="connsiteX20" fmla="*/ 21285 w 167212"/>
                <a:gd name="connsiteY20" fmla="*/ 132153 h 153587"/>
                <a:gd name="connsiteX21" fmla="*/ 23065 w 167212"/>
                <a:gd name="connsiteY21" fmla="*/ 114354 h 153587"/>
                <a:gd name="connsiteX22" fmla="*/ 23065 w 167212"/>
                <a:gd name="connsiteY22" fmla="*/ 9714 h 153587"/>
                <a:gd name="connsiteX23" fmla="*/ -2 w 167212"/>
                <a:gd name="connsiteY23" fmla="*/ 9714 h 153587"/>
                <a:gd name="connsiteX24" fmla="*/ -2 w 167212"/>
                <a:gd name="connsiteY24" fmla="*/ 1784 h 153587"/>
                <a:gd name="connsiteX25" fmla="*/ 46160 w 167212"/>
                <a:gd name="connsiteY25" fmla="*/ 1784 h 153587"/>
                <a:gd name="connsiteX26" fmla="*/ 51356 w 167212"/>
                <a:gd name="connsiteY26" fmla="*/ 29279 h 153587"/>
                <a:gd name="connsiteX27" fmla="*/ 53729 w 167212"/>
                <a:gd name="connsiteY27" fmla="*/ 29279 h 153587"/>
                <a:gd name="connsiteX28" fmla="*/ 102294 w 167212"/>
                <a:gd name="connsiteY28" fmla="*/ 4 h 153587"/>
                <a:gd name="connsiteX29" fmla="*/ 124695 w 167212"/>
                <a:gd name="connsiteY29" fmla="*/ 5025 h 153587"/>
                <a:gd name="connsiteX30" fmla="*/ 140005 w 167212"/>
                <a:gd name="connsiteY30" fmla="*/ 20365 h 153587"/>
                <a:gd name="connsiteX31" fmla="*/ 144925 w 167212"/>
                <a:gd name="connsiteY31" fmla="*/ 45761 h 153587"/>
                <a:gd name="connsiteX32" fmla="*/ 144925 w 167212"/>
                <a:gd name="connsiteY32" fmla="*/ 114556 h 153587"/>
                <a:gd name="connsiteX33" fmla="*/ 149266 w 167212"/>
                <a:gd name="connsiteY33" fmla="*/ 137218 h 1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7212" h="153587">
                  <a:moveTo>
                    <a:pt x="149324" y="137117"/>
                  </a:moveTo>
                  <a:cubicBezTo>
                    <a:pt x="152928" y="141863"/>
                    <a:pt x="158239" y="143426"/>
                    <a:pt x="167211" y="144034"/>
                  </a:cubicBezTo>
                  <a:lnTo>
                    <a:pt x="167211" y="153585"/>
                  </a:lnTo>
                  <a:lnTo>
                    <a:pt x="96650" y="153585"/>
                  </a:lnTo>
                  <a:lnTo>
                    <a:pt x="96650" y="144063"/>
                  </a:lnTo>
                  <a:cubicBezTo>
                    <a:pt x="101816" y="143701"/>
                    <a:pt x="105825" y="142543"/>
                    <a:pt x="108357" y="140749"/>
                  </a:cubicBezTo>
                  <a:cubicBezTo>
                    <a:pt x="111888" y="138361"/>
                    <a:pt x="112915" y="134613"/>
                    <a:pt x="113784" y="130069"/>
                  </a:cubicBezTo>
                  <a:cubicBezTo>
                    <a:pt x="114461" y="124041"/>
                    <a:pt x="114727" y="117973"/>
                    <a:pt x="114579" y="111908"/>
                  </a:cubicBezTo>
                  <a:lnTo>
                    <a:pt x="114579" y="62287"/>
                  </a:lnTo>
                  <a:cubicBezTo>
                    <a:pt x="114579" y="50233"/>
                    <a:pt x="113784" y="35053"/>
                    <a:pt x="109819" y="26906"/>
                  </a:cubicBezTo>
                  <a:cubicBezTo>
                    <a:pt x="106259" y="19670"/>
                    <a:pt x="100268" y="16038"/>
                    <a:pt x="89111" y="16038"/>
                  </a:cubicBezTo>
                  <a:cubicBezTo>
                    <a:pt x="76890" y="15760"/>
                    <a:pt x="65521" y="22280"/>
                    <a:pt x="59590" y="32969"/>
                  </a:cubicBezTo>
                  <a:cubicBezTo>
                    <a:pt x="53960" y="42983"/>
                    <a:pt x="54062" y="59161"/>
                    <a:pt x="54062" y="75977"/>
                  </a:cubicBezTo>
                  <a:lnTo>
                    <a:pt x="54062" y="116032"/>
                  </a:lnTo>
                  <a:cubicBezTo>
                    <a:pt x="54062" y="126321"/>
                    <a:pt x="55364" y="133398"/>
                    <a:pt x="58258" y="137450"/>
                  </a:cubicBezTo>
                  <a:cubicBezTo>
                    <a:pt x="60849" y="141313"/>
                    <a:pt x="65856" y="143354"/>
                    <a:pt x="73207" y="143961"/>
                  </a:cubicBezTo>
                  <a:lnTo>
                    <a:pt x="73207" y="153585"/>
                  </a:lnTo>
                  <a:lnTo>
                    <a:pt x="-2" y="153585"/>
                  </a:lnTo>
                  <a:lnTo>
                    <a:pt x="-2" y="144034"/>
                  </a:lnTo>
                  <a:cubicBezTo>
                    <a:pt x="4336" y="144032"/>
                    <a:pt x="8646" y="143309"/>
                    <a:pt x="12747" y="141892"/>
                  </a:cubicBezTo>
                  <a:cubicBezTo>
                    <a:pt x="16993" y="140206"/>
                    <a:pt x="20169" y="136583"/>
                    <a:pt x="21285" y="132153"/>
                  </a:cubicBezTo>
                  <a:cubicBezTo>
                    <a:pt x="22428" y="128275"/>
                    <a:pt x="23065" y="122443"/>
                    <a:pt x="23065" y="114354"/>
                  </a:cubicBezTo>
                  <a:lnTo>
                    <a:pt x="23065" y="9714"/>
                  </a:lnTo>
                  <a:lnTo>
                    <a:pt x="-2" y="9714"/>
                  </a:lnTo>
                  <a:lnTo>
                    <a:pt x="-2" y="1784"/>
                  </a:lnTo>
                  <a:lnTo>
                    <a:pt x="46160" y="1784"/>
                  </a:lnTo>
                  <a:lnTo>
                    <a:pt x="51356" y="29279"/>
                  </a:lnTo>
                  <a:lnTo>
                    <a:pt x="53729" y="29279"/>
                  </a:lnTo>
                  <a:cubicBezTo>
                    <a:pt x="59647" y="17485"/>
                    <a:pt x="72541" y="4"/>
                    <a:pt x="102294" y="4"/>
                  </a:cubicBezTo>
                  <a:cubicBezTo>
                    <a:pt x="110053" y="-126"/>
                    <a:pt x="117733" y="1595"/>
                    <a:pt x="124695" y="5025"/>
                  </a:cubicBezTo>
                  <a:cubicBezTo>
                    <a:pt x="131225" y="8482"/>
                    <a:pt x="136561" y="13828"/>
                    <a:pt x="140005" y="20365"/>
                  </a:cubicBezTo>
                  <a:cubicBezTo>
                    <a:pt x="143695" y="27340"/>
                    <a:pt x="144925" y="35849"/>
                    <a:pt x="144925" y="45761"/>
                  </a:cubicBezTo>
                  <a:lnTo>
                    <a:pt x="144925" y="114556"/>
                  </a:lnTo>
                  <a:cubicBezTo>
                    <a:pt x="144925" y="122298"/>
                    <a:pt x="145678" y="132486"/>
                    <a:pt x="149266" y="137218"/>
                  </a:cubicBezTo>
                </a:path>
              </a:pathLst>
            </a:custGeom>
            <a:grpFill/>
            <a:ln w="1444"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D002599C-C6EF-4BD1-8497-6F97FACE49FA}"/>
                </a:ext>
              </a:extLst>
            </p:cNvPr>
            <p:cNvSpPr/>
            <p:nvPr/>
          </p:nvSpPr>
          <p:spPr>
            <a:xfrm>
              <a:off x="9956653" y="6904420"/>
              <a:ext cx="157127" cy="252568"/>
            </a:xfrm>
            <a:custGeom>
              <a:avLst/>
              <a:gdLst>
                <a:gd name="connsiteX0" fmla="*/ 67028 w 157127"/>
                <a:gd name="connsiteY0" fmla="*/ 111638 h 252568"/>
                <a:gd name="connsiteX1" fmla="*/ 36725 w 157127"/>
                <a:gd name="connsiteY1" fmla="*/ 64491 h 252568"/>
                <a:gd name="connsiteX2" fmla="*/ 67028 w 157127"/>
                <a:gd name="connsiteY2" fmla="*/ 15290 h 252568"/>
                <a:gd name="connsiteX3" fmla="*/ 98083 w 157127"/>
                <a:gd name="connsiteY3" fmla="*/ 63854 h 252568"/>
                <a:gd name="connsiteX4" fmla="*/ 67028 w 157127"/>
                <a:gd name="connsiteY4" fmla="*/ 111609 h 252568"/>
                <a:gd name="connsiteX5" fmla="*/ 139889 w 157127"/>
                <a:gd name="connsiteY5" fmla="*/ 1065 h 252568"/>
                <a:gd name="connsiteX6" fmla="*/ 131062 w 157127"/>
                <a:gd name="connsiteY6" fmla="*/ 13148 h 252568"/>
                <a:gd name="connsiteX7" fmla="*/ 124579 w 157127"/>
                <a:gd name="connsiteY7" fmla="*/ 23900 h 252568"/>
                <a:gd name="connsiteX8" fmla="*/ 114030 w 157127"/>
                <a:gd name="connsiteY8" fmla="*/ 23133 h 252568"/>
                <a:gd name="connsiteX9" fmla="*/ 66275 w 157127"/>
                <a:gd name="connsiteY9" fmla="*/ 7215 h 252568"/>
                <a:gd name="connsiteX10" fmla="*/ 6886 w 157127"/>
                <a:gd name="connsiteY10" fmla="*/ 64491 h 252568"/>
                <a:gd name="connsiteX11" fmla="*/ 45509 w 157127"/>
                <a:gd name="connsiteY11" fmla="*/ 117715 h 252568"/>
                <a:gd name="connsiteX12" fmla="*/ 46721 w 157127"/>
                <a:gd name="connsiteY12" fmla="*/ 119048 h 252568"/>
                <a:gd name="connsiteX13" fmla="*/ 45712 w 157127"/>
                <a:gd name="connsiteY13" fmla="*/ 120233 h 252568"/>
                <a:gd name="connsiteX14" fmla="*/ 2994 w 157127"/>
                <a:gd name="connsiteY14" fmla="*/ 153517 h 252568"/>
                <a:gd name="connsiteX15" fmla="*/ 19939 w 157127"/>
                <a:gd name="connsiteY15" fmla="*/ 177973 h 252568"/>
                <a:gd name="connsiteX16" fmla="*/ 63844 w 157127"/>
                <a:gd name="connsiteY16" fmla="*/ 184933 h 252568"/>
                <a:gd name="connsiteX17" fmla="*/ 99038 w 157127"/>
                <a:gd name="connsiteY17" fmla="*/ 186641 h 252568"/>
                <a:gd name="connsiteX18" fmla="*/ 118284 w 157127"/>
                <a:gd name="connsiteY18" fmla="*/ 193428 h 252568"/>
                <a:gd name="connsiteX19" fmla="*/ 125708 w 157127"/>
                <a:gd name="connsiteY19" fmla="*/ 210388 h 252568"/>
                <a:gd name="connsiteX20" fmla="*/ 109790 w 157127"/>
                <a:gd name="connsiteY20" fmla="*/ 234742 h 252568"/>
                <a:gd name="connsiteX21" fmla="*/ 69633 w 157127"/>
                <a:gd name="connsiteY21" fmla="*/ 243251 h 252568"/>
                <a:gd name="connsiteX22" fmla="*/ 32804 w 157127"/>
                <a:gd name="connsiteY22" fmla="*/ 234945 h 252568"/>
                <a:gd name="connsiteX23" fmla="*/ 25076 w 157127"/>
                <a:gd name="connsiteY23" fmla="*/ 213123 h 252568"/>
                <a:gd name="connsiteX24" fmla="*/ 15931 w 157127"/>
                <a:gd name="connsiteY24" fmla="*/ 197132 h 252568"/>
                <a:gd name="connsiteX25" fmla="*/ 3283 w 157127"/>
                <a:gd name="connsiteY25" fmla="*/ 202921 h 252568"/>
                <a:gd name="connsiteX26" fmla="*/ -2 w 157127"/>
                <a:gd name="connsiteY26" fmla="*/ 216741 h 252568"/>
                <a:gd name="connsiteX27" fmla="*/ 24107 w 157127"/>
                <a:gd name="connsiteY27" fmla="*/ 246377 h 252568"/>
                <a:gd name="connsiteX28" fmla="*/ 65291 w 157127"/>
                <a:gd name="connsiteY28" fmla="*/ 252542 h 252568"/>
                <a:gd name="connsiteX29" fmla="*/ 111772 w 157127"/>
                <a:gd name="connsiteY29" fmla="*/ 243642 h 252568"/>
                <a:gd name="connsiteX30" fmla="*/ 135099 w 157127"/>
                <a:gd name="connsiteY30" fmla="*/ 222572 h 252568"/>
                <a:gd name="connsiteX31" fmla="*/ 141626 w 157127"/>
                <a:gd name="connsiteY31" fmla="*/ 197885 h 252568"/>
                <a:gd name="connsiteX32" fmla="*/ 134723 w 157127"/>
                <a:gd name="connsiteY32" fmla="*/ 171504 h 252568"/>
                <a:gd name="connsiteX33" fmla="*/ 51992 w 157127"/>
                <a:gd name="connsiteY33" fmla="*/ 151245 h 252568"/>
                <a:gd name="connsiteX34" fmla="*/ 24975 w 157127"/>
                <a:gd name="connsiteY34" fmla="*/ 139986 h 252568"/>
                <a:gd name="connsiteX35" fmla="*/ 66131 w 157127"/>
                <a:gd name="connsiteY35" fmla="*/ 120320 h 252568"/>
                <a:gd name="connsiteX36" fmla="*/ 128443 w 157127"/>
                <a:gd name="connsiteY36" fmla="*/ 63030 h 252568"/>
                <a:gd name="connsiteX37" fmla="*/ 122654 w 157127"/>
                <a:gd name="connsiteY37" fmla="*/ 34608 h 252568"/>
                <a:gd name="connsiteX38" fmla="*/ 141206 w 157127"/>
                <a:gd name="connsiteY38" fmla="*/ 34218 h 252568"/>
                <a:gd name="connsiteX39" fmla="*/ 154389 w 157127"/>
                <a:gd name="connsiteY39" fmla="*/ 24160 h 252568"/>
                <a:gd name="connsiteX40" fmla="*/ 156763 w 157127"/>
                <a:gd name="connsiteY40" fmla="*/ 9689 h 252568"/>
                <a:gd name="connsiteX41" fmla="*/ 140020 w 157127"/>
                <a:gd name="connsiteY41" fmla="*/ 1007 h 25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127" h="252568">
                  <a:moveTo>
                    <a:pt x="67028" y="111638"/>
                  </a:moveTo>
                  <a:cubicBezTo>
                    <a:pt x="47752" y="111638"/>
                    <a:pt x="36725" y="104402"/>
                    <a:pt x="36725" y="64491"/>
                  </a:cubicBezTo>
                  <a:cubicBezTo>
                    <a:pt x="36725" y="36302"/>
                    <a:pt x="46378" y="15290"/>
                    <a:pt x="67028" y="15290"/>
                  </a:cubicBezTo>
                  <a:cubicBezTo>
                    <a:pt x="91079" y="15290"/>
                    <a:pt x="98083" y="34362"/>
                    <a:pt x="98083" y="63854"/>
                  </a:cubicBezTo>
                  <a:cubicBezTo>
                    <a:pt x="98083" y="106066"/>
                    <a:pt x="85059" y="111609"/>
                    <a:pt x="67028" y="111609"/>
                  </a:cubicBezTo>
                  <a:moveTo>
                    <a:pt x="139889" y="1065"/>
                  </a:moveTo>
                  <a:cubicBezTo>
                    <a:pt x="135548" y="2512"/>
                    <a:pt x="132654" y="6462"/>
                    <a:pt x="131062" y="13148"/>
                  </a:cubicBezTo>
                  <a:cubicBezTo>
                    <a:pt x="129919" y="19313"/>
                    <a:pt x="127603" y="22872"/>
                    <a:pt x="124579" y="23900"/>
                  </a:cubicBezTo>
                  <a:cubicBezTo>
                    <a:pt x="121555" y="24927"/>
                    <a:pt x="116302" y="24942"/>
                    <a:pt x="114030" y="23133"/>
                  </a:cubicBezTo>
                  <a:cubicBezTo>
                    <a:pt x="106432" y="15897"/>
                    <a:pt x="91846" y="7215"/>
                    <a:pt x="66275" y="7215"/>
                  </a:cubicBezTo>
                  <a:cubicBezTo>
                    <a:pt x="24989" y="7157"/>
                    <a:pt x="6886" y="37242"/>
                    <a:pt x="6886" y="64491"/>
                  </a:cubicBezTo>
                  <a:cubicBezTo>
                    <a:pt x="6886" y="96530"/>
                    <a:pt x="18941" y="112072"/>
                    <a:pt x="45509" y="117715"/>
                  </a:cubicBezTo>
                  <a:cubicBezTo>
                    <a:pt x="46211" y="117749"/>
                    <a:pt x="46754" y="118345"/>
                    <a:pt x="46721" y="119048"/>
                  </a:cubicBezTo>
                  <a:cubicBezTo>
                    <a:pt x="46693" y="119627"/>
                    <a:pt x="46279" y="120113"/>
                    <a:pt x="45712" y="120233"/>
                  </a:cubicBezTo>
                  <a:cubicBezTo>
                    <a:pt x="23065" y="124893"/>
                    <a:pt x="2994" y="131651"/>
                    <a:pt x="2994" y="153517"/>
                  </a:cubicBezTo>
                  <a:cubicBezTo>
                    <a:pt x="2994" y="166743"/>
                    <a:pt x="10417" y="174022"/>
                    <a:pt x="19939" y="177973"/>
                  </a:cubicBezTo>
                  <a:cubicBezTo>
                    <a:pt x="30474" y="182314"/>
                    <a:pt x="45278" y="184600"/>
                    <a:pt x="63844" y="184933"/>
                  </a:cubicBezTo>
                  <a:cubicBezTo>
                    <a:pt x="75597" y="184888"/>
                    <a:pt x="87344" y="185459"/>
                    <a:pt x="99038" y="186641"/>
                  </a:cubicBezTo>
                  <a:cubicBezTo>
                    <a:pt x="107127" y="187567"/>
                    <a:pt x="113509" y="189911"/>
                    <a:pt x="118284" y="193428"/>
                  </a:cubicBezTo>
                  <a:cubicBezTo>
                    <a:pt x="123146" y="197277"/>
                    <a:pt x="125708" y="202964"/>
                    <a:pt x="125708" y="210388"/>
                  </a:cubicBezTo>
                  <a:cubicBezTo>
                    <a:pt x="125708" y="220517"/>
                    <a:pt x="120426" y="228694"/>
                    <a:pt x="109790" y="234742"/>
                  </a:cubicBezTo>
                  <a:cubicBezTo>
                    <a:pt x="99920" y="240328"/>
                    <a:pt x="86404" y="243251"/>
                    <a:pt x="69633" y="243251"/>
                  </a:cubicBezTo>
                  <a:cubicBezTo>
                    <a:pt x="55292" y="243251"/>
                    <a:pt x="43469" y="241717"/>
                    <a:pt x="32804" y="234945"/>
                  </a:cubicBezTo>
                  <a:cubicBezTo>
                    <a:pt x="24975" y="229953"/>
                    <a:pt x="23427" y="220214"/>
                    <a:pt x="25076" y="213123"/>
                  </a:cubicBezTo>
                  <a:cubicBezTo>
                    <a:pt x="26726" y="206032"/>
                    <a:pt x="24049" y="198507"/>
                    <a:pt x="15931" y="197132"/>
                  </a:cubicBezTo>
                  <a:cubicBezTo>
                    <a:pt x="10963" y="196538"/>
                    <a:pt x="6080" y="198772"/>
                    <a:pt x="3283" y="202921"/>
                  </a:cubicBezTo>
                  <a:cubicBezTo>
                    <a:pt x="881" y="206712"/>
                    <a:pt x="-2" y="211299"/>
                    <a:pt x="-2" y="216741"/>
                  </a:cubicBezTo>
                  <a:cubicBezTo>
                    <a:pt x="-2" y="234786"/>
                    <a:pt x="13688" y="243208"/>
                    <a:pt x="24107" y="246377"/>
                  </a:cubicBezTo>
                  <a:cubicBezTo>
                    <a:pt x="37391" y="250733"/>
                    <a:pt x="51314" y="252817"/>
                    <a:pt x="65291" y="252542"/>
                  </a:cubicBezTo>
                  <a:cubicBezTo>
                    <a:pt x="84682" y="252542"/>
                    <a:pt x="100499" y="249488"/>
                    <a:pt x="111772" y="243642"/>
                  </a:cubicBezTo>
                  <a:cubicBezTo>
                    <a:pt x="123045" y="237796"/>
                    <a:pt x="130888" y="230734"/>
                    <a:pt x="135099" y="222572"/>
                  </a:cubicBezTo>
                  <a:cubicBezTo>
                    <a:pt x="139283" y="215010"/>
                    <a:pt x="141526" y="206527"/>
                    <a:pt x="141626" y="197885"/>
                  </a:cubicBezTo>
                  <a:cubicBezTo>
                    <a:pt x="141626" y="186945"/>
                    <a:pt x="139267" y="178045"/>
                    <a:pt x="134723" y="171504"/>
                  </a:cubicBezTo>
                  <a:cubicBezTo>
                    <a:pt x="119977" y="150869"/>
                    <a:pt x="99052" y="153473"/>
                    <a:pt x="51992" y="151245"/>
                  </a:cubicBezTo>
                  <a:cubicBezTo>
                    <a:pt x="29331" y="151245"/>
                    <a:pt x="24975" y="147106"/>
                    <a:pt x="24975" y="139986"/>
                  </a:cubicBezTo>
                  <a:cubicBezTo>
                    <a:pt x="24975" y="129553"/>
                    <a:pt x="33383" y="125515"/>
                    <a:pt x="66131" y="120320"/>
                  </a:cubicBezTo>
                  <a:cubicBezTo>
                    <a:pt x="98300" y="115299"/>
                    <a:pt x="128443" y="103187"/>
                    <a:pt x="128443" y="63030"/>
                  </a:cubicBezTo>
                  <a:cubicBezTo>
                    <a:pt x="128535" y="53254"/>
                    <a:pt x="126563" y="43569"/>
                    <a:pt x="122654" y="34608"/>
                  </a:cubicBezTo>
                  <a:cubicBezTo>
                    <a:pt x="128758" y="36172"/>
                    <a:pt x="135173" y="36037"/>
                    <a:pt x="141206" y="34218"/>
                  </a:cubicBezTo>
                  <a:cubicBezTo>
                    <a:pt x="147718" y="32163"/>
                    <a:pt x="151958" y="28806"/>
                    <a:pt x="154389" y="24160"/>
                  </a:cubicBezTo>
                  <a:cubicBezTo>
                    <a:pt x="156842" y="19760"/>
                    <a:pt x="157681" y="14642"/>
                    <a:pt x="156763" y="9689"/>
                  </a:cubicBezTo>
                  <a:cubicBezTo>
                    <a:pt x="154679" y="428"/>
                    <a:pt x="147979" y="-1511"/>
                    <a:pt x="140020" y="1007"/>
                  </a:cubicBezTo>
                </a:path>
              </a:pathLst>
            </a:custGeom>
            <a:grpFill/>
            <a:ln w="1444"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A8428C1-28A7-4AD2-A432-446327D5D688}"/>
                </a:ext>
              </a:extLst>
            </p:cNvPr>
            <p:cNvSpPr/>
            <p:nvPr/>
          </p:nvSpPr>
          <p:spPr>
            <a:xfrm>
              <a:off x="9008251"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61 w 83830"/>
                <a:gd name="connsiteY8" fmla="*/ 73611 h 105768"/>
                <a:gd name="connsiteX9" fmla="*/ 45336 w 83830"/>
                <a:gd name="connsiteY9" fmla="*/ 33468 h 105768"/>
                <a:gd name="connsiteX10" fmla="*/ 41429 w 83830"/>
                <a:gd name="connsiteY10" fmla="*/ 12457 h 105768"/>
                <a:gd name="connsiteX11" fmla="*/ 36725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61" y="73611"/>
                  </a:moveTo>
                  <a:lnTo>
                    <a:pt x="45336" y="33468"/>
                  </a:lnTo>
                  <a:lnTo>
                    <a:pt x="41429" y="12457"/>
                  </a:lnTo>
                  <a:lnTo>
                    <a:pt x="36725" y="33411"/>
                  </a:lnTo>
                  <a:lnTo>
                    <a:pt x="24208" y="73553"/>
                  </a:lnTo>
                  <a:close/>
                </a:path>
              </a:pathLst>
            </a:custGeom>
            <a:grpFill/>
            <a:ln w="1444"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2ADAED0-7E17-49B2-B7C7-64E22E2D63E6}"/>
                </a:ext>
              </a:extLst>
            </p:cNvPr>
            <p:cNvSpPr/>
            <p:nvPr/>
          </p:nvSpPr>
          <p:spPr>
            <a:xfrm>
              <a:off x="9108854" y="7219508"/>
              <a:ext cx="65524" cy="109979"/>
            </a:xfrm>
            <a:custGeom>
              <a:avLst/>
              <a:gdLst>
                <a:gd name="connsiteX0" fmla="*/ 31516 w 65524"/>
                <a:gd name="connsiteY0" fmla="*/ 109977 h 109979"/>
                <a:gd name="connsiteX1" fmla="*/ -2 w 65524"/>
                <a:gd name="connsiteY1" fmla="*/ 102495 h 109979"/>
                <a:gd name="connsiteX2" fmla="*/ 2892 w 65524"/>
                <a:gd name="connsiteY2" fmla="*/ 90918 h 109979"/>
                <a:gd name="connsiteX3" fmla="*/ 29215 w 65524"/>
                <a:gd name="connsiteY3" fmla="*/ 97575 h 109979"/>
                <a:gd name="connsiteX4" fmla="*/ 49691 w 65524"/>
                <a:gd name="connsiteY4" fmla="*/ 80355 h 109979"/>
                <a:gd name="connsiteX5" fmla="*/ 29866 w 65524"/>
                <a:gd name="connsiteY5" fmla="*/ 61832 h 109979"/>
                <a:gd name="connsiteX6" fmla="*/ 779 w 65524"/>
                <a:gd name="connsiteY6" fmla="*/ 29822 h 109979"/>
                <a:gd name="connsiteX7" fmla="*/ 33469 w 65524"/>
                <a:gd name="connsiteY7" fmla="*/ -3 h 109979"/>
                <a:gd name="connsiteX8" fmla="*/ 60964 w 65524"/>
                <a:gd name="connsiteY8" fmla="*/ 5207 h 109979"/>
                <a:gd name="connsiteX9" fmla="*/ 58692 w 65524"/>
                <a:gd name="connsiteY9" fmla="*/ 17550 h 109979"/>
                <a:gd name="connsiteX10" fmla="*/ 34005 w 65524"/>
                <a:gd name="connsiteY10" fmla="*/ 13209 h 109979"/>
                <a:gd name="connsiteX11" fmla="*/ 15960 w 65524"/>
                <a:gd name="connsiteY11" fmla="*/ 28476 h 109979"/>
                <a:gd name="connsiteX12" fmla="*/ 35466 w 65524"/>
                <a:gd name="connsiteY12" fmla="*/ 46521 h 109979"/>
                <a:gd name="connsiteX13" fmla="*/ 65523 w 65524"/>
                <a:gd name="connsiteY13" fmla="*/ 78531 h 109979"/>
                <a:gd name="connsiteX14" fmla="*/ 31516 w 65524"/>
                <a:gd name="connsiteY14" fmla="*/ 109977 h 10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524" h="109979">
                  <a:moveTo>
                    <a:pt x="31516" y="109977"/>
                  </a:moveTo>
                  <a:cubicBezTo>
                    <a:pt x="15916" y="109977"/>
                    <a:pt x="6915" y="106402"/>
                    <a:pt x="-2" y="102495"/>
                  </a:cubicBezTo>
                  <a:lnTo>
                    <a:pt x="2892" y="90918"/>
                  </a:lnTo>
                  <a:cubicBezTo>
                    <a:pt x="11821" y="94811"/>
                    <a:pt x="19143" y="97575"/>
                    <a:pt x="29215" y="97575"/>
                  </a:cubicBezTo>
                  <a:cubicBezTo>
                    <a:pt x="43180" y="97575"/>
                    <a:pt x="49691" y="93841"/>
                    <a:pt x="49691" y="80355"/>
                  </a:cubicBezTo>
                  <a:cubicBezTo>
                    <a:pt x="49691" y="69791"/>
                    <a:pt x="45799" y="66057"/>
                    <a:pt x="29866" y="61832"/>
                  </a:cubicBezTo>
                  <a:cubicBezTo>
                    <a:pt x="10851" y="56637"/>
                    <a:pt x="779" y="50790"/>
                    <a:pt x="779" y="29822"/>
                  </a:cubicBezTo>
                  <a:cubicBezTo>
                    <a:pt x="808" y="10546"/>
                    <a:pt x="12472" y="-3"/>
                    <a:pt x="33469" y="-3"/>
                  </a:cubicBezTo>
                  <a:cubicBezTo>
                    <a:pt x="46493" y="-3"/>
                    <a:pt x="54105" y="2283"/>
                    <a:pt x="60964" y="5207"/>
                  </a:cubicBezTo>
                  <a:lnTo>
                    <a:pt x="58692" y="17550"/>
                  </a:lnTo>
                  <a:cubicBezTo>
                    <a:pt x="50241" y="14786"/>
                    <a:pt x="45046" y="13209"/>
                    <a:pt x="34005" y="13209"/>
                  </a:cubicBezTo>
                  <a:cubicBezTo>
                    <a:pt x="21328" y="13209"/>
                    <a:pt x="15960" y="17102"/>
                    <a:pt x="15960" y="28476"/>
                  </a:cubicBezTo>
                  <a:cubicBezTo>
                    <a:pt x="15960" y="39199"/>
                    <a:pt x="18854" y="42122"/>
                    <a:pt x="35466" y="46521"/>
                  </a:cubicBezTo>
                  <a:cubicBezTo>
                    <a:pt x="53989" y="51557"/>
                    <a:pt x="65523" y="58098"/>
                    <a:pt x="65523" y="78531"/>
                  </a:cubicBezTo>
                  <a:cubicBezTo>
                    <a:pt x="65523" y="98964"/>
                    <a:pt x="53613" y="109977"/>
                    <a:pt x="31516" y="109977"/>
                  </a:cubicBezTo>
                  <a:close/>
                </a:path>
              </a:pathLst>
            </a:custGeom>
            <a:grpFill/>
            <a:ln w="1444"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DC3020E-964D-4F45-B08F-E9D83B9D1774}"/>
                </a:ext>
              </a:extLst>
            </p:cNvPr>
            <p:cNvSpPr/>
            <p:nvPr/>
          </p:nvSpPr>
          <p:spPr>
            <a:xfrm>
              <a:off x="9190977" y="7219436"/>
              <a:ext cx="65495" cy="110052"/>
            </a:xfrm>
            <a:custGeom>
              <a:avLst/>
              <a:gdLst>
                <a:gd name="connsiteX0" fmla="*/ 31530 w 65495"/>
                <a:gd name="connsiteY0" fmla="*/ 110049 h 110052"/>
                <a:gd name="connsiteX1" fmla="*/ -2 w 65495"/>
                <a:gd name="connsiteY1" fmla="*/ 102567 h 110052"/>
                <a:gd name="connsiteX2" fmla="*/ 2892 w 65495"/>
                <a:gd name="connsiteY2" fmla="*/ 90991 h 110052"/>
                <a:gd name="connsiteX3" fmla="*/ 29215 w 65495"/>
                <a:gd name="connsiteY3" fmla="*/ 97647 h 110052"/>
                <a:gd name="connsiteX4" fmla="*/ 49691 w 65495"/>
                <a:gd name="connsiteY4" fmla="*/ 80427 h 110052"/>
                <a:gd name="connsiteX5" fmla="*/ 29866 w 65495"/>
                <a:gd name="connsiteY5" fmla="*/ 61904 h 110052"/>
                <a:gd name="connsiteX6" fmla="*/ 794 w 65495"/>
                <a:gd name="connsiteY6" fmla="*/ 29894 h 110052"/>
                <a:gd name="connsiteX7" fmla="*/ 33441 w 65495"/>
                <a:gd name="connsiteY7" fmla="*/ -3 h 110052"/>
                <a:gd name="connsiteX8" fmla="*/ 60935 w 65495"/>
                <a:gd name="connsiteY8" fmla="*/ 5207 h 110052"/>
                <a:gd name="connsiteX9" fmla="*/ 58678 w 65495"/>
                <a:gd name="connsiteY9" fmla="*/ 17550 h 110052"/>
                <a:gd name="connsiteX10" fmla="*/ 33976 w 65495"/>
                <a:gd name="connsiteY10" fmla="*/ 13209 h 110052"/>
                <a:gd name="connsiteX11" fmla="*/ 15931 w 65495"/>
                <a:gd name="connsiteY11" fmla="*/ 28476 h 110052"/>
                <a:gd name="connsiteX12" fmla="*/ 35438 w 65495"/>
                <a:gd name="connsiteY12" fmla="*/ 46521 h 110052"/>
                <a:gd name="connsiteX13" fmla="*/ 65494 w 65495"/>
                <a:gd name="connsiteY13" fmla="*/ 78531 h 110052"/>
                <a:gd name="connsiteX14" fmla="*/ 31530 w 65495"/>
                <a:gd name="connsiteY14" fmla="*/ 110049 h 11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95" h="110052">
                  <a:moveTo>
                    <a:pt x="31530" y="110049"/>
                  </a:moveTo>
                  <a:cubicBezTo>
                    <a:pt x="15916" y="110049"/>
                    <a:pt x="6930" y="106475"/>
                    <a:pt x="-2" y="102567"/>
                  </a:cubicBezTo>
                  <a:lnTo>
                    <a:pt x="2892" y="90991"/>
                  </a:lnTo>
                  <a:cubicBezTo>
                    <a:pt x="11835" y="94883"/>
                    <a:pt x="19143" y="97647"/>
                    <a:pt x="29215" y="97647"/>
                  </a:cubicBezTo>
                  <a:cubicBezTo>
                    <a:pt x="43194" y="97647"/>
                    <a:pt x="49691" y="93914"/>
                    <a:pt x="49691" y="80427"/>
                  </a:cubicBezTo>
                  <a:cubicBezTo>
                    <a:pt x="49691" y="69863"/>
                    <a:pt x="45799" y="66130"/>
                    <a:pt x="29866" y="61904"/>
                  </a:cubicBezTo>
                  <a:cubicBezTo>
                    <a:pt x="10866" y="56709"/>
                    <a:pt x="794" y="50863"/>
                    <a:pt x="794" y="29894"/>
                  </a:cubicBezTo>
                  <a:cubicBezTo>
                    <a:pt x="794" y="10561"/>
                    <a:pt x="12486" y="-3"/>
                    <a:pt x="33441" y="-3"/>
                  </a:cubicBezTo>
                  <a:cubicBezTo>
                    <a:pt x="46464" y="-3"/>
                    <a:pt x="54076" y="2283"/>
                    <a:pt x="60935" y="5207"/>
                  </a:cubicBezTo>
                  <a:lnTo>
                    <a:pt x="58678" y="17550"/>
                  </a:lnTo>
                  <a:cubicBezTo>
                    <a:pt x="50212" y="14786"/>
                    <a:pt x="45017" y="13209"/>
                    <a:pt x="33976" y="13209"/>
                  </a:cubicBezTo>
                  <a:cubicBezTo>
                    <a:pt x="21299" y="13209"/>
                    <a:pt x="15931" y="17102"/>
                    <a:pt x="15931" y="28476"/>
                  </a:cubicBezTo>
                  <a:cubicBezTo>
                    <a:pt x="15931" y="39199"/>
                    <a:pt x="18825" y="42122"/>
                    <a:pt x="35438" y="46521"/>
                  </a:cubicBezTo>
                  <a:cubicBezTo>
                    <a:pt x="53960" y="51557"/>
                    <a:pt x="65494" y="58098"/>
                    <a:pt x="65494" y="78531"/>
                  </a:cubicBezTo>
                  <a:cubicBezTo>
                    <a:pt x="65494" y="98964"/>
                    <a:pt x="53613" y="110049"/>
                    <a:pt x="31530" y="110049"/>
                  </a:cubicBezTo>
                  <a:close/>
                </a:path>
              </a:pathLst>
            </a:custGeom>
            <a:grpFill/>
            <a:ln w="1444"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D28D0C2-B2D1-4EA7-AFC9-186CFF299D73}"/>
                </a:ext>
              </a:extLst>
            </p:cNvPr>
            <p:cNvSpPr/>
            <p:nvPr/>
          </p:nvSpPr>
          <p:spPr>
            <a:xfrm>
              <a:off x="9278555"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49 w 61747"/>
                <a:gd name="connsiteY4" fmla="*/ 13166 h 105768"/>
                <a:gd name="connsiteX5" fmla="*/ 16249 w 61747"/>
                <a:gd name="connsiteY5" fmla="*/ 45494 h 105768"/>
                <a:gd name="connsiteX6" fmla="*/ 52803 w 61747"/>
                <a:gd name="connsiteY6" fmla="*/ 45494 h 105768"/>
                <a:gd name="connsiteX7" fmla="*/ 52803 w 61747"/>
                <a:gd name="connsiteY7" fmla="*/ 57678 h 105768"/>
                <a:gd name="connsiteX8" fmla="*/ 16249 w 61747"/>
                <a:gd name="connsiteY8" fmla="*/ 57678 h 105768"/>
                <a:gd name="connsiteX9" fmla="*/ 16249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49" y="13166"/>
                  </a:lnTo>
                  <a:lnTo>
                    <a:pt x="16249" y="45494"/>
                  </a:lnTo>
                  <a:lnTo>
                    <a:pt x="52803" y="45494"/>
                  </a:lnTo>
                  <a:lnTo>
                    <a:pt x="52803" y="57678"/>
                  </a:lnTo>
                  <a:lnTo>
                    <a:pt x="16249" y="57678"/>
                  </a:lnTo>
                  <a:lnTo>
                    <a:pt x="16249" y="92930"/>
                  </a:lnTo>
                  <a:lnTo>
                    <a:pt x="61746" y="92930"/>
                  </a:lnTo>
                  <a:lnTo>
                    <a:pt x="61746" y="105766"/>
                  </a:lnTo>
                  <a:close/>
                </a:path>
              </a:pathLst>
            </a:custGeom>
            <a:grpFill/>
            <a:ln w="1444"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AC99DB4-D579-465B-B530-AA98E89AAA61}"/>
                </a:ext>
              </a:extLst>
            </p:cNvPr>
            <p:cNvSpPr/>
            <p:nvPr/>
          </p:nvSpPr>
          <p:spPr>
            <a:xfrm>
              <a:off x="9355758" y="7221447"/>
              <a:ext cx="70907" cy="105783"/>
            </a:xfrm>
            <a:custGeom>
              <a:avLst/>
              <a:gdLst>
                <a:gd name="connsiteX0" fmla="*/ 27305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305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305" y="13166"/>
                  </a:moveTo>
                  <a:lnTo>
                    <a:pt x="-2" y="13166"/>
                  </a:lnTo>
                  <a:lnTo>
                    <a:pt x="-2" y="-3"/>
                  </a:lnTo>
                  <a:lnTo>
                    <a:pt x="70906" y="-3"/>
                  </a:lnTo>
                  <a:lnTo>
                    <a:pt x="70906" y="13166"/>
                  </a:lnTo>
                  <a:lnTo>
                    <a:pt x="43541" y="13166"/>
                  </a:lnTo>
                  <a:lnTo>
                    <a:pt x="43541" y="105780"/>
                  </a:lnTo>
                  <a:lnTo>
                    <a:pt x="27305" y="105780"/>
                  </a:lnTo>
                  <a:close/>
                </a:path>
              </a:pathLst>
            </a:custGeom>
            <a:grpFill/>
            <a:ln w="1444"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13AC4B6E-1A96-4F9B-B032-593C1DBE6FB0}"/>
                </a:ext>
              </a:extLst>
            </p:cNvPr>
            <p:cNvSpPr/>
            <p:nvPr/>
          </p:nvSpPr>
          <p:spPr>
            <a:xfrm>
              <a:off x="9489528" y="7221447"/>
              <a:ext cx="92527" cy="105768"/>
            </a:xfrm>
            <a:custGeom>
              <a:avLst/>
              <a:gdLst>
                <a:gd name="connsiteX0" fmla="*/ -2 w 92527"/>
                <a:gd name="connsiteY0" fmla="*/ 105766 h 105768"/>
                <a:gd name="connsiteX1" fmla="*/ -2 w 92527"/>
                <a:gd name="connsiteY1" fmla="*/ -3 h 105768"/>
                <a:gd name="connsiteX2" fmla="*/ 21444 w 92527"/>
                <a:gd name="connsiteY2" fmla="*/ -3 h 105768"/>
                <a:gd name="connsiteX3" fmla="*/ 40937 w 92527"/>
                <a:gd name="connsiteY3" fmla="*/ 70196 h 105768"/>
                <a:gd name="connsiteX4" fmla="*/ 45480 w 92527"/>
                <a:gd name="connsiteY4" fmla="*/ 99442 h 105768"/>
                <a:gd name="connsiteX5" fmla="*/ 50010 w 92527"/>
                <a:gd name="connsiteY5" fmla="*/ 70196 h 105768"/>
                <a:gd name="connsiteX6" fmla="*/ 70269 w 92527"/>
                <a:gd name="connsiteY6" fmla="*/ -3 h 105768"/>
                <a:gd name="connsiteX7" fmla="*/ 92526 w 92527"/>
                <a:gd name="connsiteY7" fmla="*/ -3 h 105768"/>
                <a:gd name="connsiteX8" fmla="*/ 92526 w 92527"/>
                <a:gd name="connsiteY8" fmla="*/ 105766 h 105768"/>
                <a:gd name="connsiteX9" fmla="*/ 76608 w 92527"/>
                <a:gd name="connsiteY9" fmla="*/ 105766 h 105768"/>
                <a:gd name="connsiteX10" fmla="*/ 76608 w 92527"/>
                <a:gd name="connsiteY10" fmla="*/ 53135 h 105768"/>
                <a:gd name="connsiteX11" fmla="*/ 79502 w 92527"/>
                <a:gd name="connsiteY11" fmla="*/ 6335 h 105768"/>
                <a:gd name="connsiteX12" fmla="*/ 72035 w 92527"/>
                <a:gd name="connsiteY12" fmla="*/ 40299 h 105768"/>
                <a:gd name="connsiteX13" fmla="*/ 53020 w 92527"/>
                <a:gd name="connsiteY13" fmla="*/ 105766 h 105768"/>
                <a:gd name="connsiteX14" fmla="*/ 36060 w 92527"/>
                <a:gd name="connsiteY14" fmla="*/ 105766 h 105768"/>
                <a:gd name="connsiteX15" fmla="*/ 17870 w 92527"/>
                <a:gd name="connsiteY15" fmla="*/ 41268 h 105768"/>
                <a:gd name="connsiteX16" fmla="*/ 10938 w 92527"/>
                <a:gd name="connsiteY16" fmla="*/ 6335 h 105768"/>
                <a:gd name="connsiteX17" fmla="*/ 13702 w 92527"/>
                <a:gd name="connsiteY17" fmla="*/ 53294 h 105768"/>
                <a:gd name="connsiteX18" fmla="*/ 13702 w 92527"/>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27" h="105768">
                  <a:moveTo>
                    <a:pt x="-2" y="105766"/>
                  </a:moveTo>
                  <a:lnTo>
                    <a:pt x="-2" y="-3"/>
                  </a:lnTo>
                  <a:lnTo>
                    <a:pt x="21444" y="-3"/>
                  </a:lnTo>
                  <a:lnTo>
                    <a:pt x="40937" y="70196"/>
                  </a:lnTo>
                  <a:lnTo>
                    <a:pt x="45480" y="99442"/>
                  </a:lnTo>
                  <a:lnTo>
                    <a:pt x="50010" y="70196"/>
                  </a:lnTo>
                  <a:lnTo>
                    <a:pt x="70269" y="-3"/>
                  </a:lnTo>
                  <a:lnTo>
                    <a:pt x="92526" y="-3"/>
                  </a:lnTo>
                  <a:lnTo>
                    <a:pt x="92526" y="105766"/>
                  </a:lnTo>
                  <a:lnTo>
                    <a:pt x="76608" y="105766"/>
                  </a:lnTo>
                  <a:lnTo>
                    <a:pt x="76608" y="53135"/>
                  </a:lnTo>
                  <a:lnTo>
                    <a:pt x="79502" y="6335"/>
                  </a:lnTo>
                  <a:lnTo>
                    <a:pt x="72035" y="40299"/>
                  </a:lnTo>
                  <a:lnTo>
                    <a:pt x="53020" y="105766"/>
                  </a:lnTo>
                  <a:lnTo>
                    <a:pt x="36060" y="105766"/>
                  </a:lnTo>
                  <a:lnTo>
                    <a:pt x="17870" y="41268"/>
                  </a:lnTo>
                  <a:lnTo>
                    <a:pt x="10938" y="6335"/>
                  </a:lnTo>
                  <a:lnTo>
                    <a:pt x="13702" y="53294"/>
                  </a:lnTo>
                  <a:lnTo>
                    <a:pt x="13702" y="105766"/>
                  </a:lnTo>
                  <a:close/>
                </a:path>
              </a:pathLst>
            </a:custGeom>
            <a:grpFill/>
            <a:ln w="1444"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E833137A-087F-4F81-85AD-C2A155A62D34}"/>
                </a:ext>
              </a:extLst>
            </p:cNvPr>
            <p:cNvSpPr/>
            <p:nvPr/>
          </p:nvSpPr>
          <p:spPr>
            <a:xfrm>
              <a:off x="9602446"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47 w 83830"/>
                <a:gd name="connsiteY8" fmla="*/ 73611 h 105768"/>
                <a:gd name="connsiteX9" fmla="*/ 45336 w 83830"/>
                <a:gd name="connsiteY9" fmla="*/ 33468 h 105768"/>
                <a:gd name="connsiteX10" fmla="*/ 41429 w 83830"/>
                <a:gd name="connsiteY10" fmla="*/ 12457 h 105768"/>
                <a:gd name="connsiteX11" fmla="*/ 36711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47" y="73611"/>
                  </a:moveTo>
                  <a:lnTo>
                    <a:pt x="45336" y="33468"/>
                  </a:lnTo>
                  <a:lnTo>
                    <a:pt x="41429" y="12457"/>
                  </a:lnTo>
                  <a:lnTo>
                    <a:pt x="36711" y="33411"/>
                  </a:lnTo>
                  <a:lnTo>
                    <a:pt x="24208" y="73553"/>
                  </a:lnTo>
                  <a:close/>
                </a:path>
              </a:pathLst>
            </a:custGeom>
            <a:grpFill/>
            <a:ln w="1444"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048BBD1-E0B8-4C17-851D-58D38C0D1349}"/>
                </a:ext>
              </a:extLst>
            </p:cNvPr>
            <p:cNvSpPr/>
            <p:nvPr/>
          </p:nvSpPr>
          <p:spPr>
            <a:xfrm>
              <a:off x="9706420" y="7221447"/>
              <a:ext cx="72326" cy="105826"/>
            </a:xfrm>
            <a:custGeom>
              <a:avLst/>
              <a:gdLst>
                <a:gd name="connsiteX0" fmla="*/ -2 w 72326"/>
                <a:gd name="connsiteY0" fmla="*/ 105766 h 105826"/>
                <a:gd name="connsiteX1" fmla="*/ -2 w 72326"/>
                <a:gd name="connsiteY1" fmla="*/ -3 h 105826"/>
                <a:gd name="connsiteX2" fmla="*/ 17884 w 72326"/>
                <a:gd name="connsiteY2" fmla="*/ -3 h 105826"/>
                <a:gd name="connsiteX3" fmla="*/ 50545 w 72326"/>
                <a:gd name="connsiteY3" fmla="*/ 63177 h 105826"/>
                <a:gd name="connsiteX4" fmla="*/ 61760 w 72326"/>
                <a:gd name="connsiteY4" fmla="*/ 93914 h 105826"/>
                <a:gd name="connsiteX5" fmla="*/ 57853 w 72326"/>
                <a:gd name="connsiteY5" fmla="*/ 58170 h 105826"/>
                <a:gd name="connsiteX6" fmla="*/ 57853 w 72326"/>
                <a:gd name="connsiteY6" fmla="*/ -3 h 105826"/>
                <a:gd name="connsiteX7" fmla="*/ 72324 w 72326"/>
                <a:gd name="connsiteY7" fmla="*/ -3 h 105826"/>
                <a:gd name="connsiteX8" fmla="*/ 72324 w 72326"/>
                <a:gd name="connsiteY8" fmla="*/ 105766 h 105826"/>
                <a:gd name="connsiteX9" fmla="*/ 55104 w 72326"/>
                <a:gd name="connsiteY9" fmla="*/ 105766 h 105826"/>
                <a:gd name="connsiteX10" fmla="*/ 20807 w 72326"/>
                <a:gd name="connsiteY10" fmla="*/ 40024 h 105826"/>
                <a:gd name="connsiteX11" fmla="*/ 10678 w 72326"/>
                <a:gd name="connsiteY11" fmla="*/ 10952 h 105826"/>
                <a:gd name="connsiteX12" fmla="*/ 14266 w 72326"/>
                <a:gd name="connsiteY12" fmla="*/ 44741 h 105826"/>
                <a:gd name="connsiteX13" fmla="*/ 14266 w 72326"/>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26" h="105826">
                  <a:moveTo>
                    <a:pt x="-2" y="105766"/>
                  </a:moveTo>
                  <a:lnTo>
                    <a:pt x="-2" y="-3"/>
                  </a:lnTo>
                  <a:lnTo>
                    <a:pt x="17884" y="-3"/>
                  </a:lnTo>
                  <a:lnTo>
                    <a:pt x="50545" y="63177"/>
                  </a:lnTo>
                  <a:lnTo>
                    <a:pt x="61760" y="93914"/>
                  </a:lnTo>
                  <a:lnTo>
                    <a:pt x="57853" y="58170"/>
                  </a:lnTo>
                  <a:lnTo>
                    <a:pt x="57853" y="-3"/>
                  </a:lnTo>
                  <a:lnTo>
                    <a:pt x="72324" y="-3"/>
                  </a:lnTo>
                  <a:lnTo>
                    <a:pt x="72324" y="105766"/>
                  </a:lnTo>
                  <a:lnTo>
                    <a:pt x="55104" y="105766"/>
                  </a:lnTo>
                  <a:lnTo>
                    <a:pt x="20807" y="40024"/>
                  </a:lnTo>
                  <a:lnTo>
                    <a:pt x="10678" y="10952"/>
                  </a:lnTo>
                  <a:lnTo>
                    <a:pt x="14266" y="44741"/>
                  </a:lnTo>
                  <a:lnTo>
                    <a:pt x="14266" y="105823"/>
                  </a:lnTo>
                  <a:close/>
                </a:path>
              </a:pathLst>
            </a:custGeom>
            <a:grpFill/>
            <a:ln w="1444"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8C8B3FD-EAB6-423D-BE9E-D904E77A4A09}"/>
                </a:ext>
              </a:extLst>
            </p:cNvPr>
            <p:cNvSpPr/>
            <p:nvPr/>
          </p:nvSpPr>
          <p:spPr>
            <a:xfrm>
              <a:off x="9798904" y="7221447"/>
              <a:ext cx="83830" cy="105768"/>
            </a:xfrm>
            <a:custGeom>
              <a:avLst/>
              <a:gdLst>
                <a:gd name="connsiteX0" fmla="*/ 20605 w 83830"/>
                <a:gd name="connsiteY0" fmla="*/ 84884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12 w 83830"/>
                <a:gd name="connsiteY6" fmla="*/ 105766 h 105768"/>
                <a:gd name="connsiteX7" fmla="*/ 60733 w 83830"/>
                <a:gd name="connsiteY7" fmla="*/ 84884 h 105768"/>
                <a:gd name="connsiteX8" fmla="*/ 57332 w 83830"/>
                <a:gd name="connsiteY8" fmla="*/ 73683 h 105768"/>
                <a:gd name="connsiteX9" fmla="*/ 45307 w 83830"/>
                <a:gd name="connsiteY9" fmla="*/ 33541 h 105768"/>
                <a:gd name="connsiteX10" fmla="*/ 41400 w 83830"/>
                <a:gd name="connsiteY10" fmla="*/ 12529 h 105768"/>
                <a:gd name="connsiteX11" fmla="*/ 36697 w 83830"/>
                <a:gd name="connsiteY11" fmla="*/ 33483 h 105768"/>
                <a:gd name="connsiteX12" fmla="*/ 24179 w 83830"/>
                <a:gd name="connsiteY12" fmla="*/ 73625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05" y="84884"/>
                  </a:moveTo>
                  <a:lnTo>
                    <a:pt x="14136" y="105766"/>
                  </a:lnTo>
                  <a:lnTo>
                    <a:pt x="-2" y="105766"/>
                  </a:lnTo>
                  <a:lnTo>
                    <a:pt x="34280" y="-3"/>
                  </a:lnTo>
                  <a:lnTo>
                    <a:pt x="50198" y="-3"/>
                  </a:lnTo>
                  <a:lnTo>
                    <a:pt x="83829" y="105766"/>
                  </a:lnTo>
                  <a:lnTo>
                    <a:pt x="66912" y="105766"/>
                  </a:lnTo>
                  <a:lnTo>
                    <a:pt x="60733" y="84884"/>
                  </a:lnTo>
                  <a:close/>
                  <a:moveTo>
                    <a:pt x="57332" y="73683"/>
                  </a:moveTo>
                  <a:lnTo>
                    <a:pt x="45307" y="33541"/>
                  </a:lnTo>
                  <a:lnTo>
                    <a:pt x="41400" y="12529"/>
                  </a:lnTo>
                  <a:lnTo>
                    <a:pt x="36697" y="33483"/>
                  </a:lnTo>
                  <a:lnTo>
                    <a:pt x="24179" y="73625"/>
                  </a:lnTo>
                  <a:close/>
                </a:path>
              </a:pathLst>
            </a:custGeom>
            <a:grpFill/>
            <a:ln w="1444"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C4C98802-2DEF-4AD8-8AD4-572BAB4B21E3}"/>
                </a:ext>
              </a:extLst>
            </p:cNvPr>
            <p:cNvSpPr/>
            <p:nvPr/>
          </p:nvSpPr>
          <p:spPr>
            <a:xfrm>
              <a:off x="9894543" y="7219490"/>
              <a:ext cx="74786" cy="110012"/>
            </a:xfrm>
            <a:custGeom>
              <a:avLst/>
              <a:gdLst>
                <a:gd name="connsiteX0" fmla="*/ 64654 w 74786"/>
                <a:gd name="connsiteY0" fmla="*/ 99446 h 110012"/>
                <a:gd name="connsiteX1" fmla="*/ 55234 w 74786"/>
                <a:gd name="connsiteY1" fmla="*/ 108708 h 110012"/>
                <a:gd name="connsiteX2" fmla="*/ 42080 w 74786"/>
                <a:gd name="connsiteY2" fmla="*/ 110010 h 110012"/>
                <a:gd name="connsiteX3" fmla="*/ -2 w 74786"/>
                <a:gd name="connsiteY3" fmla="*/ 54600 h 110012"/>
                <a:gd name="connsiteX4" fmla="*/ 43541 w 74786"/>
                <a:gd name="connsiteY4" fmla="*/ 1 h 110012"/>
                <a:gd name="connsiteX5" fmla="*/ 71485 w 74786"/>
                <a:gd name="connsiteY5" fmla="*/ 5370 h 110012"/>
                <a:gd name="connsiteX6" fmla="*/ 69531 w 74786"/>
                <a:gd name="connsiteY6" fmla="*/ 18394 h 110012"/>
                <a:gd name="connsiteX7" fmla="*/ 42731 w 74786"/>
                <a:gd name="connsiteY7" fmla="*/ 13517 h 110012"/>
                <a:gd name="connsiteX8" fmla="*/ 17059 w 74786"/>
                <a:gd name="connsiteY8" fmla="*/ 51388 h 110012"/>
                <a:gd name="connsiteX9" fmla="*/ 17059 w 74786"/>
                <a:gd name="connsiteY9" fmla="*/ 56583 h 110012"/>
                <a:gd name="connsiteX10" fmla="*/ 41920 w 74786"/>
                <a:gd name="connsiteY10" fmla="*/ 97521 h 110012"/>
                <a:gd name="connsiteX11" fmla="*/ 59633 w 74786"/>
                <a:gd name="connsiteY11" fmla="*/ 94077 h 110012"/>
                <a:gd name="connsiteX12" fmla="*/ 59633 w 74786"/>
                <a:gd name="connsiteY12" fmla="*/ 63862 h 110012"/>
                <a:gd name="connsiteX13" fmla="*/ 43368 w 74786"/>
                <a:gd name="connsiteY13" fmla="*/ 63862 h 110012"/>
                <a:gd name="connsiteX14" fmla="*/ 43368 w 74786"/>
                <a:gd name="connsiteY14" fmla="*/ 52285 h 110012"/>
                <a:gd name="connsiteX15" fmla="*/ 74784 w 74786"/>
                <a:gd name="connsiteY15" fmla="*/ 52285 h 110012"/>
                <a:gd name="connsiteX16" fmla="*/ 74784 w 74786"/>
                <a:gd name="connsiteY16" fmla="*/ 108982 h 110012"/>
                <a:gd name="connsiteX17" fmla="*/ 69430 w 74786"/>
                <a:gd name="connsiteY17" fmla="*/ 108982 h 11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786" h="110012">
                  <a:moveTo>
                    <a:pt x="64654" y="99446"/>
                  </a:moveTo>
                  <a:lnTo>
                    <a:pt x="55234" y="108708"/>
                  </a:lnTo>
                  <a:cubicBezTo>
                    <a:pt x="50903" y="109574"/>
                    <a:pt x="46496" y="110010"/>
                    <a:pt x="42080" y="110010"/>
                  </a:cubicBezTo>
                  <a:cubicBezTo>
                    <a:pt x="11213" y="110010"/>
                    <a:pt x="-2" y="86610"/>
                    <a:pt x="-2" y="54600"/>
                  </a:cubicBezTo>
                  <a:cubicBezTo>
                    <a:pt x="-2" y="23575"/>
                    <a:pt x="12675" y="1"/>
                    <a:pt x="43541" y="1"/>
                  </a:cubicBezTo>
                  <a:cubicBezTo>
                    <a:pt x="53121" y="-104"/>
                    <a:pt x="62626" y="1722"/>
                    <a:pt x="71485" y="5370"/>
                  </a:cubicBezTo>
                  <a:lnTo>
                    <a:pt x="69531" y="18394"/>
                  </a:lnTo>
                  <a:cubicBezTo>
                    <a:pt x="59633" y="15500"/>
                    <a:pt x="52311" y="13517"/>
                    <a:pt x="42731" y="13517"/>
                  </a:cubicBezTo>
                  <a:cubicBezTo>
                    <a:pt x="27942" y="13517"/>
                    <a:pt x="17059" y="21317"/>
                    <a:pt x="17059" y="51388"/>
                  </a:cubicBezTo>
                  <a:lnTo>
                    <a:pt x="17059" y="56583"/>
                  </a:lnTo>
                  <a:cubicBezTo>
                    <a:pt x="17059" y="87609"/>
                    <a:pt x="26480" y="97521"/>
                    <a:pt x="41920" y="97521"/>
                  </a:cubicBezTo>
                  <a:cubicBezTo>
                    <a:pt x="48003" y="97647"/>
                    <a:pt x="54041" y="96472"/>
                    <a:pt x="59633" y="94077"/>
                  </a:cubicBezTo>
                  <a:lnTo>
                    <a:pt x="59633" y="63862"/>
                  </a:lnTo>
                  <a:lnTo>
                    <a:pt x="43368" y="63862"/>
                  </a:lnTo>
                  <a:lnTo>
                    <a:pt x="43368" y="52285"/>
                  </a:lnTo>
                  <a:lnTo>
                    <a:pt x="74784" y="52285"/>
                  </a:lnTo>
                  <a:lnTo>
                    <a:pt x="74784" y="108982"/>
                  </a:lnTo>
                  <a:lnTo>
                    <a:pt x="69430" y="108982"/>
                  </a:lnTo>
                  <a:close/>
                </a:path>
              </a:pathLst>
            </a:custGeom>
            <a:grpFill/>
            <a:ln w="1444"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270A553C-87C7-40FD-BE22-656AD0A81A7A}"/>
                </a:ext>
              </a:extLst>
            </p:cNvPr>
            <p:cNvSpPr/>
            <p:nvPr/>
          </p:nvSpPr>
          <p:spPr>
            <a:xfrm>
              <a:off x="9994972" y="7221447"/>
              <a:ext cx="61805" cy="105768"/>
            </a:xfrm>
            <a:custGeom>
              <a:avLst/>
              <a:gdLst>
                <a:gd name="connsiteX0" fmla="*/ -2 w 61805"/>
                <a:gd name="connsiteY0" fmla="*/ 105766 h 105768"/>
                <a:gd name="connsiteX1" fmla="*/ -2 w 61805"/>
                <a:gd name="connsiteY1" fmla="*/ -3 h 105768"/>
                <a:gd name="connsiteX2" fmla="*/ 58823 w 61805"/>
                <a:gd name="connsiteY2" fmla="*/ -3 h 105768"/>
                <a:gd name="connsiteX3" fmla="*/ 58823 w 61805"/>
                <a:gd name="connsiteY3" fmla="*/ 13166 h 105768"/>
                <a:gd name="connsiteX4" fmla="*/ 16321 w 61805"/>
                <a:gd name="connsiteY4" fmla="*/ 13166 h 105768"/>
                <a:gd name="connsiteX5" fmla="*/ 16321 w 61805"/>
                <a:gd name="connsiteY5" fmla="*/ 45494 h 105768"/>
                <a:gd name="connsiteX6" fmla="*/ 52875 w 61805"/>
                <a:gd name="connsiteY6" fmla="*/ 45494 h 105768"/>
                <a:gd name="connsiteX7" fmla="*/ 52875 w 61805"/>
                <a:gd name="connsiteY7" fmla="*/ 57678 h 105768"/>
                <a:gd name="connsiteX8" fmla="*/ 16321 w 61805"/>
                <a:gd name="connsiteY8" fmla="*/ 57678 h 105768"/>
                <a:gd name="connsiteX9" fmla="*/ 16321 w 61805"/>
                <a:gd name="connsiteY9" fmla="*/ 92930 h 105768"/>
                <a:gd name="connsiteX10" fmla="*/ 61804 w 61805"/>
                <a:gd name="connsiteY10" fmla="*/ 92930 h 105768"/>
                <a:gd name="connsiteX11" fmla="*/ 61804 w 61805"/>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805" h="105768">
                  <a:moveTo>
                    <a:pt x="-2" y="105766"/>
                  </a:moveTo>
                  <a:lnTo>
                    <a:pt x="-2" y="-3"/>
                  </a:lnTo>
                  <a:lnTo>
                    <a:pt x="58823" y="-3"/>
                  </a:lnTo>
                  <a:lnTo>
                    <a:pt x="58823" y="13166"/>
                  </a:lnTo>
                  <a:lnTo>
                    <a:pt x="16321" y="13166"/>
                  </a:lnTo>
                  <a:lnTo>
                    <a:pt x="16321" y="45494"/>
                  </a:lnTo>
                  <a:lnTo>
                    <a:pt x="52875" y="45494"/>
                  </a:lnTo>
                  <a:lnTo>
                    <a:pt x="52875" y="57678"/>
                  </a:lnTo>
                  <a:lnTo>
                    <a:pt x="16321" y="57678"/>
                  </a:lnTo>
                  <a:lnTo>
                    <a:pt x="16321" y="92930"/>
                  </a:lnTo>
                  <a:lnTo>
                    <a:pt x="61804" y="92930"/>
                  </a:lnTo>
                  <a:lnTo>
                    <a:pt x="61804" y="105766"/>
                  </a:lnTo>
                  <a:close/>
                </a:path>
              </a:pathLst>
            </a:custGeom>
            <a:grpFill/>
            <a:ln w="1444"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3A7B7E2-3227-45C4-8269-4FC9FB5A94F9}"/>
                </a:ext>
              </a:extLst>
            </p:cNvPr>
            <p:cNvSpPr/>
            <p:nvPr/>
          </p:nvSpPr>
          <p:spPr>
            <a:xfrm>
              <a:off x="10078137" y="7221447"/>
              <a:ext cx="92542" cy="105768"/>
            </a:xfrm>
            <a:custGeom>
              <a:avLst/>
              <a:gdLst>
                <a:gd name="connsiteX0" fmla="*/ -2 w 92542"/>
                <a:gd name="connsiteY0" fmla="*/ 105766 h 105768"/>
                <a:gd name="connsiteX1" fmla="*/ -2 w 92542"/>
                <a:gd name="connsiteY1" fmla="*/ -3 h 105768"/>
                <a:gd name="connsiteX2" fmla="*/ 21430 w 92542"/>
                <a:gd name="connsiteY2" fmla="*/ -3 h 105768"/>
                <a:gd name="connsiteX3" fmla="*/ 40922 w 92542"/>
                <a:gd name="connsiteY3" fmla="*/ 70196 h 105768"/>
                <a:gd name="connsiteX4" fmla="*/ 45466 w 92542"/>
                <a:gd name="connsiteY4" fmla="*/ 99442 h 105768"/>
                <a:gd name="connsiteX5" fmla="*/ 50024 w 92542"/>
                <a:gd name="connsiteY5" fmla="*/ 70196 h 105768"/>
                <a:gd name="connsiteX6" fmla="*/ 70284 w 92542"/>
                <a:gd name="connsiteY6" fmla="*/ -3 h 105768"/>
                <a:gd name="connsiteX7" fmla="*/ 92540 w 92542"/>
                <a:gd name="connsiteY7" fmla="*/ -3 h 105768"/>
                <a:gd name="connsiteX8" fmla="*/ 92540 w 92542"/>
                <a:gd name="connsiteY8" fmla="*/ 105766 h 105768"/>
                <a:gd name="connsiteX9" fmla="*/ 76622 w 92542"/>
                <a:gd name="connsiteY9" fmla="*/ 105766 h 105768"/>
                <a:gd name="connsiteX10" fmla="*/ 76622 w 92542"/>
                <a:gd name="connsiteY10" fmla="*/ 53135 h 105768"/>
                <a:gd name="connsiteX11" fmla="*/ 79516 w 92542"/>
                <a:gd name="connsiteY11" fmla="*/ 6335 h 105768"/>
                <a:gd name="connsiteX12" fmla="*/ 72078 w 92542"/>
                <a:gd name="connsiteY12" fmla="*/ 40299 h 105768"/>
                <a:gd name="connsiteX13" fmla="*/ 53078 w 92542"/>
                <a:gd name="connsiteY13" fmla="*/ 105766 h 105768"/>
                <a:gd name="connsiteX14" fmla="*/ 36074 w 92542"/>
                <a:gd name="connsiteY14" fmla="*/ 105766 h 105768"/>
                <a:gd name="connsiteX15" fmla="*/ 17870 w 92542"/>
                <a:gd name="connsiteY15" fmla="*/ 41268 h 105768"/>
                <a:gd name="connsiteX16" fmla="*/ 10895 w 92542"/>
                <a:gd name="connsiteY16" fmla="*/ 6335 h 105768"/>
                <a:gd name="connsiteX17" fmla="*/ 13644 w 92542"/>
                <a:gd name="connsiteY17" fmla="*/ 53294 h 105768"/>
                <a:gd name="connsiteX18" fmla="*/ 13644 w 92542"/>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42" h="105768">
                  <a:moveTo>
                    <a:pt x="-2" y="105766"/>
                  </a:moveTo>
                  <a:lnTo>
                    <a:pt x="-2" y="-3"/>
                  </a:lnTo>
                  <a:lnTo>
                    <a:pt x="21430" y="-3"/>
                  </a:lnTo>
                  <a:lnTo>
                    <a:pt x="40922" y="70196"/>
                  </a:lnTo>
                  <a:lnTo>
                    <a:pt x="45466" y="99442"/>
                  </a:lnTo>
                  <a:lnTo>
                    <a:pt x="50024" y="70196"/>
                  </a:lnTo>
                  <a:lnTo>
                    <a:pt x="70284" y="-3"/>
                  </a:lnTo>
                  <a:lnTo>
                    <a:pt x="92540" y="-3"/>
                  </a:lnTo>
                  <a:lnTo>
                    <a:pt x="92540" y="105766"/>
                  </a:lnTo>
                  <a:lnTo>
                    <a:pt x="76622" y="105766"/>
                  </a:lnTo>
                  <a:lnTo>
                    <a:pt x="76622" y="53135"/>
                  </a:lnTo>
                  <a:lnTo>
                    <a:pt x="79516" y="6335"/>
                  </a:lnTo>
                  <a:lnTo>
                    <a:pt x="72078" y="40299"/>
                  </a:lnTo>
                  <a:lnTo>
                    <a:pt x="53078" y="105766"/>
                  </a:lnTo>
                  <a:lnTo>
                    <a:pt x="36074" y="105766"/>
                  </a:lnTo>
                  <a:lnTo>
                    <a:pt x="17870" y="41268"/>
                  </a:lnTo>
                  <a:lnTo>
                    <a:pt x="10895" y="6335"/>
                  </a:lnTo>
                  <a:lnTo>
                    <a:pt x="13644" y="53294"/>
                  </a:lnTo>
                  <a:lnTo>
                    <a:pt x="13644" y="105766"/>
                  </a:lnTo>
                  <a:close/>
                </a:path>
              </a:pathLst>
            </a:custGeom>
            <a:grpFill/>
            <a:ln w="144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98EEC0E8-AD7E-4659-AFF5-A5D49C16B8A2}"/>
                </a:ext>
              </a:extLst>
            </p:cNvPr>
            <p:cNvSpPr/>
            <p:nvPr/>
          </p:nvSpPr>
          <p:spPr>
            <a:xfrm>
              <a:off x="10199216"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63 w 61747"/>
                <a:gd name="connsiteY4" fmla="*/ 13166 h 105768"/>
                <a:gd name="connsiteX5" fmla="*/ 16263 w 61747"/>
                <a:gd name="connsiteY5" fmla="*/ 45494 h 105768"/>
                <a:gd name="connsiteX6" fmla="*/ 52817 w 61747"/>
                <a:gd name="connsiteY6" fmla="*/ 45494 h 105768"/>
                <a:gd name="connsiteX7" fmla="*/ 52817 w 61747"/>
                <a:gd name="connsiteY7" fmla="*/ 57678 h 105768"/>
                <a:gd name="connsiteX8" fmla="*/ 16263 w 61747"/>
                <a:gd name="connsiteY8" fmla="*/ 57678 h 105768"/>
                <a:gd name="connsiteX9" fmla="*/ 16263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63" y="13166"/>
                  </a:lnTo>
                  <a:lnTo>
                    <a:pt x="16263" y="45494"/>
                  </a:lnTo>
                  <a:lnTo>
                    <a:pt x="52817" y="45494"/>
                  </a:lnTo>
                  <a:lnTo>
                    <a:pt x="52817" y="57678"/>
                  </a:lnTo>
                  <a:lnTo>
                    <a:pt x="16263" y="57678"/>
                  </a:lnTo>
                  <a:lnTo>
                    <a:pt x="16263" y="92930"/>
                  </a:lnTo>
                  <a:lnTo>
                    <a:pt x="61746" y="92930"/>
                  </a:lnTo>
                  <a:lnTo>
                    <a:pt x="61746" y="105766"/>
                  </a:lnTo>
                  <a:close/>
                </a:path>
              </a:pathLst>
            </a:custGeom>
            <a:grpFill/>
            <a:ln w="1444"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AC928F9-B3E7-4502-B61E-1C0CE1C74751}"/>
                </a:ext>
              </a:extLst>
            </p:cNvPr>
            <p:cNvSpPr/>
            <p:nvPr/>
          </p:nvSpPr>
          <p:spPr>
            <a:xfrm>
              <a:off x="10282381" y="7221447"/>
              <a:ext cx="72311" cy="105826"/>
            </a:xfrm>
            <a:custGeom>
              <a:avLst/>
              <a:gdLst>
                <a:gd name="connsiteX0" fmla="*/ -2 w 72311"/>
                <a:gd name="connsiteY0" fmla="*/ 105766 h 105826"/>
                <a:gd name="connsiteX1" fmla="*/ -2 w 72311"/>
                <a:gd name="connsiteY1" fmla="*/ -3 h 105826"/>
                <a:gd name="connsiteX2" fmla="*/ 17870 w 72311"/>
                <a:gd name="connsiteY2" fmla="*/ -3 h 105826"/>
                <a:gd name="connsiteX3" fmla="*/ 50531 w 72311"/>
                <a:gd name="connsiteY3" fmla="*/ 63177 h 105826"/>
                <a:gd name="connsiteX4" fmla="*/ 61746 w 72311"/>
                <a:gd name="connsiteY4" fmla="*/ 93914 h 105826"/>
                <a:gd name="connsiteX5" fmla="*/ 57839 w 72311"/>
                <a:gd name="connsiteY5" fmla="*/ 58170 h 105826"/>
                <a:gd name="connsiteX6" fmla="*/ 57839 w 72311"/>
                <a:gd name="connsiteY6" fmla="*/ -3 h 105826"/>
                <a:gd name="connsiteX7" fmla="*/ 72310 w 72311"/>
                <a:gd name="connsiteY7" fmla="*/ -3 h 105826"/>
                <a:gd name="connsiteX8" fmla="*/ 72310 w 72311"/>
                <a:gd name="connsiteY8" fmla="*/ 105766 h 105826"/>
                <a:gd name="connsiteX9" fmla="*/ 55089 w 72311"/>
                <a:gd name="connsiteY9" fmla="*/ 105766 h 105826"/>
                <a:gd name="connsiteX10" fmla="*/ 20793 w 72311"/>
                <a:gd name="connsiteY10" fmla="*/ 40024 h 105826"/>
                <a:gd name="connsiteX11" fmla="*/ 10663 w 72311"/>
                <a:gd name="connsiteY11" fmla="*/ 10952 h 105826"/>
                <a:gd name="connsiteX12" fmla="*/ 14237 w 72311"/>
                <a:gd name="connsiteY12" fmla="*/ 44741 h 105826"/>
                <a:gd name="connsiteX13" fmla="*/ 14237 w 72311"/>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1" h="105826">
                  <a:moveTo>
                    <a:pt x="-2" y="105766"/>
                  </a:moveTo>
                  <a:lnTo>
                    <a:pt x="-2" y="-3"/>
                  </a:lnTo>
                  <a:lnTo>
                    <a:pt x="17870" y="-3"/>
                  </a:lnTo>
                  <a:lnTo>
                    <a:pt x="50531" y="63177"/>
                  </a:lnTo>
                  <a:lnTo>
                    <a:pt x="61746" y="93914"/>
                  </a:lnTo>
                  <a:lnTo>
                    <a:pt x="57839" y="58170"/>
                  </a:lnTo>
                  <a:lnTo>
                    <a:pt x="57839" y="-3"/>
                  </a:lnTo>
                  <a:lnTo>
                    <a:pt x="72310" y="-3"/>
                  </a:lnTo>
                  <a:lnTo>
                    <a:pt x="72310" y="105766"/>
                  </a:lnTo>
                  <a:lnTo>
                    <a:pt x="55089" y="105766"/>
                  </a:lnTo>
                  <a:lnTo>
                    <a:pt x="20793" y="40024"/>
                  </a:lnTo>
                  <a:lnTo>
                    <a:pt x="10663" y="10952"/>
                  </a:lnTo>
                  <a:lnTo>
                    <a:pt x="14237" y="44741"/>
                  </a:lnTo>
                  <a:lnTo>
                    <a:pt x="14237" y="105823"/>
                  </a:lnTo>
                  <a:close/>
                </a:path>
              </a:pathLst>
            </a:custGeom>
            <a:grpFill/>
            <a:ln w="1444"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0B790DF4-6CFB-471D-AD76-B440688DD53E}"/>
                </a:ext>
              </a:extLst>
            </p:cNvPr>
            <p:cNvSpPr/>
            <p:nvPr/>
          </p:nvSpPr>
          <p:spPr>
            <a:xfrm>
              <a:off x="10374590" y="7221447"/>
              <a:ext cx="70907" cy="105783"/>
            </a:xfrm>
            <a:custGeom>
              <a:avLst/>
              <a:gdLst>
                <a:gd name="connsiteX0" fmla="*/ 27290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290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290" y="13166"/>
                  </a:moveTo>
                  <a:lnTo>
                    <a:pt x="-2" y="13166"/>
                  </a:lnTo>
                  <a:lnTo>
                    <a:pt x="-2" y="-3"/>
                  </a:lnTo>
                  <a:lnTo>
                    <a:pt x="70906" y="-3"/>
                  </a:lnTo>
                  <a:lnTo>
                    <a:pt x="70906" y="13166"/>
                  </a:lnTo>
                  <a:lnTo>
                    <a:pt x="43541" y="13166"/>
                  </a:lnTo>
                  <a:lnTo>
                    <a:pt x="43541" y="105780"/>
                  </a:lnTo>
                  <a:lnTo>
                    <a:pt x="27290" y="105780"/>
                  </a:lnTo>
                  <a:close/>
                </a:path>
              </a:pathLst>
            </a:custGeom>
            <a:grpFill/>
            <a:ln w="1444" cap="flat">
              <a:noFill/>
              <a:prstDash val="solid"/>
              <a:miter/>
            </a:ln>
          </p:spPr>
          <p:txBody>
            <a:bodyPr rtlCol="0" anchor="ctr"/>
            <a:lstStyle/>
            <a:p>
              <a:endParaRPr lang="en-US"/>
            </a:p>
          </p:txBody>
        </p:sp>
      </p:grpSp>
    </p:spTree>
    <p:extLst>
      <p:ext uri="{BB962C8B-B14F-4D97-AF65-F5344CB8AC3E}">
        <p14:creationId xmlns:p14="http://schemas.microsoft.com/office/powerpoint/2010/main" val="1404919433"/>
      </p:ext>
    </p:extLst>
  </p:cSld>
  <p:clrMap bg1="lt1" tx1="dk1" bg2="lt2" tx2="dk2" accent1="accent1" accent2="accent2" accent3="accent3" accent4="accent4" accent5="accent5" accent6="accent6" hlink="hlink" folHlink="folHlink"/>
  <p:sldLayoutIdLst>
    <p:sldLayoutId id="2147483649" r:id="rId1"/>
    <p:sldLayoutId id="2147483733" r:id="rId2"/>
    <p:sldLayoutId id="2147483651" r:id="rId3"/>
    <p:sldLayoutId id="2147483713" r:id="rId4"/>
    <p:sldLayoutId id="2147483650" r:id="rId5"/>
    <p:sldLayoutId id="2147483742" r:id="rId6"/>
    <p:sldLayoutId id="2147483714" r:id="rId7"/>
    <p:sldLayoutId id="2147483735" r:id="rId8"/>
    <p:sldLayoutId id="2147483736" r:id="rId9"/>
    <p:sldLayoutId id="2147483737" r:id="rId10"/>
    <p:sldLayoutId id="2147483738" r:id="rId11"/>
    <p:sldLayoutId id="2147483739" r:id="rId12"/>
    <p:sldLayoutId id="2147483740" r:id="rId13"/>
    <p:sldLayoutId id="2147483652" r:id="rId14"/>
    <p:sldLayoutId id="2147483741" r:id="rId15"/>
    <p:sldLayoutId id="2147483719" r:id="rId16"/>
    <p:sldLayoutId id="2147483720" r:id="rId17"/>
    <p:sldLayoutId id="2147483721" r:id="rId18"/>
    <p:sldLayoutId id="2147483724" r:id="rId19"/>
    <p:sldLayoutId id="2147483725" r:id="rId20"/>
    <p:sldLayoutId id="2147483729" r:id="rId21"/>
    <p:sldLayoutId id="2147483730" r:id="rId22"/>
    <p:sldLayoutId id="2147483731" r:id="rId23"/>
    <p:sldLayoutId id="2147483660" r:id="rId24"/>
    <p:sldLayoutId id="2147483661" r:id="rId25"/>
    <p:sldLayoutId id="2147483727" r:id="rId26"/>
    <p:sldLayoutId id="2147483726" r:id="rId27"/>
    <p:sldLayoutId id="2147483658" r:id="rId28"/>
    <p:sldLayoutId id="2147483659" r:id="rId29"/>
    <p:sldLayoutId id="2147483665" r:id="rId30"/>
    <p:sldLayoutId id="2147483654" r:id="rId31"/>
    <p:sldLayoutId id="2147483722" r:id="rId32"/>
    <p:sldLayoutId id="2147483655" r:id="rId33"/>
    <p:sldLayoutId id="2147483743" r:id="rId34"/>
    <p:sldLayoutId id="2147483744" r:id="rId35"/>
    <p:sldLayoutId id="2147483664" r:id="rId36"/>
  </p:sldLayoutIdLst>
  <p:hf sldNum="0" hdr="0" ftr="0"/>
  <p:txStyles>
    <p:titleStyle>
      <a:lvl1pPr algn="l" defTabSz="685800" rtl="0" eaLnBrk="1" latinLnBrk="0" hangingPunct="1">
        <a:lnSpc>
          <a:spcPct val="90000"/>
        </a:lnSpc>
        <a:spcBef>
          <a:spcPct val="0"/>
        </a:spcBef>
        <a:buNone/>
        <a:defRPr sz="1800" b="1" kern="1200">
          <a:solidFill>
            <a:schemeClr val="tx1"/>
          </a:solidFill>
          <a:latin typeface="+mj-lt"/>
          <a:ea typeface="+mj-ea"/>
          <a:cs typeface="+mj-cs"/>
        </a:defRPr>
      </a:lvl1pPr>
    </p:titleStyle>
    <p:bodyStyle>
      <a:lvl1pPr marL="0" indent="0" algn="l" defTabSz="685800" rtl="0" eaLnBrk="1" latinLnBrk="0" hangingPunct="1">
        <a:lnSpc>
          <a:spcPct val="100000"/>
        </a:lnSpc>
        <a:spcBef>
          <a:spcPts val="900"/>
        </a:spcBef>
        <a:buClrTx/>
        <a:buFont typeface="Arial" panose="020B0604020202020204" pitchFamily="34" charset="0"/>
        <a:buNone/>
        <a:defRPr sz="1000" b="0" kern="1200">
          <a:solidFill>
            <a:schemeClr val="tx1"/>
          </a:solidFill>
          <a:latin typeface="JPM AM Pro Medium" panose="020B0603030102020003" pitchFamily="34" charset="0"/>
          <a:ea typeface="+mn-ea"/>
          <a:cs typeface="+mn-cs"/>
        </a:defRPr>
      </a:lvl1pPr>
      <a:lvl2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2pPr>
      <a:lvl3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3pPr>
      <a:lvl4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4pPr>
      <a:lvl5pPr marL="538163"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5pPr>
      <a:lvl6pPr marL="0" indent="0" algn="l" defTabSz="685800" rtl="0" eaLnBrk="1" latinLnBrk="0" hangingPunct="1">
        <a:lnSpc>
          <a:spcPct val="100000"/>
        </a:lnSpc>
        <a:spcBef>
          <a:spcPts val="300"/>
        </a:spcBef>
        <a:buClrTx/>
        <a:buFont typeface="Arial" panose="020B0604020202020204" pitchFamily="34" charset="0"/>
        <a:buNone/>
        <a:defRPr sz="800"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8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8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800" kern="1200">
          <a:solidFill>
            <a:schemeClr val="tx1"/>
          </a:solidFill>
          <a:latin typeface="+mn-lt"/>
          <a:ea typeface="+mn-ea"/>
          <a:cs typeface="+mn-cs"/>
        </a:defRPr>
      </a:lvl9pPr>
    </p:bodyStyle>
    <p:otherStyle>
      <a:defPPr>
        <a:defRPr lang="en-US"/>
      </a:defPPr>
      <a:lvl1pPr marL="0" algn="l" defTabSz="685800" rtl="0" eaLnBrk="1" latinLnBrk="0" hangingPunct="1">
        <a:defRPr sz="1000" kern="1200">
          <a:solidFill>
            <a:schemeClr val="tx1"/>
          </a:solidFill>
          <a:latin typeface="+mn-lt"/>
          <a:ea typeface="+mn-ea"/>
          <a:cs typeface="+mn-cs"/>
        </a:defRPr>
      </a:lvl1pPr>
      <a:lvl2pPr marL="342900" algn="l" defTabSz="685800" rtl="0" eaLnBrk="1" latinLnBrk="0" hangingPunct="1">
        <a:defRPr sz="1000" kern="1200">
          <a:solidFill>
            <a:schemeClr val="tx1"/>
          </a:solidFill>
          <a:latin typeface="+mn-lt"/>
          <a:ea typeface="+mn-ea"/>
          <a:cs typeface="+mn-cs"/>
        </a:defRPr>
      </a:lvl2pPr>
      <a:lvl3pPr marL="685800" algn="l" defTabSz="685800" rtl="0" eaLnBrk="1" latinLnBrk="0" hangingPunct="1">
        <a:defRPr sz="1000" kern="1200">
          <a:solidFill>
            <a:schemeClr val="tx1"/>
          </a:solidFill>
          <a:latin typeface="+mn-lt"/>
          <a:ea typeface="+mn-ea"/>
          <a:cs typeface="+mn-cs"/>
        </a:defRPr>
      </a:lvl3pPr>
      <a:lvl4pPr marL="1028700" algn="l" defTabSz="685800" rtl="0" eaLnBrk="1" latinLnBrk="0" hangingPunct="1">
        <a:defRPr sz="1000" kern="1200">
          <a:solidFill>
            <a:schemeClr val="tx1"/>
          </a:solidFill>
          <a:latin typeface="+mn-lt"/>
          <a:ea typeface="+mn-ea"/>
          <a:cs typeface="+mn-cs"/>
        </a:defRPr>
      </a:lvl4pPr>
      <a:lvl5pPr marL="1371600" algn="l" defTabSz="685800" rtl="0" eaLnBrk="1" latinLnBrk="0" hangingPunct="1">
        <a:defRPr sz="1000" kern="1200">
          <a:solidFill>
            <a:schemeClr val="tx1"/>
          </a:solidFill>
          <a:latin typeface="+mn-lt"/>
          <a:ea typeface="+mn-ea"/>
          <a:cs typeface="+mn-cs"/>
        </a:defRPr>
      </a:lvl5pPr>
      <a:lvl6pPr marL="1714500" algn="l" defTabSz="685800" rtl="0" eaLnBrk="1" latinLnBrk="0" hangingPunct="1">
        <a:defRPr sz="1000" kern="1200">
          <a:solidFill>
            <a:schemeClr val="tx1"/>
          </a:solidFill>
          <a:latin typeface="+mn-lt"/>
          <a:ea typeface="+mn-ea"/>
          <a:cs typeface="+mn-cs"/>
        </a:defRPr>
      </a:lvl6pPr>
      <a:lvl7pPr marL="2057400" algn="l" defTabSz="685800" rtl="0" eaLnBrk="1" latinLnBrk="0" hangingPunct="1">
        <a:defRPr sz="1000" kern="1200">
          <a:solidFill>
            <a:schemeClr val="tx1"/>
          </a:solidFill>
          <a:latin typeface="+mn-lt"/>
          <a:ea typeface="+mn-ea"/>
          <a:cs typeface="+mn-cs"/>
        </a:defRPr>
      </a:lvl7pPr>
      <a:lvl8pPr marL="2400300" algn="l" defTabSz="685800" rtl="0" eaLnBrk="1" latinLnBrk="0" hangingPunct="1">
        <a:defRPr sz="1000" kern="1200">
          <a:solidFill>
            <a:schemeClr val="tx1"/>
          </a:solidFill>
          <a:latin typeface="+mn-lt"/>
          <a:ea typeface="+mn-ea"/>
          <a:cs typeface="+mn-cs"/>
        </a:defRPr>
      </a:lvl8pPr>
      <a:lvl9pPr marL="2743200" algn="l" defTabSz="685800" rtl="0" eaLnBrk="1" latinLnBrk="0" hangingPunct="1">
        <a:defRPr sz="10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1" userDrawn="1">
          <p15:clr>
            <a:srgbClr val="F26B43"/>
          </p15:clr>
        </p15:guide>
        <p15:guide id="2" pos="5630" userDrawn="1">
          <p15:clr>
            <a:srgbClr val="F26B43"/>
          </p15:clr>
        </p15:guide>
        <p15:guide id="4" orient="horz" pos="3917" userDrawn="1">
          <p15:clr>
            <a:srgbClr val="F26B43"/>
          </p15:clr>
        </p15:guide>
        <p15:guide id="5" orient="horz" pos="552" userDrawn="1">
          <p15:clr>
            <a:srgbClr val="F26B43"/>
          </p15:clr>
        </p15:guide>
        <p15:guide id="6" orient="horz" pos="4197" userDrawn="1">
          <p15:clr>
            <a:srgbClr val="F26B43"/>
          </p15:clr>
        </p15:guide>
        <p15:guide id="7" pos="480" userDrawn="1">
          <p15:clr>
            <a:srgbClr val="F26B43"/>
          </p15:clr>
        </p15:guide>
        <p15:guide id="12" orient="horz" pos="3642" userDrawn="1">
          <p15:clr>
            <a:srgbClr val="F26B43"/>
          </p15:clr>
        </p15:guide>
        <p15:guide id="13" orient="horz" pos="759" userDrawn="1">
          <p15:clr>
            <a:srgbClr val="F26B43"/>
          </p15:clr>
        </p15:guide>
        <p15:guide id="15" orient="horz" pos="4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E54075E3-0C5B-4B17-8C2A-192F41066A22}"/>
              </a:ext>
            </a:extLst>
          </p:cNvPr>
          <p:cNvSpPr/>
          <p:nvPr/>
        </p:nvSpPr>
        <p:spPr>
          <a:xfrm>
            <a:off x="181790" y="595556"/>
            <a:ext cx="267747" cy="388767"/>
          </a:xfrm>
          <a:custGeom>
            <a:avLst/>
            <a:gdLst>
              <a:gd name="connsiteX0" fmla="*/ 2487 w 267747"/>
              <a:gd name="connsiteY0" fmla="*/ 79195 h 388767"/>
              <a:gd name="connsiteX1" fmla="*/ 111707 w 267747"/>
              <a:gd name="connsiteY1" fmla="*/ 188415 h 388767"/>
              <a:gd name="connsiteX2" fmla="*/ 111791 w 267747"/>
              <a:gd name="connsiteY2" fmla="*/ 200269 h 388767"/>
              <a:gd name="connsiteX3" fmla="*/ 111707 w 267747"/>
              <a:gd name="connsiteY3" fmla="*/ 200353 h 388767"/>
              <a:gd name="connsiteX4" fmla="*/ 2487 w 267747"/>
              <a:gd name="connsiteY4" fmla="*/ 309573 h 388767"/>
              <a:gd name="connsiteX5" fmla="*/ 2349 w 267747"/>
              <a:gd name="connsiteY5" fmla="*/ 321246 h 388767"/>
              <a:gd name="connsiteX6" fmla="*/ 2487 w 267747"/>
              <a:gd name="connsiteY6" fmla="*/ 321384 h 388767"/>
              <a:gd name="connsiteX7" fmla="*/ 67384 w 267747"/>
              <a:gd name="connsiteY7" fmla="*/ 386281 h 388767"/>
              <a:gd name="connsiteX8" fmla="*/ 79058 w 267747"/>
              <a:gd name="connsiteY8" fmla="*/ 386418 h 388767"/>
              <a:gd name="connsiteX9" fmla="*/ 79195 w 267747"/>
              <a:gd name="connsiteY9" fmla="*/ 386281 h 388767"/>
              <a:gd name="connsiteX10" fmla="*/ 265250 w 267747"/>
              <a:gd name="connsiteY10" fmla="*/ 200353 h 388767"/>
              <a:gd name="connsiteX11" fmla="*/ 265334 w 267747"/>
              <a:gd name="connsiteY11" fmla="*/ 188499 h 388767"/>
              <a:gd name="connsiteX12" fmla="*/ 265250 w 267747"/>
              <a:gd name="connsiteY12" fmla="*/ 188415 h 388767"/>
              <a:gd name="connsiteX13" fmla="*/ 79195 w 267747"/>
              <a:gd name="connsiteY13" fmla="*/ 2487 h 388767"/>
              <a:gd name="connsiteX14" fmla="*/ 67521 w 267747"/>
              <a:gd name="connsiteY14" fmla="*/ 2349 h 388767"/>
              <a:gd name="connsiteX15" fmla="*/ 67384 w 267747"/>
              <a:gd name="connsiteY15" fmla="*/ 2487 h 388767"/>
              <a:gd name="connsiteX16" fmla="*/ 2487 w 267747"/>
              <a:gd name="connsiteY16" fmla="*/ 67384 h 388767"/>
              <a:gd name="connsiteX17" fmla="*/ 2349 w 267747"/>
              <a:gd name="connsiteY17" fmla="*/ 79058 h 388767"/>
              <a:gd name="connsiteX18" fmla="*/ 2487 w 267747"/>
              <a:gd name="connsiteY18" fmla="*/ 79195 h 38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747" h="388767">
                <a:moveTo>
                  <a:pt x="2487" y="79195"/>
                </a:moveTo>
                <a:lnTo>
                  <a:pt x="111707" y="188415"/>
                </a:lnTo>
                <a:cubicBezTo>
                  <a:pt x="115004" y="191665"/>
                  <a:pt x="115041" y="196972"/>
                  <a:pt x="111791" y="200269"/>
                </a:cubicBezTo>
                <a:cubicBezTo>
                  <a:pt x="111763" y="200297"/>
                  <a:pt x="111735" y="200325"/>
                  <a:pt x="111707" y="200353"/>
                </a:cubicBezTo>
                <a:lnTo>
                  <a:pt x="2487" y="309573"/>
                </a:lnTo>
                <a:cubicBezTo>
                  <a:pt x="-775" y="312759"/>
                  <a:pt x="-836" y="317985"/>
                  <a:pt x="2349" y="321246"/>
                </a:cubicBezTo>
                <a:cubicBezTo>
                  <a:pt x="2395" y="321293"/>
                  <a:pt x="2441" y="321339"/>
                  <a:pt x="2487" y="321384"/>
                </a:cubicBezTo>
                <a:lnTo>
                  <a:pt x="67384" y="386281"/>
                </a:lnTo>
                <a:cubicBezTo>
                  <a:pt x="70570" y="389542"/>
                  <a:pt x="75796" y="389604"/>
                  <a:pt x="79058" y="386418"/>
                </a:cubicBezTo>
                <a:cubicBezTo>
                  <a:pt x="79104" y="386373"/>
                  <a:pt x="79150" y="386327"/>
                  <a:pt x="79195" y="386281"/>
                </a:cubicBezTo>
                <a:lnTo>
                  <a:pt x="265250" y="200353"/>
                </a:lnTo>
                <a:cubicBezTo>
                  <a:pt x="268547" y="197103"/>
                  <a:pt x="268584" y="191796"/>
                  <a:pt x="265334" y="188499"/>
                </a:cubicBezTo>
                <a:cubicBezTo>
                  <a:pt x="265306" y="188471"/>
                  <a:pt x="265278" y="188443"/>
                  <a:pt x="265250" y="188415"/>
                </a:cubicBezTo>
                <a:lnTo>
                  <a:pt x="79195" y="2487"/>
                </a:lnTo>
                <a:cubicBezTo>
                  <a:pt x="76009" y="-775"/>
                  <a:pt x="70783" y="-836"/>
                  <a:pt x="67521" y="2349"/>
                </a:cubicBezTo>
                <a:cubicBezTo>
                  <a:pt x="67475" y="2395"/>
                  <a:pt x="67429" y="2441"/>
                  <a:pt x="67384" y="2487"/>
                </a:cubicBezTo>
                <a:lnTo>
                  <a:pt x="2487" y="67384"/>
                </a:lnTo>
                <a:cubicBezTo>
                  <a:pt x="-775" y="70570"/>
                  <a:pt x="-836" y="75796"/>
                  <a:pt x="2349" y="79058"/>
                </a:cubicBezTo>
                <a:cubicBezTo>
                  <a:pt x="2395" y="79104"/>
                  <a:pt x="2441" y="79150"/>
                  <a:pt x="2487" y="79195"/>
                </a:cubicBezTo>
              </a:path>
            </a:pathLst>
          </a:custGeom>
          <a:solidFill>
            <a:srgbClr val="FFBE37"/>
          </a:solidFill>
          <a:ln w="12700" cap="flat">
            <a:noFill/>
            <a:prstDash val="solid"/>
            <a:miter/>
          </a:ln>
        </p:spPr>
        <p:txBody>
          <a:bodyPr rtlCol="0" anchor="ctr"/>
          <a:lstStyle/>
          <a:p>
            <a:endParaRPr lang="en-US">
              <a:solidFill>
                <a:srgbClr val="000000"/>
              </a:solidFill>
            </a:endParaRPr>
          </a:p>
        </p:txBody>
      </p:sp>
      <p:sp>
        <p:nvSpPr>
          <p:cNvPr id="2" name="Title Placeholder 1">
            <a:extLst>
              <a:ext uri="{FF2B5EF4-FFF2-40B4-BE49-F238E27FC236}">
                <a16:creationId xmlns:a16="http://schemas.microsoft.com/office/drawing/2014/main" id="{36D3E94B-F75A-43E2-84AB-FDF386CCE555}"/>
              </a:ext>
            </a:extLst>
          </p:cNvPr>
          <p:cNvSpPr>
            <a:spLocks noGrp="1"/>
          </p:cNvSpPr>
          <p:nvPr>
            <p:ph type="title"/>
          </p:nvPr>
        </p:nvSpPr>
        <p:spPr>
          <a:xfrm>
            <a:off x="762000" y="316396"/>
            <a:ext cx="6544235" cy="617836"/>
          </a:xfrm>
          <a:prstGeom prst="rect">
            <a:avLst/>
          </a:prstGeom>
        </p:spPr>
        <p:txBody>
          <a:bodyPr vert="horz" lIns="0" tIns="0" rIns="0" bIns="0" rtlCol="0" anchor="b" anchorCtr="0">
            <a:noAutofit/>
          </a:bodyPr>
          <a:lstStyle/>
          <a:p>
            <a:endParaRPr lang="en-US" noProof="0"/>
          </a:p>
        </p:txBody>
      </p:sp>
      <p:sp>
        <p:nvSpPr>
          <p:cNvPr id="3" name="Text Placeholder 2">
            <a:extLst>
              <a:ext uri="{FF2B5EF4-FFF2-40B4-BE49-F238E27FC236}">
                <a16:creationId xmlns:a16="http://schemas.microsoft.com/office/drawing/2014/main" id="{FC54B348-3077-4F00-B031-9D2252B7D36C}"/>
              </a:ext>
            </a:extLst>
          </p:cNvPr>
          <p:cNvSpPr>
            <a:spLocks noGrp="1"/>
          </p:cNvSpPr>
          <p:nvPr>
            <p:ph type="body" idx="1"/>
          </p:nvPr>
        </p:nvSpPr>
        <p:spPr>
          <a:xfrm>
            <a:off x="761999" y="1204912"/>
            <a:ext cx="8166099" cy="4576763"/>
          </a:xfrm>
          <a:prstGeom prst="rect">
            <a:avLst/>
          </a:prstGeom>
        </p:spPr>
        <p:txBody>
          <a:bodyPr vert="horz" lIns="0" tIns="0" rIns="0" bIns="0" spcCol="18288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Ninth level</a:t>
            </a:r>
          </a:p>
        </p:txBody>
      </p:sp>
      <p:sp>
        <p:nvSpPr>
          <p:cNvPr id="8" name="Slide Number">
            <a:extLst>
              <a:ext uri="{FF2B5EF4-FFF2-40B4-BE49-F238E27FC236}">
                <a16:creationId xmlns:a16="http://schemas.microsoft.com/office/drawing/2014/main" id="{B208C041-2079-C143-BCBB-CA39FC0EE2EA}"/>
              </a:ext>
            </a:extLst>
          </p:cNvPr>
          <p:cNvSpPr txBox="1">
            <a:spLocks/>
          </p:cNvSpPr>
          <p:nvPr userDrawn="1"/>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C69B7A4-A2A9-C149-B668-A90F474E3BB4}" type="slidenum">
              <a:rPr lang="en-US" sz="1500" b="0" cap="all" smtClean="0">
                <a:solidFill>
                  <a:srgbClr val="000000"/>
                </a:solidFill>
                <a:latin typeface="JPM AM Pro Light" panose="020B0303040103020003" pitchFamily="34" charset="0"/>
              </a:rPr>
              <a:pPr algn="ctr"/>
              <a:t>‹#›</a:t>
            </a:fld>
            <a:endParaRPr lang="en-US" sz="1500" b="0" cap="all">
              <a:solidFill>
                <a:srgbClr val="000000"/>
              </a:solidFill>
              <a:latin typeface="JPM AM Pro Light" panose="020B0303040103020003" pitchFamily="34" charset="0"/>
            </a:endParaRPr>
          </a:p>
        </p:txBody>
      </p:sp>
      <p:sp>
        <p:nvSpPr>
          <p:cNvPr id="5" name="Date Placeholder 4">
            <a:extLst>
              <a:ext uri="{FF2B5EF4-FFF2-40B4-BE49-F238E27FC236}">
                <a16:creationId xmlns:a16="http://schemas.microsoft.com/office/drawing/2014/main" id="{E04D6E14-D246-4A73-864B-3BF3A7133973}"/>
              </a:ext>
            </a:extLst>
          </p:cNvPr>
          <p:cNvSpPr>
            <a:spLocks noGrp="1"/>
          </p:cNvSpPr>
          <p:nvPr>
            <p:ph type="dt" sz="half" idx="2"/>
          </p:nvPr>
        </p:nvSpPr>
        <p:spPr>
          <a:xfrm>
            <a:off x="7836824" y="645871"/>
            <a:ext cx="472467" cy="365125"/>
          </a:xfrm>
          <a:prstGeom prst="rect">
            <a:avLst/>
          </a:prstGeom>
        </p:spPr>
        <p:txBody>
          <a:bodyPr vert="horz" lIns="0" tIns="0" rIns="0" bIns="0" rtlCol="0" anchor="ctr"/>
          <a:lstStyle>
            <a:lvl1pPr algn="l">
              <a:defRPr sz="1500" cap="all" spc="0" baseline="0">
                <a:solidFill>
                  <a:schemeClr val="tx1"/>
                </a:solidFill>
                <a:latin typeface="JPM AM Pro Light" panose="020B0303040103020003" pitchFamily="34" charset="0"/>
              </a:defRPr>
            </a:lvl1pPr>
          </a:lstStyle>
          <a:p>
            <a:r>
              <a:rPr lang="en-US">
                <a:solidFill>
                  <a:srgbClr val="000000"/>
                </a:solidFill>
              </a:rPr>
              <a:t>GTR</a:t>
            </a:r>
          </a:p>
        </p:txBody>
      </p:sp>
      <p:cxnSp>
        <p:nvCxnSpPr>
          <p:cNvPr id="17" name="Straight Connector 16">
            <a:extLst>
              <a:ext uri="{FF2B5EF4-FFF2-40B4-BE49-F238E27FC236}">
                <a16:creationId xmlns:a16="http://schemas.microsoft.com/office/drawing/2014/main" id="{7A48D36D-67C3-4F14-AD11-3516602EA8CD}"/>
              </a:ext>
            </a:extLst>
          </p:cNvPr>
          <p:cNvCxnSpPr/>
          <p:nvPr userDrawn="1"/>
        </p:nvCxnSpPr>
        <p:spPr>
          <a:xfrm>
            <a:off x="761999" y="1080294"/>
            <a:ext cx="8166098" cy="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8" name="Rectangle: Rounded Corners 17">
            <a:extLst>
              <a:ext uri="{FF2B5EF4-FFF2-40B4-BE49-F238E27FC236}">
                <a16:creationId xmlns:a16="http://schemas.microsoft.com/office/drawing/2014/main" id="{CCF6862E-C79B-440D-84F7-2D6AF8C8A99C}"/>
              </a:ext>
            </a:extLst>
          </p:cNvPr>
          <p:cNvSpPr/>
          <p:nvPr userDrawn="1"/>
        </p:nvSpPr>
        <p:spPr>
          <a:xfrm>
            <a:off x="7699375" y="702469"/>
            <a:ext cx="1242664" cy="245270"/>
          </a:xfrm>
          <a:prstGeom prst="roundRect">
            <a:avLst>
              <a:gd name="adj" fmla="val 50000"/>
            </a:avLst>
          </a:prstGeom>
          <a:noFill/>
          <a:ln w="5080" cap="sq">
            <a:solidFill>
              <a:schemeClr val="tx1"/>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lang="en-US" sz="1000">
              <a:solidFill>
                <a:srgbClr val="FFFFFF"/>
              </a:solidFill>
            </a:endParaRPr>
          </a:p>
        </p:txBody>
      </p:sp>
      <p:cxnSp>
        <p:nvCxnSpPr>
          <p:cNvPr id="20" name="Straight Connector 19">
            <a:extLst>
              <a:ext uri="{FF2B5EF4-FFF2-40B4-BE49-F238E27FC236}">
                <a16:creationId xmlns:a16="http://schemas.microsoft.com/office/drawing/2014/main" id="{4C0CB8B8-7151-4799-8D35-4452D4CAC1A5}"/>
              </a:ext>
            </a:extLst>
          </p:cNvPr>
          <p:cNvCxnSpPr/>
          <p:nvPr userDrawn="1"/>
        </p:nvCxnSpPr>
        <p:spPr>
          <a:xfrm>
            <a:off x="8313547" y="702469"/>
            <a:ext cx="0" cy="245270"/>
          </a:xfrm>
          <a:prstGeom prst="line">
            <a:avLst/>
          </a:prstGeom>
          <a:ln w="5080" cap="flat">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19" name="Straight Connector 18">
            <a:extLst>
              <a:ext uri="{FF2B5EF4-FFF2-40B4-BE49-F238E27FC236}">
                <a16:creationId xmlns:a16="http://schemas.microsoft.com/office/drawing/2014/main" id="{DE4D5BA6-3793-492A-8A92-A5772F48B553}"/>
              </a:ext>
            </a:extLst>
          </p:cNvPr>
          <p:cNvCxnSpPr/>
          <p:nvPr userDrawn="1"/>
        </p:nvCxnSpPr>
        <p:spPr>
          <a:xfrm>
            <a:off x="636588" y="0"/>
            <a:ext cx="0" cy="685800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grpSp>
        <p:nvGrpSpPr>
          <p:cNvPr id="12" name="Group 11">
            <a:extLst>
              <a:ext uri="{FF2B5EF4-FFF2-40B4-BE49-F238E27FC236}">
                <a16:creationId xmlns:a16="http://schemas.microsoft.com/office/drawing/2014/main" id="{A56D8E53-EA72-4B70-BEBD-670797F2A320}"/>
              </a:ext>
            </a:extLst>
          </p:cNvPr>
          <p:cNvGrpSpPr>
            <a:grpSpLocks noChangeAspect="1"/>
          </p:cNvGrpSpPr>
          <p:nvPr userDrawn="1"/>
        </p:nvGrpSpPr>
        <p:grpSpPr>
          <a:xfrm>
            <a:off x="7630207" y="6220619"/>
            <a:ext cx="1311832" cy="432000"/>
            <a:chOff x="9004113" y="6854839"/>
            <a:chExt cx="1441384" cy="474663"/>
          </a:xfrm>
          <a:solidFill>
            <a:schemeClr val="tx1"/>
          </a:solidFill>
        </p:grpSpPr>
        <p:sp>
          <p:nvSpPr>
            <p:cNvPr id="13" name="Freeform: Shape 12">
              <a:extLst>
                <a:ext uri="{FF2B5EF4-FFF2-40B4-BE49-F238E27FC236}">
                  <a16:creationId xmlns:a16="http://schemas.microsoft.com/office/drawing/2014/main" id="{F44C3C9B-25BC-41E1-98F8-4E46D2A75740}"/>
                </a:ext>
              </a:extLst>
            </p:cNvPr>
            <p:cNvSpPr/>
            <p:nvPr/>
          </p:nvSpPr>
          <p:spPr>
            <a:xfrm>
              <a:off x="9004113" y="6854839"/>
              <a:ext cx="146924" cy="217571"/>
            </a:xfrm>
            <a:custGeom>
              <a:avLst/>
              <a:gdLst>
                <a:gd name="connsiteX0" fmla="*/ 146922 w 146924"/>
                <a:gd name="connsiteY0" fmla="*/ -3 h 217571"/>
                <a:gd name="connsiteX1" fmla="*/ 61254 w 146924"/>
                <a:gd name="connsiteY1" fmla="*/ -3 h 217571"/>
                <a:gd name="connsiteX2" fmla="*/ 61254 w 146924"/>
                <a:gd name="connsiteY2" fmla="*/ 7464 h 217571"/>
                <a:gd name="connsiteX3" fmla="*/ 88546 w 146924"/>
                <a:gd name="connsiteY3" fmla="*/ 7464 h 217571"/>
                <a:gd name="connsiteX4" fmla="*/ 88546 w 146924"/>
                <a:gd name="connsiteY4" fmla="*/ 152435 h 217571"/>
                <a:gd name="connsiteX5" fmla="*/ 50285 w 146924"/>
                <a:gd name="connsiteY5" fmla="*/ 208278 h 217571"/>
                <a:gd name="connsiteX6" fmla="*/ 30937 w 146924"/>
                <a:gd name="connsiteY6" fmla="*/ 188771 h 217571"/>
                <a:gd name="connsiteX7" fmla="*/ 15916 w 146924"/>
                <a:gd name="connsiteY7" fmla="*/ 163201 h 217571"/>
                <a:gd name="connsiteX8" fmla="*/ -2 w 146924"/>
                <a:gd name="connsiteY8" fmla="*/ 182332 h 217571"/>
                <a:gd name="connsiteX9" fmla="*/ 54018 w 146924"/>
                <a:gd name="connsiteY9" fmla="*/ 217569 h 217571"/>
                <a:gd name="connsiteX10" fmla="*/ 118718 w 146924"/>
                <a:gd name="connsiteY10" fmla="*/ 148614 h 217571"/>
                <a:gd name="connsiteX11" fmla="*/ 118718 w 146924"/>
                <a:gd name="connsiteY11" fmla="*/ 7406 h 217571"/>
                <a:gd name="connsiteX12" fmla="*/ 146922 w 146924"/>
                <a:gd name="connsiteY12" fmla="*/ 7406 h 2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924" h="217571">
                  <a:moveTo>
                    <a:pt x="146922" y="-3"/>
                  </a:moveTo>
                  <a:lnTo>
                    <a:pt x="61254" y="-3"/>
                  </a:lnTo>
                  <a:lnTo>
                    <a:pt x="61254" y="7464"/>
                  </a:lnTo>
                  <a:lnTo>
                    <a:pt x="88546" y="7464"/>
                  </a:lnTo>
                  <a:lnTo>
                    <a:pt x="88546" y="152435"/>
                  </a:lnTo>
                  <a:cubicBezTo>
                    <a:pt x="88546" y="196021"/>
                    <a:pt x="76665" y="208278"/>
                    <a:pt x="50285" y="208278"/>
                  </a:cubicBezTo>
                  <a:cubicBezTo>
                    <a:pt x="33643" y="208278"/>
                    <a:pt x="30937" y="195457"/>
                    <a:pt x="30937" y="188771"/>
                  </a:cubicBezTo>
                  <a:cubicBezTo>
                    <a:pt x="30937" y="172969"/>
                    <a:pt x="30069" y="163201"/>
                    <a:pt x="15916" y="163201"/>
                  </a:cubicBezTo>
                  <a:cubicBezTo>
                    <a:pt x="1763" y="163201"/>
                    <a:pt x="-2" y="177846"/>
                    <a:pt x="-2" y="182332"/>
                  </a:cubicBezTo>
                  <a:cubicBezTo>
                    <a:pt x="-2" y="202258"/>
                    <a:pt x="15149" y="217569"/>
                    <a:pt x="54018" y="217569"/>
                  </a:cubicBezTo>
                  <a:cubicBezTo>
                    <a:pt x="100412" y="217569"/>
                    <a:pt x="118718" y="201650"/>
                    <a:pt x="118718" y="148614"/>
                  </a:cubicBezTo>
                  <a:lnTo>
                    <a:pt x="118718" y="7406"/>
                  </a:lnTo>
                  <a:lnTo>
                    <a:pt x="146922" y="7406"/>
                  </a:lnTo>
                  <a:close/>
                </a:path>
              </a:pathLst>
            </a:custGeom>
            <a:grpFill/>
            <a:ln w="1444" cap="flat">
              <a:noFill/>
              <a:prstDash val="solid"/>
              <a:miter/>
            </a:ln>
          </p:spPr>
          <p:txBody>
            <a:bodyPr rtlCol="0" anchor="ctr"/>
            <a:lstStyle/>
            <a:p>
              <a:endParaRPr lang="en-US">
                <a:solidFill>
                  <a:srgbClr val="000000"/>
                </a:solidFill>
              </a:endParaRPr>
            </a:p>
          </p:txBody>
        </p:sp>
        <p:sp>
          <p:nvSpPr>
            <p:cNvPr id="14" name="Freeform: Shape 13">
              <a:extLst>
                <a:ext uri="{FF2B5EF4-FFF2-40B4-BE49-F238E27FC236}">
                  <a16:creationId xmlns:a16="http://schemas.microsoft.com/office/drawing/2014/main" id="{8AA7E9B6-DC35-4BF7-87E4-971501606B9D}"/>
                </a:ext>
              </a:extLst>
            </p:cNvPr>
            <p:cNvSpPr/>
            <p:nvPr/>
          </p:nvSpPr>
          <p:spPr>
            <a:xfrm>
              <a:off x="9139946" y="7038800"/>
              <a:ext cx="33831" cy="33890"/>
            </a:xfrm>
            <a:custGeom>
              <a:avLst/>
              <a:gdLst>
                <a:gd name="connsiteX0" fmla="*/ 16863 w 33831"/>
                <a:gd name="connsiteY0" fmla="*/ 6 h 33890"/>
                <a:gd name="connsiteX1" fmla="*/ 4939 w 33831"/>
                <a:gd name="connsiteY1" fmla="*/ 4868 h 33890"/>
                <a:gd name="connsiteX2" fmla="*/ 4 w 33831"/>
                <a:gd name="connsiteY2" fmla="*/ 17039 h 33890"/>
                <a:gd name="connsiteX3" fmla="*/ 4968 w 33831"/>
                <a:gd name="connsiteY3" fmla="*/ 28992 h 33890"/>
                <a:gd name="connsiteX4" fmla="*/ 16863 w 33831"/>
                <a:gd name="connsiteY4" fmla="*/ 33883 h 33890"/>
                <a:gd name="connsiteX5" fmla="*/ 28917 w 33831"/>
                <a:gd name="connsiteY5" fmla="*/ 28992 h 33890"/>
                <a:gd name="connsiteX6" fmla="*/ 33823 w 33831"/>
                <a:gd name="connsiteY6" fmla="*/ 17039 h 33890"/>
                <a:gd name="connsiteX7" fmla="*/ 28917 w 33831"/>
                <a:gd name="connsiteY7" fmla="*/ 4868 h 33890"/>
                <a:gd name="connsiteX8" fmla="*/ 16863 w 33831"/>
                <a:gd name="connsiteY8" fmla="*/ 6 h 3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31" h="33890">
                  <a:moveTo>
                    <a:pt x="16863" y="6"/>
                  </a:moveTo>
                  <a:cubicBezTo>
                    <a:pt x="12377" y="-147"/>
                    <a:pt x="8039" y="1623"/>
                    <a:pt x="4939" y="4868"/>
                  </a:cubicBezTo>
                  <a:cubicBezTo>
                    <a:pt x="1690" y="8074"/>
                    <a:pt x="-95" y="12476"/>
                    <a:pt x="4" y="17039"/>
                  </a:cubicBezTo>
                  <a:cubicBezTo>
                    <a:pt x="-124" y="21549"/>
                    <a:pt x="1683" y="25899"/>
                    <a:pt x="4968" y="28992"/>
                  </a:cubicBezTo>
                  <a:cubicBezTo>
                    <a:pt x="8081" y="32204"/>
                    <a:pt x="12390" y="33977"/>
                    <a:pt x="16863" y="33883"/>
                  </a:cubicBezTo>
                  <a:cubicBezTo>
                    <a:pt x="21385" y="33990"/>
                    <a:pt x="25748" y="32219"/>
                    <a:pt x="28917" y="28992"/>
                  </a:cubicBezTo>
                  <a:cubicBezTo>
                    <a:pt x="32169" y="25880"/>
                    <a:pt x="33950" y="21538"/>
                    <a:pt x="33823" y="17039"/>
                  </a:cubicBezTo>
                  <a:cubicBezTo>
                    <a:pt x="33929" y="12480"/>
                    <a:pt x="32155" y="8080"/>
                    <a:pt x="28917" y="4868"/>
                  </a:cubicBezTo>
                  <a:cubicBezTo>
                    <a:pt x="25764" y="1621"/>
                    <a:pt x="21387" y="-144"/>
                    <a:pt x="16863" y="6"/>
                  </a:cubicBezTo>
                </a:path>
              </a:pathLst>
            </a:custGeom>
            <a:grpFill/>
            <a:ln w="1444" cap="flat">
              <a:noFill/>
              <a:prstDash val="solid"/>
              <a:miter/>
            </a:ln>
          </p:spPr>
          <p:txBody>
            <a:bodyPr rtlCol="0" anchor="ctr"/>
            <a:lstStyle/>
            <a:p>
              <a:endParaRPr lang="en-US">
                <a:solidFill>
                  <a:srgbClr val="000000"/>
                </a:solidFill>
              </a:endParaRPr>
            </a:p>
          </p:txBody>
        </p:sp>
        <p:sp>
          <p:nvSpPr>
            <p:cNvPr id="15" name="Freeform: Shape 14">
              <a:extLst>
                <a:ext uri="{FF2B5EF4-FFF2-40B4-BE49-F238E27FC236}">
                  <a16:creationId xmlns:a16="http://schemas.microsoft.com/office/drawing/2014/main" id="{1C23F086-92F9-49A6-8146-7B357F47B42A}"/>
                </a:ext>
              </a:extLst>
            </p:cNvPr>
            <p:cNvSpPr/>
            <p:nvPr/>
          </p:nvSpPr>
          <p:spPr>
            <a:xfrm>
              <a:off x="9323608" y="7038801"/>
              <a:ext cx="33835" cy="33881"/>
            </a:xfrm>
            <a:custGeom>
              <a:avLst/>
              <a:gdLst>
                <a:gd name="connsiteX0" fmla="*/ 16794 w 33835"/>
                <a:gd name="connsiteY0" fmla="*/ 5 h 33881"/>
                <a:gd name="connsiteX1" fmla="*/ 4855 w 33835"/>
                <a:gd name="connsiteY1" fmla="*/ 4867 h 33881"/>
                <a:gd name="connsiteX2" fmla="*/ 8 w 33835"/>
                <a:gd name="connsiteY2" fmla="*/ 17037 h 33881"/>
                <a:gd name="connsiteX3" fmla="*/ 4855 w 33835"/>
                <a:gd name="connsiteY3" fmla="*/ 28990 h 33881"/>
                <a:gd name="connsiteX4" fmla="*/ 28906 w 33835"/>
                <a:gd name="connsiteY4" fmla="*/ 28990 h 33881"/>
                <a:gd name="connsiteX5" fmla="*/ 33826 w 33835"/>
                <a:gd name="connsiteY5" fmla="*/ 17037 h 33881"/>
                <a:gd name="connsiteX6" fmla="*/ 28906 w 33835"/>
                <a:gd name="connsiteY6" fmla="*/ 4867 h 33881"/>
                <a:gd name="connsiteX7" fmla="*/ 16794 w 33835"/>
                <a:gd name="connsiteY7" fmla="*/ 5 h 3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5" h="33881">
                  <a:moveTo>
                    <a:pt x="16794" y="5"/>
                  </a:moveTo>
                  <a:cubicBezTo>
                    <a:pt x="12307" y="-130"/>
                    <a:pt x="7971" y="1636"/>
                    <a:pt x="4855" y="4867"/>
                  </a:cubicBezTo>
                  <a:cubicBezTo>
                    <a:pt x="1641" y="8088"/>
                    <a:pt x="-111" y="12488"/>
                    <a:pt x="8" y="17037"/>
                  </a:cubicBezTo>
                  <a:cubicBezTo>
                    <a:pt x="-149" y="21529"/>
                    <a:pt x="1614" y="25876"/>
                    <a:pt x="4855" y="28990"/>
                  </a:cubicBezTo>
                  <a:cubicBezTo>
                    <a:pt x="11547" y="35508"/>
                    <a:pt x="22215" y="35508"/>
                    <a:pt x="28906" y="28990"/>
                  </a:cubicBezTo>
                  <a:cubicBezTo>
                    <a:pt x="32172" y="25888"/>
                    <a:pt x="33962" y="21541"/>
                    <a:pt x="33826" y="17037"/>
                  </a:cubicBezTo>
                  <a:cubicBezTo>
                    <a:pt x="33948" y="12473"/>
                    <a:pt x="32165" y="8065"/>
                    <a:pt x="28906" y="4867"/>
                  </a:cubicBezTo>
                  <a:cubicBezTo>
                    <a:pt x="25724" y="1627"/>
                    <a:pt x="21334" y="-137"/>
                    <a:pt x="16794" y="5"/>
                  </a:cubicBezTo>
                </a:path>
              </a:pathLst>
            </a:custGeom>
            <a:grpFill/>
            <a:ln w="1444" cap="flat">
              <a:noFill/>
              <a:prstDash val="solid"/>
              <a:miter/>
            </a:ln>
          </p:spPr>
          <p:txBody>
            <a:bodyPr rtlCol="0" anchor="ctr"/>
            <a:lstStyle/>
            <a:p>
              <a:endParaRPr lang="en-US">
                <a:solidFill>
                  <a:srgbClr val="000000"/>
                </a:solidFill>
              </a:endParaRPr>
            </a:p>
          </p:txBody>
        </p:sp>
        <p:sp>
          <p:nvSpPr>
            <p:cNvPr id="16" name="Freeform: Shape 15">
              <a:extLst>
                <a:ext uri="{FF2B5EF4-FFF2-40B4-BE49-F238E27FC236}">
                  <a16:creationId xmlns:a16="http://schemas.microsoft.com/office/drawing/2014/main" id="{A3BA05D7-379F-4089-8E76-CC9B9DF59B3B}"/>
                </a:ext>
              </a:extLst>
            </p:cNvPr>
            <p:cNvSpPr/>
            <p:nvPr/>
          </p:nvSpPr>
          <p:spPr>
            <a:xfrm>
              <a:off x="9198342" y="6854839"/>
              <a:ext cx="165664" cy="212275"/>
            </a:xfrm>
            <a:custGeom>
              <a:avLst/>
              <a:gdLst>
                <a:gd name="connsiteX0" fmla="*/ 77331 w 165664"/>
                <a:gd name="connsiteY0" fmla="*/ 114926 h 212275"/>
                <a:gd name="connsiteX1" fmla="*/ 60241 w 165664"/>
                <a:gd name="connsiteY1" fmla="*/ 114926 h 212275"/>
                <a:gd name="connsiteX2" fmla="*/ 60241 w 165664"/>
                <a:gd name="connsiteY2" fmla="*/ 8419 h 212275"/>
                <a:gd name="connsiteX3" fmla="*/ 75754 w 165664"/>
                <a:gd name="connsiteY3" fmla="*/ 8173 h 212275"/>
                <a:gd name="connsiteX4" fmla="*/ 136735 w 165664"/>
                <a:gd name="connsiteY4" fmla="*/ 63163 h 212275"/>
                <a:gd name="connsiteX5" fmla="*/ 77331 w 165664"/>
                <a:gd name="connsiteY5" fmla="*/ 114882 h 212275"/>
                <a:gd name="connsiteX6" fmla="*/ 88821 w 165664"/>
                <a:gd name="connsiteY6" fmla="*/ -3 h 212275"/>
                <a:gd name="connsiteX7" fmla="*/ 4889 w 165664"/>
                <a:gd name="connsiteY7" fmla="*/ -3 h 212275"/>
                <a:gd name="connsiteX8" fmla="*/ 4889 w 165664"/>
                <a:gd name="connsiteY8" fmla="*/ 7464 h 212275"/>
                <a:gd name="connsiteX9" fmla="*/ 29490 w 165664"/>
                <a:gd name="connsiteY9" fmla="*/ 7464 h 212275"/>
                <a:gd name="connsiteX10" fmla="*/ 29490 w 165664"/>
                <a:gd name="connsiteY10" fmla="*/ 172911 h 212275"/>
                <a:gd name="connsiteX11" fmla="*/ 27319 w 165664"/>
                <a:gd name="connsiteY11" fmla="*/ 190276 h 212275"/>
                <a:gd name="connsiteX12" fmla="*/ 17190 w 165664"/>
                <a:gd name="connsiteY12" fmla="*/ 199943 h 212275"/>
                <a:gd name="connsiteX13" fmla="*/ -2 w 165664"/>
                <a:gd name="connsiteY13" fmla="*/ 202678 h 212275"/>
                <a:gd name="connsiteX14" fmla="*/ -2 w 165664"/>
                <a:gd name="connsiteY14" fmla="*/ 212272 h 212275"/>
                <a:gd name="connsiteX15" fmla="*/ 90268 w 165664"/>
                <a:gd name="connsiteY15" fmla="*/ 212272 h 212275"/>
                <a:gd name="connsiteX16" fmla="*/ 90268 w 165664"/>
                <a:gd name="connsiteY16" fmla="*/ 202678 h 212275"/>
                <a:gd name="connsiteX17" fmla="*/ 72975 w 165664"/>
                <a:gd name="connsiteY17" fmla="*/ 200203 h 212275"/>
                <a:gd name="connsiteX18" fmla="*/ 62383 w 165664"/>
                <a:gd name="connsiteY18" fmla="*/ 190464 h 212275"/>
                <a:gd name="connsiteX19" fmla="*/ 60140 w 165664"/>
                <a:gd name="connsiteY19" fmla="*/ 176948 h 212275"/>
                <a:gd name="connsiteX20" fmla="*/ 60140 w 165664"/>
                <a:gd name="connsiteY20" fmla="*/ 123116 h 212275"/>
                <a:gd name="connsiteX21" fmla="*/ 82570 w 165664"/>
                <a:gd name="connsiteY21" fmla="*/ 123001 h 212275"/>
                <a:gd name="connsiteX22" fmla="*/ 165662 w 165664"/>
                <a:gd name="connsiteY22" fmla="*/ 61253 h 212275"/>
                <a:gd name="connsiteX23" fmla="*/ 88821 w 165664"/>
                <a:gd name="connsiteY23" fmla="*/ -3 h 21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64" h="212275">
                  <a:moveTo>
                    <a:pt x="77331" y="114926"/>
                  </a:moveTo>
                  <a:lnTo>
                    <a:pt x="60241" y="114926"/>
                  </a:lnTo>
                  <a:lnTo>
                    <a:pt x="60241" y="8419"/>
                  </a:lnTo>
                  <a:lnTo>
                    <a:pt x="75754" y="8173"/>
                  </a:lnTo>
                  <a:cubicBezTo>
                    <a:pt x="125795" y="8173"/>
                    <a:pt x="136735" y="29200"/>
                    <a:pt x="136735" y="63163"/>
                  </a:cubicBezTo>
                  <a:cubicBezTo>
                    <a:pt x="136735" y="97416"/>
                    <a:pt x="117054" y="114882"/>
                    <a:pt x="77331" y="114882"/>
                  </a:cubicBezTo>
                  <a:moveTo>
                    <a:pt x="88821" y="-3"/>
                  </a:moveTo>
                  <a:lnTo>
                    <a:pt x="4889" y="-3"/>
                  </a:lnTo>
                  <a:lnTo>
                    <a:pt x="4889" y="7464"/>
                  </a:lnTo>
                  <a:lnTo>
                    <a:pt x="29490" y="7464"/>
                  </a:lnTo>
                  <a:lnTo>
                    <a:pt x="29490" y="172911"/>
                  </a:lnTo>
                  <a:cubicBezTo>
                    <a:pt x="29490" y="185935"/>
                    <a:pt x="28723" y="186499"/>
                    <a:pt x="27319" y="190276"/>
                  </a:cubicBezTo>
                  <a:cubicBezTo>
                    <a:pt x="25771" y="194516"/>
                    <a:pt x="22327" y="197816"/>
                    <a:pt x="17190" y="199943"/>
                  </a:cubicBezTo>
                  <a:cubicBezTo>
                    <a:pt x="13398" y="201607"/>
                    <a:pt x="7639" y="202475"/>
                    <a:pt x="-2" y="202678"/>
                  </a:cubicBezTo>
                  <a:lnTo>
                    <a:pt x="-2" y="212272"/>
                  </a:lnTo>
                  <a:lnTo>
                    <a:pt x="90268" y="212272"/>
                  </a:lnTo>
                  <a:lnTo>
                    <a:pt x="90268" y="202678"/>
                  </a:lnTo>
                  <a:cubicBezTo>
                    <a:pt x="82642" y="202475"/>
                    <a:pt x="76781" y="201607"/>
                    <a:pt x="72975" y="200203"/>
                  </a:cubicBezTo>
                  <a:cubicBezTo>
                    <a:pt x="67621" y="198033"/>
                    <a:pt x="64076" y="194849"/>
                    <a:pt x="62383" y="190464"/>
                  </a:cubicBezTo>
                  <a:cubicBezTo>
                    <a:pt x="60935" y="186789"/>
                    <a:pt x="60140" y="183533"/>
                    <a:pt x="60140" y="176948"/>
                  </a:cubicBezTo>
                  <a:lnTo>
                    <a:pt x="60140" y="123116"/>
                  </a:lnTo>
                  <a:lnTo>
                    <a:pt x="82570" y="123001"/>
                  </a:lnTo>
                  <a:cubicBezTo>
                    <a:pt x="147472" y="123001"/>
                    <a:pt x="165662" y="96953"/>
                    <a:pt x="165662" y="61253"/>
                  </a:cubicBezTo>
                  <a:cubicBezTo>
                    <a:pt x="165662" y="25234"/>
                    <a:pt x="154519" y="-3"/>
                    <a:pt x="88821" y="-3"/>
                  </a:cubicBezTo>
                </a:path>
              </a:pathLst>
            </a:custGeom>
            <a:grpFill/>
            <a:ln w="1444" cap="flat">
              <a:noFill/>
              <a:prstDash val="solid"/>
              <a:miter/>
            </a:ln>
          </p:spPr>
          <p:txBody>
            <a:bodyPr rtlCol="0" anchor="ctr"/>
            <a:lstStyle/>
            <a:p>
              <a:endParaRPr lang="en-US">
                <a:solidFill>
                  <a:srgbClr val="000000"/>
                </a:solidFill>
              </a:endParaRPr>
            </a:p>
          </p:txBody>
        </p:sp>
        <p:sp>
          <p:nvSpPr>
            <p:cNvPr id="21" name="Freeform: Shape 20">
              <a:extLst>
                <a:ext uri="{FF2B5EF4-FFF2-40B4-BE49-F238E27FC236}">
                  <a16:creationId xmlns:a16="http://schemas.microsoft.com/office/drawing/2014/main" id="{66B680A5-7207-4F97-8841-B0B158D47F71}"/>
                </a:ext>
              </a:extLst>
            </p:cNvPr>
            <p:cNvSpPr/>
            <p:nvPr/>
          </p:nvSpPr>
          <p:spPr>
            <a:xfrm>
              <a:off x="9394338" y="6854839"/>
              <a:ext cx="252012" cy="212289"/>
            </a:xfrm>
            <a:custGeom>
              <a:avLst/>
              <a:gdLst>
                <a:gd name="connsiteX0" fmla="*/ 227844 w 252012"/>
                <a:gd name="connsiteY0" fmla="*/ 189683 h 212289"/>
                <a:gd name="connsiteX1" fmla="*/ 226079 w 252012"/>
                <a:gd name="connsiteY1" fmla="*/ 175212 h 212289"/>
                <a:gd name="connsiteX2" fmla="*/ 226079 w 252012"/>
                <a:gd name="connsiteY2" fmla="*/ 7493 h 212289"/>
                <a:gd name="connsiteX3" fmla="*/ 247785 w 252012"/>
                <a:gd name="connsiteY3" fmla="*/ 7493 h 212289"/>
                <a:gd name="connsiteX4" fmla="*/ 247785 w 252012"/>
                <a:gd name="connsiteY4" fmla="*/ -3 h 212289"/>
                <a:gd name="connsiteX5" fmla="*/ 194850 w 252012"/>
                <a:gd name="connsiteY5" fmla="*/ -3 h 212289"/>
                <a:gd name="connsiteX6" fmla="*/ 130946 w 252012"/>
                <a:gd name="connsiteY6" fmla="*/ 162072 h 212289"/>
                <a:gd name="connsiteX7" fmla="*/ 129499 w 252012"/>
                <a:gd name="connsiteY7" fmla="*/ 163071 h 212289"/>
                <a:gd name="connsiteX8" fmla="*/ 127965 w 252012"/>
                <a:gd name="connsiteY8" fmla="*/ 162072 h 212289"/>
                <a:gd name="connsiteX9" fmla="*/ 60111 w 252012"/>
                <a:gd name="connsiteY9" fmla="*/ -3 h 212289"/>
                <a:gd name="connsiteX10" fmla="*/ 1214 w 252012"/>
                <a:gd name="connsiteY10" fmla="*/ -3 h 212289"/>
                <a:gd name="connsiteX11" fmla="*/ 1214 w 252012"/>
                <a:gd name="connsiteY11" fmla="*/ 7507 h 212289"/>
                <a:gd name="connsiteX12" fmla="*/ 25597 w 252012"/>
                <a:gd name="connsiteY12" fmla="*/ 7507 h 212289"/>
                <a:gd name="connsiteX13" fmla="*/ 25597 w 252012"/>
                <a:gd name="connsiteY13" fmla="*/ 168787 h 212289"/>
                <a:gd name="connsiteX14" fmla="*/ 25091 w 252012"/>
                <a:gd name="connsiteY14" fmla="*/ 183779 h 212289"/>
                <a:gd name="connsiteX15" fmla="*/ 21574 w 252012"/>
                <a:gd name="connsiteY15" fmla="*/ 194039 h 212289"/>
                <a:gd name="connsiteX16" fmla="*/ 12110 w 252012"/>
                <a:gd name="connsiteY16" fmla="*/ 200927 h 212289"/>
                <a:gd name="connsiteX17" fmla="*/ -2 w 252012"/>
                <a:gd name="connsiteY17" fmla="*/ 202635 h 212289"/>
                <a:gd name="connsiteX18" fmla="*/ -2 w 252012"/>
                <a:gd name="connsiteY18" fmla="*/ 212287 h 212289"/>
                <a:gd name="connsiteX19" fmla="*/ 59821 w 252012"/>
                <a:gd name="connsiteY19" fmla="*/ 212287 h 212289"/>
                <a:gd name="connsiteX20" fmla="*/ 59821 w 252012"/>
                <a:gd name="connsiteY20" fmla="*/ 202591 h 212289"/>
                <a:gd name="connsiteX21" fmla="*/ 49691 w 252012"/>
                <a:gd name="connsiteY21" fmla="*/ 200884 h 212289"/>
                <a:gd name="connsiteX22" fmla="*/ 40010 w 252012"/>
                <a:gd name="connsiteY22" fmla="*/ 194140 h 212289"/>
                <a:gd name="connsiteX23" fmla="*/ 36479 w 252012"/>
                <a:gd name="connsiteY23" fmla="*/ 183677 h 212289"/>
                <a:gd name="connsiteX24" fmla="*/ 35785 w 252012"/>
                <a:gd name="connsiteY24" fmla="*/ 168729 h 212289"/>
                <a:gd name="connsiteX25" fmla="*/ 35785 w 252012"/>
                <a:gd name="connsiteY25" fmla="*/ 29720 h 212289"/>
                <a:gd name="connsiteX26" fmla="*/ 39287 w 252012"/>
                <a:gd name="connsiteY26" fmla="*/ 29720 h 212289"/>
                <a:gd name="connsiteX27" fmla="*/ 115867 w 252012"/>
                <a:gd name="connsiteY27" fmla="*/ 212243 h 212289"/>
                <a:gd name="connsiteX28" fmla="*/ 122235 w 252012"/>
                <a:gd name="connsiteY28" fmla="*/ 212243 h 212289"/>
                <a:gd name="connsiteX29" fmla="*/ 194054 w 252012"/>
                <a:gd name="connsiteY29" fmla="*/ 31674 h 212289"/>
                <a:gd name="connsiteX30" fmla="*/ 195849 w 252012"/>
                <a:gd name="connsiteY30" fmla="*/ 31674 h 212289"/>
                <a:gd name="connsiteX31" fmla="*/ 195849 w 252012"/>
                <a:gd name="connsiteY31" fmla="*/ 175255 h 212289"/>
                <a:gd name="connsiteX32" fmla="*/ 194011 w 252012"/>
                <a:gd name="connsiteY32" fmla="*/ 190117 h 212289"/>
                <a:gd name="connsiteX33" fmla="*/ 185053 w 252012"/>
                <a:gd name="connsiteY33" fmla="*/ 200030 h 212289"/>
                <a:gd name="connsiteX34" fmla="*/ 170163 w 252012"/>
                <a:gd name="connsiteY34" fmla="*/ 202649 h 212289"/>
                <a:gd name="connsiteX35" fmla="*/ 170163 w 252012"/>
                <a:gd name="connsiteY35" fmla="*/ 212243 h 212289"/>
                <a:gd name="connsiteX36" fmla="*/ 252011 w 252012"/>
                <a:gd name="connsiteY36" fmla="*/ 212243 h 212289"/>
                <a:gd name="connsiteX37" fmla="*/ 252011 w 252012"/>
                <a:gd name="connsiteY37" fmla="*/ 202591 h 212289"/>
                <a:gd name="connsiteX38" fmla="*/ 236961 w 252012"/>
                <a:gd name="connsiteY38" fmla="*/ 199813 h 212289"/>
                <a:gd name="connsiteX39" fmla="*/ 227801 w 252012"/>
                <a:gd name="connsiteY39" fmla="*/ 189683 h 2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2012" h="212289">
                  <a:moveTo>
                    <a:pt x="227844" y="189683"/>
                  </a:moveTo>
                  <a:cubicBezTo>
                    <a:pt x="226524" y="184977"/>
                    <a:pt x="225930" y="180097"/>
                    <a:pt x="226079" y="175212"/>
                  </a:cubicBezTo>
                  <a:lnTo>
                    <a:pt x="226079" y="7493"/>
                  </a:lnTo>
                  <a:lnTo>
                    <a:pt x="247785" y="7493"/>
                  </a:lnTo>
                  <a:lnTo>
                    <a:pt x="247785" y="-3"/>
                  </a:lnTo>
                  <a:lnTo>
                    <a:pt x="194850" y="-3"/>
                  </a:lnTo>
                  <a:lnTo>
                    <a:pt x="130946" y="162072"/>
                  </a:lnTo>
                  <a:cubicBezTo>
                    <a:pt x="130722" y="162676"/>
                    <a:pt x="130143" y="163075"/>
                    <a:pt x="129499" y="163071"/>
                  </a:cubicBezTo>
                  <a:cubicBezTo>
                    <a:pt x="128829" y="163094"/>
                    <a:pt x="128216" y="162695"/>
                    <a:pt x="127965" y="162072"/>
                  </a:cubicBezTo>
                  <a:cubicBezTo>
                    <a:pt x="127965" y="162072"/>
                    <a:pt x="60878" y="1922"/>
                    <a:pt x="60111" y="-3"/>
                  </a:cubicBezTo>
                  <a:lnTo>
                    <a:pt x="1214" y="-3"/>
                  </a:lnTo>
                  <a:lnTo>
                    <a:pt x="1214" y="7507"/>
                  </a:lnTo>
                  <a:lnTo>
                    <a:pt x="25597" y="7507"/>
                  </a:lnTo>
                  <a:lnTo>
                    <a:pt x="25597" y="168787"/>
                  </a:lnTo>
                  <a:cubicBezTo>
                    <a:pt x="25597" y="168787"/>
                    <a:pt x="25091" y="183677"/>
                    <a:pt x="25091" y="183779"/>
                  </a:cubicBezTo>
                  <a:cubicBezTo>
                    <a:pt x="24765" y="187433"/>
                    <a:pt x="23558" y="190954"/>
                    <a:pt x="21574" y="194039"/>
                  </a:cubicBezTo>
                  <a:cubicBezTo>
                    <a:pt x="19263" y="197314"/>
                    <a:pt x="15938" y="199736"/>
                    <a:pt x="12110" y="200927"/>
                  </a:cubicBezTo>
                  <a:cubicBezTo>
                    <a:pt x="8174" y="202070"/>
                    <a:pt x="4096" y="202645"/>
                    <a:pt x="-2" y="202635"/>
                  </a:cubicBezTo>
                  <a:lnTo>
                    <a:pt x="-2" y="212287"/>
                  </a:lnTo>
                  <a:lnTo>
                    <a:pt x="59821" y="212287"/>
                  </a:lnTo>
                  <a:lnTo>
                    <a:pt x="59821" y="202591"/>
                  </a:lnTo>
                  <a:cubicBezTo>
                    <a:pt x="56371" y="202619"/>
                    <a:pt x="52942" y="202040"/>
                    <a:pt x="49691" y="200884"/>
                  </a:cubicBezTo>
                  <a:cubicBezTo>
                    <a:pt x="45806" y="199771"/>
                    <a:pt x="42401" y="197399"/>
                    <a:pt x="40010" y="194140"/>
                  </a:cubicBezTo>
                  <a:cubicBezTo>
                    <a:pt x="38010" y="190987"/>
                    <a:pt x="36799" y="187398"/>
                    <a:pt x="36479" y="183677"/>
                  </a:cubicBezTo>
                  <a:cubicBezTo>
                    <a:pt x="36479" y="183677"/>
                    <a:pt x="35785" y="168743"/>
                    <a:pt x="35785" y="168729"/>
                  </a:cubicBezTo>
                  <a:lnTo>
                    <a:pt x="35785" y="29720"/>
                  </a:lnTo>
                  <a:lnTo>
                    <a:pt x="39287" y="29720"/>
                  </a:lnTo>
                  <a:cubicBezTo>
                    <a:pt x="39287" y="29720"/>
                    <a:pt x="115086" y="210261"/>
                    <a:pt x="115867" y="212243"/>
                  </a:cubicBezTo>
                  <a:lnTo>
                    <a:pt x="122235" y="212243"/>
                  </a:lnTo>
                  <a:lnTo>
                    <a:pt x="194054" y="31674"/>
                  </a:lnTo>
                  <a:lnTo>
                    <a:pt x="195849" y="31674"/>
                  </a:lnTo>
                  <a:lnTo>
                    <a:pt x="195849" y="175255"/>
                  </a:lnTo>
                  <a:cubicBezTo>
                    <a:pt x="195988" y="180274"/>
                    <a:pt x="195368" y="185284"/>
                    <a:pt x="194011" y="190117"/>
                  </a:cubicBezTo>
                  <a:cubicBezTo>
                    <a:pt x="192522" y="194516"/>
                    <a:pt x="189280" y="198105"/>
                    <a:pt x="185053" y="200030"/>
                  </a:cubicBezTo>
                  <a:cubicBezTo>
                    <a:pt x="181826" y="201477"/>
                    <a:pt x="176761" y="202417"/>
                    <a:pt x="170163" y="202649"/>
                  </a:cubicBezTo>
                  <a:lnTo>
                    <a:pt x="170163" y="212243"/>
                  </a:lnTo>
                  <a:lnTo>
                    <a:pt x="252011" y="212243"/>
                  </a:lnTo>
                  <a:lnTo>
                    <a:pt x="252011" y="202591"/>
                  </a:lnTo>
                  <a:cubicBezTo>
                    <a:pt x="245470" y="202287"/>
                    <a:pt x="240434" y="201376"/>
                    <a:pt x="236961" y="199813"/>
                  </a:cubicBezTo>
                  <a:cubicBezTo>
                    <a:pt x="232612" y="197884"/>
                    <a:pt x="229284" y="194204"/>
                    <a:pt x="227801" y="189683"/>
                  </a:cubicBezTo>
                </a:path>
              </a:pathLst>
            </a:custGeom>
            <a:grpFill/>
            <a:ln w="1444" cap="flat">
              <a:noFill/>
              <a:prstDash val="solid"/>
              <a:miter/>
            </a:ln>
          </p:spPr>
          <p:txBody>
            <a:bodyPr rtlCol="0" anchor="ctr"/>
            <a:lstStyle/>
            <a:p>
              <a:endParaRPr lang="en-US">
                <a:solidFill>
                  <a:srgbClr val="000000"/>
                </a:solidFill>
              </a:endParaRPr>
            </a:p>
          </p:txBody>
        </p:sp>
        <p:sp>
          <p:nvSpPr>
            <p:cNvPr id="22" name="Freeform: Shape 21">
              <a:extLst>
                <a:ext uri="{FF2B5EF4-FFF2-40B4-BE49-F238E27FC236}">
                  <a16:creationId xmlns:a16="http://schemas.microsoft.com/office/drawing/2014/main" id="{787C2386-8F01-493F-8BD0-090371EB9B4F}"/>
                </a:ext>
              </a:extLst>
            </p:cNvPr>
            <p:cNvSpPr/>
            <p:nvPr/>
          </p:nvSpPr>
          <p:spPr>
            <a:xfrm>
              <a:off x="9661183" y="6911580"/>
              <a:ext cx="141483" cy="161713"/>
            </a:xfrm>
            <a:custGeom>
              <a:avLst/>
              <a:gdLst>
                <a:gd name="connsiteX0" fmla="*/ 70501 w 141483"/>
                <a:gd name="connsiteY0" fmla="*/ 152348 h 161713"/>
                <a:gd name="connsiteX1" fmla="*/ 32572 w 141483"/>
                <a:gd name="connsiteY1" fmla="*/ 82004 h 161713"/>
                <a:gd name="connsiteX2" fmla="*/ 70501 w 141483"/>
                <a:gd name="connsiteY2" fmla="*/ 9418 h 161713"/>
                <a:gd name="connsiteX3" fmla="*/ 108863 w 141483"/>
                <a:gd name="connsiteY3" fmla="*/ 79356 h 161713"/>
                <a:gd name="connsiteX4" fmla="*/ 70501 w 141483"/>
                <a:gd name="connsiteY4" fmla="*/ 152348 h 161713"/>
                <a:gd name="connsiteX5" fmla="*/ 71094 w 141483"/>
                <a:gd name="connsiteY5" fmla="*/ -3 h 161713"/>
                <a:gd name="connsiteX6" fmla="*/ -2 w 141483"/>
                <a:gd name="connsiteY6" fmla="*/ 81165 h 161713"/>
                <a:gd name="connsiteX7" fmla="*/ 70081 w 141483"/>
                <a:gd name="connsiteY7" fmla="*/ 161711 h 161713"/>
                <a:gd name="connsiteX8" fmla="*/ 141481 w 141483"/>
                <a:gd name="connsiteY8" fmla="*/ 79732 h 161713"/>
                <a:gd name="connsiteX9" fmla="*/ 71094 w 141483"/>
                <a:gd name="connsiteY9" fmla="*/ -3 h 16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483" h="161713">
                  <a:moveTo>
                    <a:pt x="70501" y="152348"/>
                  </a:moveTo>
                  <a:cubicBezTo>
                    <a:pt x="37681" y="152348"/>
                    <a:pt x="32572" y="135634"/>
                    <a:pt x="32572" y="82004"/>
                  </a:cubicBezTo>
                  <a:cubicBezTo>
                    <a:pt x="32572" y="40559"/>
                    <a:pt x="35134" y="9418"/>
                    <a:pt x="70501" y="9418"/>
                  </a:cubicBezTo>
                  <a:cubicBezTo>
                    <a:pt x="108704" y="9418"/>
                    <a:pt x="108863" y="41630"/>
                    <a:pt x="108863" y="79356"/>
                  </a:cubicBezTo>
                  <a:cubicBezTo>
                    <a:pt x="108863" y="133637"/>
                    <a:pt x="99819" y="152348"/>
                    <a:pt x="70501" y="152348"/>
                  </a:cubicBezTo>
                  <a:moveTo>
                    <a:pt x="71094" y="-3"/>
                  </a:moveTo>
                  <a:cubicBezTo>
                    <a:pt x="27377" y="-3"/>
                    <a:pt x="-2" y="29590"/>
                    <a:pt x="-2" y="81165"/>
                  </a:cubicBezTo>
                  <a:cubicBezTo>
                    <a:pt x="-2" y="156718"/>
                    <a:pt x="57665" y="161711"/>
                    <a:pt x="70081" y="161711"/>
                  </a:cubicBezTo>
                  <a:cubicBezTo>
                    <a:pt x="94682" y="161711"/>
                    <a:pt x="141481" y="146053"/>
                    <a:pt x="141481" y="79732"/>
                  </a:cubicBezTo>
                  <a:cubicBezTo>
                    <a:pt x="141481" y="28129"/>
                    <a:pt x="111555" y="-3"/>
                    <a:pt x="71094" y="-3"/>
                  </a:cubicBezTo>
                </a:path>
              </a:pathLst>
            </a:custGeom>
            <a:grpFill/>
            <a:ln w="1444" cap="flat">
              <a:noFill/>
              <a:prstDash val="solid"/>
              <a:miter/>
            </a:ln>
          </p:spPr>
          <p:txBody>
            <a:bodyPr rtlCol="0" anchor="ctr"/>
            <a:lstStyle/>
            <a:p>
              <a:endParaRPr lang="en-US">
                <a:solidFill>
                  <a:srgbClr val="000000"/>
                </a:solidFill>
              </a:endParaRPr>
            </a:p>
          </p:txBody>
        </p:sp>
        <p:sp>
          <p:nvSpPr>
            <p:cNvPr id="23" name="Freeform: Shape 22">
              <a:extLst>
                <a:ext uri="{FF2B5EF4-FFF2-40B4-BE49-F238E27FC236}">
                  <a16:creationId xmlns:a16="http://schemas.microsoft.com/office/drawing/2014/main" id="{C2375C12-24F8-4656-84F4-2E7B0BBADE3F}"/>
                </a:ext>
              </a:extLst>
            </p:cNvPr>
            <p:cNvSpPr/>
            <p:nvPr/>
          </p:nvSpPr>
          <p:spPr>
            <a:xfrm>
              <a:off x="9817745" y="6913910"/>
              <a:ext cx="130123" cy="153349"/>
            </a:xfrm>
            <a:custGeom>
              <a:avLst/>
              <a:gdLst>
                <a:gd name="connsiteX0" fmla="*/ 99139 w 130123"/>
                <a:gd name="connsiteY0" fmla="*/ 26 h 153349"/>
                <a:gd name="connsiteX1" fmla="*/ 56840 w 130123"/>
                <a:gd name="connsiteY1" fmla="*/ 31862 h 153349"/>
                <a:gd name="connsiteX2" fmla="*/ 54742 w 130123"/>
                <a:gd name="connsiteY2" fmla="*/ 31862 h 153349"/>
                <a:gd name="connsiteX3" fmla="*/ 49532 w 130123"/>
                <a:gd name="connsiteY3" fmla="*/ 1473 h 153349"/>
                <a:gd name="connsiteX4" fmla="*/ -2 w 130123"/>
                <a:gd name="connsiteY4" fmla="*/ 1473 h 153349"/>
                <a:gd name="connsiteX5" fmla="*/ -2 w 130123"/>
                <a:gd name="connsiteY5" fmla="*/ 9519 h 153349"/>
                <a:gd name="connsiteX6" fmla="*/ 27203 w 130123"/>
                <a:gd name="connsiteY6" fmla="*/ 9519 h 153349"/>
                <a:gd name="connsiteX7" fmla="*/ 27203 w 130123"/>
                <a:gd name="connsiteY7" fmla="*/ 114014 h 153349"/>
                <a:gd name="connsiteX8" fmla="*/ 24107 w 130123"/>
                <a:gd name="connsiteY8" fmla="*/ 136791 h 153349"/>
                <a:gd name="connsiteX9" fmla="*/ 4368 w 130123"/>
                <a:gd name="connsiteY9" fmla="*/ 143781 h 153349"/>
                <a:gd name="connsiteX10" fmla="*/ 27 w 130123"/>
                <a:gd name="connsiteY10" fmla="*/ 143781 h 153349"/>
                <a:gd name="connsiteX11" fmla="*/ 27 w 130123"/>
                <a:gd name="connsiteY11" fmla="*/ 153346 h 153349"/>
                <a:gd name="connsiteX12" fmla="*/ 84697 w 130123"/>
                <a:gd name="connsiteY12" fmla="*/ 153346 h 153349"/>
                <a:gd name="connsiteX13" fmla="*/ 84697 w 130123"/>
                <a:gd name="connsiteY13" fmla="*/ 143781 h 153349"/>
                <a:gd name="connsiteX14" fmla="*/ 80167 w 130123"/>
                <a:gd name="connsiteY14" fmla="*/ 143781 h 153349"/>
                <a:gd name="connsiteX15" fmla="*/ 60386 w 130123"/>
                <a:gd name="connsiteY15" fmla="*/ 136372 h 153349"/>
                <a:gd name="connsiteX16" fmla="*/ 56507 w 130123"/>
                <a:gd name="connsiteY16" fmla="*/ 114014 h 153349"/>
                <a:gd name="connsiteX17" fmla="*/ 56507 w 130123"/>
                <a:gd name="connsiteY17" fmla="*/ 59675 h 153349"/>
                <a:gd name="connsiteX18" fmla="*/ 87142 w 130123"/>
                <a:gd name="connsiteY18" fmla="*/ 20459 h 153349"/>
                <a:gd name="connsiteX19" fmla="*/ 122944 w 130123"/>
                <a:gd name="connsiteY19" fmla="*/ 36377 h 153349"/>
                <a:gd name="connsiteX20" fmla="*/ 99168 w 130123"/>
                <a:gd name="connsiteY20" fmla="*/ -3 h 15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123" h="153349">
                  <a:moveTo>
                    <a:pt x="99139" y="26"/>
                  </a:moveTo>
                  <a:cubicBezTo>
                    <a:pt x="73091" y="26"/>
                    <a:pt x="64003" y="15756"/>
                    <a:pt x="56840" y="31862"/>
                  </a:cubicBezTo>
                  <a:cubicBezTo>
                    <a:pt x="56141" y="31809"/>
                    <a:pt x="55441" y="31809"/>
                    <a:pt x="54742" y="31862"/>
                  </a:cubicBezTo>
                  <a:cubicBezTo>
                    <a:pt x="54568" y="31862"/>
                    <a:pt x="49532" y="1473"/>
                    <a:pt x="49532" y="1473"/>
                  </a:cubicBezTo>
                  <a:lnTo>
                    <a:pt x="-2" y="1473"/>
                  </a:lnTo>
                  <a:lnTo>
                    <a:pt x="-2" y="9519"/>
                  </a:lnTo>
                  <a:lnTo>
                    <a:pt x="27203" y="9519"/>
                  </a:lnTo>
                  <a:lnTo>
                    <a:pt x="27203" y="114014"/>
                  </a:lnTo>
                  <a:cubicBezTo>
                    <a:pt x="27203" y="124361"/>
                    <a:pt x="26683" y="132436"/>
                    <a:pt x="24107" y="136791"/>
                  </a:cubicBezTo>
                  <a:cubicBezTo>
                    <a:pt x="21068" y="141813"/>
                    <a:pt x="14773" y="143781"/>
                    <a:pt x="4368" y="143781"/>
                  </a:cubicBezTo>
                  <a:lnTo>
                    <a:pt x="27" y="143781"/>
                  </a:lnTo>
                  <a:lnTo>
                    <a:pt x="27" y="153346"/>
                  </a:lnTo>
                  <a:lnTo>
                    <a:pt x="84697" y="153346"/>
                  </a:lnTo>
                  <a:lnTo>
                    <a:pt x="84697" y="143781"/>
                  </a:lnTo>
                  <a:lnTo>
                    <a:pt x="80167" y="143781"/>
                  </a:lnTo>
                  <a:cubicBezTo>
                    <a:pt x="69010" y="143781"/>
                    <a:pt x="63352" y="141321"/>
                    <a:pt x="60386" y="136372"/>
                  </a:cubicBezTo>
                  <a:cubicBezTo>
                    <a:pt x="57708" y="132030"/>
                    <a:pt x="56507" y="124795"/>
                    <a:pt x="56507" y="114014"/>
                  </a:cubicBezTo>
                  <a:lnTo>
                    <a:pt x="56507" y="59675"/>
                  </a:lnTo>
                  <a:cubicBezTo>
                    <a:pt x="56507" y="41341"/>
                    <a:pt x="70891" y="20459"/>
                    <a:pt x="87142" y="20459"/>
                  </a:cubicBezTo>
                  <a:cubicBezTo>
                    <a:pt x="104102" y="20459"/>
                    <a:pt x="104710" y="45291"/>
                    <a:pt x="122944" y="36377"/>
                  </a:cubicBezTo>
                  <a:cubicBezTo>
                    <a:pt x="135968" y="30053"/>
                    <a:pt x="133073" y="-3"/>
                    <a:pt x="99168" y="-3"/>
                  </a:cubicBezTo>
                </a:path>
              </a:pathLst>
            </a:custGeom>
            <a:grpFill/>
            <a:ln w="1444" cap="flat">
              <a:noFill/>
              <a:prstDash val="solid"/>
              <a:miter/>
            </a:ln>
          </p:spPr>
          <p:txBody>
            <a:bodyPr rtlCol="0" anchor="ctr"/>
            <a:lstStyle/>
            <a:p>
              <a:endParaRPr lang="en-US">
                <a:solidFill>
                  <a:srgbClr val="000000"/>
                </a:solidFill>
              </a:endParaRPr>
            </a:p>
          </p:txBody>
        </p:sp>
        <p:sp>
          <p:nvSpPr>
            <p:cNvPr id="24" name="Freeform: Shape 23">
              <a:extLst>
                <a:ext uri="{FF2B5EF4-FFF2-40B4-BE49-F238E27FC236}">
                  <a16:creationId xmlns:a16="http://schemas.microsoft.com/office/drawing/2014/main" id="{A5C94EEA-00D0-48CE-9B74-ED04937BE168}"/>
                </a:ext>
              </a:extLst>
            </p:cNvPr>
            <p:cNvSpPr/>
            <p:nvPr/>
          </p:nvSpPr>
          <p:spPr>
            <a:xfrm>
              <a:off x="10121575" y="6911594"/>
              <a:ext cx="151138" cy="159890"/>
            </a:xfrm>
            <a:custGeom>
              <a:avLst/>
              <a:gdLst>
                <a:gd name="connsiteX0" fmla="*/ 88448 w 151138"/>
                <a:gd name="connsiteY0" fmla="*/ 123927 h 159890"/>
                <a:gd name="connsiteX1" fmla="*/ 87884 w 151138"/>
                <a:gd name="connsiteY1" fmla="*/ 125113 h 159890"/>
                <a:gd name="connsiteX2" fmla="*/ 87262 w 151138"/>
                <a:gd name="connsiteY2" fmla="*/ 125736 h 159890"/>
                <a:gd name="connsiteX3" fmla="*/ 53573 w 151138"/>
                <a:gd name="connsiteY3" fmla="*/ 143955 h 159890"/>
                <a:gd name="connsiteX4" fmla="*/ 29710 w 151138"/>
                <a:gd name="connsiteY4" fmla="*/ 117458 h 159890"/>
                <a:gd name="connsiteX5" fmla="*/ 88448 w 151138"/>
                <a:gd name="connsiteY5" fmla="*/ 75102 h 159890"/>
                <a:gd name="connsiteX6" fmla="*/ 132831 w 151138"/>
                <a:gd name="connsiteY6" fmla="*/ 139961 h 159890"/>
                <a:gd name="connsiteX7" fmla="*/ 120212 w 151138"/>
                <a:gd name="connsiteY7" fmla="*/ 126228 h 159890"/>
                <a:gd name="connsiteX8" fmla="*/ 119706 w 151138"/>
                <a:gd name="connsiteY8" fmla="*/ 106836 h 159890"/>
                <a:gd name="connsiteX9" fmla="*/ 119706 w 151138"/>
                <a:gd name="connsiteY9" fmla="*/ 43294 h 159890"/>
                <a:gd name="connsiteX10" fmla="*/ 109576 w 151138"/>
                <a:gd name="connsiteY10" fmla="*/ 12268 h 159890"/>
                <a:gd name="connsiteX11" fmla="*/ 64817 w 151138"/>
                <a:gd name="connsiteY11" fmla="*/ -3 h 159890"/>
                <a:gd name="connsiteX12" fmla="*/ 18380 w 151138"/>
                <a:gd name="connsiteY12" fmla="*/ 11719 h 159890"/>
                <a:gd name="connsiteX13" fmla="*/ 4965 w 151138"/>
                <a:gd name="connsiteY13" fmla="*/ 36088 h 159890"/>
                <a:gd name="connsiteX14" fmla="*/ 8684 w 151138"/>
                <a:gd name="connsiteY14" fmla="*/ 46217 h 159890"/>
                <a:gd name="connsiteX15" fmla="*/ 17902 w 151138"/>
                <a:gd name="connsiteY15" fmla="*/ 49618 h 159890"/>
                <a:gd name="connsiteX16" fmla="*/ 32836 w 151138"/>
                <a:gd name="connsiteY16" fmla="*/ 33946 h 159890"/>
                <a:gd name="connsiteX17" fmla="*/ 39985 w 151138"/>
                <a:gd name="connsiteY17" fmla="*/ 16422 h 159890"/>
                <a:gd name="connsiteX18" fmla="*/ 60244 w 151138"/>
                <a:gd name="connsiteY18" fmla="*/ 9461 h 159890"/>
                <a:gd name="connsiteX19" fmla="*/ 82573 w 151138"/>
                <a:gd name="connsiteY19" fmla="*/ 18216 h 159890"/>
                <a:gd name="connsiteX20" fmla="*/ 88506 w 151138"/>
                <a:gd name="connsiteY20" fmla="*/ 40386 h 159890"/>
                <a:gd name="connsiteX21" fmla="*/ 88506 w 151138"/>
                <a:gd name="connsiteY21" fmla="*/ 65739 h 159890"/>
                <a:gd name="connsiteX22" fmla="*/ 88 w 151138"/>
                <a:gd name="connsiteY22" fmla="*/ 123319 h 159890"/>
                <a:gd name="connsiteX23" fmla="*/ 39782 w 151138"/>
                <a:gd name="connsiteY23" fmla="*/ 159887 h 159890"/>
                <a:gd name="connsiteX24" fmla="*/ 89418 w 151138"/>
                <a:gd name="connsiteY24" fmla="*/ 134751 h 159890"/>
                <a:gd name="connsiteX25" fmla="*/ 118259 w 151138"/>
                <a:gd name="connsiteY25" fmla="*/ 157991 h 159890"/>
                <a:gd name="connsiteX26" fmla="*/ 151137 w 151138"/>
                <a:gd name="connsiteY26" fmla="*/ 123507 h 159890"/>
                <a:gd name="connsiteX27" fmla="*/ 146043 w 151138"/>
                <a:gd name="connsiteY27" fmla="*/ 123507 h 159890"/>
                <a:gd name="connsiteX28" fmla="*/ 132860 w 151138"/>
                <a:gd name="connsiteY28" fmla="*/ 139961 h 15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138" h="159890">
                  <a:moveTo>
                    <a:pt x="88448" y="123927"/>
                  </a:moveTo>
                  <a:cubicBezTo>
                    <a:pt x="88525" y="124401"/>
                    <a:pt x="88301" y="124873"/>
                    <a:pt x="87884" y="125113"/>
                  </a:cubicBezTo>
                  <a:lnTo>
                    <a:pt x="87262" y="125736"/>
                  </a:lnTo>
                  <a:cubicBezTo>
                    <a:pt x="72791" y="139165"/>
                    <a:pt x="61662" y="143955"/>
                    <a:pt x="53573" y="143955"/>
                  </a:cubicBezTo>
                  <a:cubicBezTo>
                    <a:pt x="32822" y="143955"/>
                    <a:pt x="29710" y="126285"/>
                    <a:pt x="29710" y="117458"/>
                  </a:cubicBezTo>
                  <a:cubicBezTo>
                    <a:pt x="29710" y="89211"/>
                    <a:pt x="67610" y="75102"/>
                    <a:pt x="88448" y="75102"/>
                  </a:cubicBezTo>
                  <a:close/>
                  <a:moveTo>
                    <a:pt x="132831" y="139961"/>
                  </a:moveTo>
                  <a:cubicBezTo>
                    <a:pt x="123786" y="139961"/>
                    <a:pt x="120907" y="134823"/>
                    <a:pt x="120212" y="126228"/>
                  </a:cubicBezTo>
                  <a:lnTo>
                    <a:pt x="119706" y="106836"/>
                  </a:lnTo>
                  <a:lnTo>
                    <a:pt x="119706" y="43294"/>
                  </a:lnTo>
                  <a:cubicBezTo>
                    <a:pt x="119706" y="29590"/>
                    <a:pt x="117535" y="20314"/>
                    <a:pt x="109576" y="12268"/>
                  </a:cubicBezTo>
                  <a:cubicBezTo>
                    <a:pt x="101617" y="4223"/>
                    <a:pt x="86668" y="-3"/>
                    <a:pt x="64817" y="-3"/>
                  </a:cubicBezTo>
                  <a:cubicBezTo>
                    <a:pt x="43863" y="-3"/>
                    <a:pt x="28263" y="4005"/>
                    <a:pt x="18380" y="11719"/>
                  </a:cubicBezTo>
                  <a:cubicBezTo>
                    <a:pt x="8684" y="19200"/>
                    <a:pt x="4965" y="26190"/>
                    <a:pt x="4965" y="36088"/>
                  </a:cubicBezTo>
                  <a:cubicBezTo>
                    <a:pt x="4965" y="40747"/>
                    <a:pt x="6152" y="44003"/>
                    <a:pt x="8684" y="46217"/>
                  </a:cubicBezTo>
                  <a:cubicBezTo>
                    <a:pt x="11195" y="48511"/>
                    <a:pt x="14503" y="49732"/>
                    <a:pt x="17902" y="49618"/>
                  </a:cubicBezTo>
                  <a:cubicBezTo>
                    <a:pt x="26339" y="49618"/>
                    <a:pt x="31085" y="45277"/>
                    <a:pt x="32836" y="33946"/>
                  </a:cubicBezTo>
                  <a:cubicBezTo>
                    <a:pt x="34095" y="25553"/>
                    <a:pt x="35918" y="20763"/>
                    <a:pt x="39985" y="16422"/>
                  </a:cubicBezTo>
                  <a:cubicBezTo>
                    <a:pt x="44254" y="11776"/>
                    <a:pt x="51055" y="9461"/>
                    <a:pt x="60244" y="9461"/>
                  </a:cubicBezTo>
                  <a:cubicBezTo>
                    <a:pt x="70823" y="9461"/>
                    <a:pt x="78376" y="12355"/>
                    <a:pt x="82573" y="18216"/>
                  </a:cubicBezTo>
                  <a:cubicBezTo>
                    <a:pt x="86451" y="23715"/>
                    <a:pt x="88506" y="31168"/>
                    <a:pt x="88506" y="40386"/>
                  </a:cubicBezTo>
                  <a:lnTo>
                    <a:pt x="88506" y="65739"/>
                  </a:lnTo>
                  <a:cubicBezTo>
                    <a:pt x="61358" y="68300"/>
                    <a:pt x="-2734" y="73510"/>
                    <a:pt x="88" y="123319"/>
                  </a:cubicBezTo>
                  <a:cubicBezTo>
                    <a:pt x="1159" y="142797"/>
                    <a:pt x="18003" y="159887"/>
                    <a:pt x="39782" y="159887"/>
                  </a:cubicBezTo>
                  <a:cubicBezTo>
                    <a:pt x="63819" y="159887"/>
                    <a:pt x="79057" y="145937"/>
                    <a:pt x="89418" y="134751"/>
                  </a:cubicBezTo>
                  <a:cubicBezTo>
                    <a:pt x="91068" y="145315"/>
                    <a:pt x="100705" y="157991"/>
                    <a:pt x="118259" y="157991"/>
                  </a:cubicBezTo>
                  <a:cubicBezTo>
                    <a:pt x="137954" y="157991"/>
                    <a:pt x="149762" y="148137"/>
                    <a:pt x="151137" y="123507"/>
                  </a:cubicBezTo>
                  <a:lnTo>
                    <a:pt x="146043" y="123507"/>
                  </a:lnTo>
                  <a:cubicBezTo>
                    <a:pt x="144740" y="134216"/>
                    <a:pt x="138229" y="139961"/>
                    <a:pt x="132860" y="139961"/>
                  </a:cubicBezTo>
                </a:path>
              </a:pathLst>
            </a:custGeom>
            <a:grpFill/>
            <a:ln w="1444" cap="flat">
              <a:noFill/>
              <a:prstDash val="solid"/>
              <a:miter/>
            </a:ln>
          </p:spPr>
          <p:txBody>
            <a:bodyPr rtlCol="0" anchor="ctr"/>
            <a:lstStyle/>
            <a:p>
              <a:endParaRPr lang="en-US">
                <a:solidFill>
                  <a:srgbClr val="000000"/>
                </a:solidFill>
              </a:endParaRPr>
            </a:p>
          </p:txBody>
        </p:sp>
        <p:sp>
          <p:nvSpPr>
            <p:cNvPr id="25" name="Freeform: Shape 24">
              <a:extLst>
                <a:ext uri="{FF2B5EF4-FFF2-40B4-BE49-F238E27FC236}">
                  <a16:creationId xmlns:a16="http://schemas.microsoft.com/office/drawing/2014/main" id="{F7EA6419-29C4-4FAE-99F8-08444D3CCA29}"/>
                </a:ext>
              </a:extLst>
            </p:cNvPr>
            <p:cNvSpPr/>
            <p:nvPr/>
          </p:nvSpPr>
          <p:spPr>
            <a:xfrm>
              <a:off x="10278213" y="6913498"/>
              <a:ext cx="167212" cy="153587"/>
            </a:xfrm>
            <a:custGeom>
              <a:avLst/>
              <a:gdLst>
                <a:gd name="connsiteX0" fmla="*/ 149324 w 167212"/>
                <a:gd name="connsiteY0" fmla="*/ 137117 h 153587"/>
                <a:gd name="connsiteX1" fmla="*/ 167211 w 167212"/>
                <a:gd name="connsiteY1" fmla="*/ 144034 h 153587"/>
                <a:gd name="connsiteX2" fmla="*/ 167211 w 167212"/>
                <a:gd name="connsiteY2" fmla="*/ 153585 h 153587"/>
                <a:gd name="connsiteX3" fmla="*/ 96650 w 167212"/>
                <a:gd name="connsiteY3" fmla="*/ 153585 h 153587"/>
                <a:gd name="connsiteX4" fmla="*/ 96650 w 167212"/>
                <a:gd name="connsiteY4" fmla="*/ 144063 h 153587"/>
                <a:gd name="connsiteX5" fmla="*/ 108357 w 167212"/>
                <a:gd name="connsiteY5" fmla="*/ 140749 h 153587"/>
                <a:gd name="connsiteX6" fmla="*/ 113784 w 167212"/>
                <a:gd name="connsiteY6" fmla="*/ 130069 h 153587"/>
                <a:gd name="connsiteX7" fmla="*/ 114579 w 167212"/>
                <a:gd name="connsiteY7" fmla="*/ 111908 h 153587"/>
                <a:gd name="connsiteX8" fmla="*/ 114579 w 167212"/>
                <a:gd name="connsiteY8" fmla="*/ 62287 h 153587"/>
                <a:gd name="connsiteX9" fmla="*/ 109819 w 167212"/>
                <a:gd name="connsiteY9" fmla="*/ 26906 h 153587"/>
                <a:gd name="connsiteX10" fmla="*/ 89111 w 167212"/>
                <a:gd name="connsiteY10" fmla="*/ 16038 h 153587"/>
                <a:gd name="connsiteX11" fmla="*/ 59590 w 167212"/>
                <a:gd name="connsiteY11" fmla="*/ 32969 h 153587"/>
                <a:gd name="connsiteX12" fmla="*/ 54062 w 167212"/>
                <a:gd name="connsiteY12" fmla="*/ 75977 h 153587"/>
                <a:gd name="connsiteX13" fmla="*/ 54062 w 167212"/>
                <a:gd name="connsiteY13" fmla="*/ 116032 h 153587"/>
                <a:gd name="connsiteX14" fmla="*/ 58258 w 167212"/>
                <a:gd name="connsiteY14" fmla="*/ 137450 h 153587"/>
                <a:gd name="connsiteX15" fmla="*/ 73207 w 167212"/>
                <a:gd name="connsiteY15" fmla="*/ 143961 h 153587"/>
                <a:gd name="connsiteX16" fmla="*/ 73207 w 167212"/>
                <a:gd name="connsiteY16" fmla="*/ 153585 h 153587"/>
                <a:gd name="connsiteX17" fmla="*/ -2 w 167212"/>
                <a:gd name="connsiteY17" fmla="*/ 153585 h 153587"/>
                <a:gd name="connsiteX18" fmla="*/ -2 w 167212"/>
                <a:gd name="connsiteY18" fmla="*/ 144034 h 153587"/>
                <a:gd name="connsiteX19" fmla="*/ 12747 w 167212"/>
                <a:gd name="connsiteY19" fmla="*/ 141892 h 153587"/>
                <a:gd name="connsiteX20" fmla="*/ 21285 w 167212"/>
                <a:gd name="connsiteY20" fmla="*/ 132153 h 153587"/>
                <a:gd name="connsiteX21" fmla="*/ 23065 w 167212"/>
                <a:gd name="connsiteY21" fmla="*/ 114354 h 153587"/>
                <a:gd name="connsiteX22" fmla="*/ 23065 w 167212"/>
                <a:gd name="connsiteY22" fmla="*/ 9714 h 153587"/>
                <a:gd name="connsiteX23" fmla="*/ -2 w 167212"/>
                <a:gd name="connsiteY23" fmla="*/ 9714 h 153587"/>
                <a:gd name="connsiteX24" fmla="*/ -2 w 167212"/>
                <a:gd name="connsiteY24" fmla="*/ 1784 h 153587"/>
                <a:gd name="connsiteX25" fmla="*/ 46160 w 167212"/>
                <a:gd name="connsiteY25" fmla="*/ 1784 h 153587"/>
                <a:gd name="connsiteX26" fmla="*/ 51356 w 167212"/>
                <a:gd name="connsiteY26" fmla="*/ 29279 h 153587"/>
                <a:gd name="connsiteX27" fmla="*/ 53729 w 167212"/>
                <a:gd name="connsiteY27" fmla="*/ 29279 h 153587"/>
                <a:gd name="connsiteX28" fmla="*/ 102294 w 167212"/>
                <a:gd name="connsiteY28" fmla="*/ 4 h 153587"/>
                <a:gd name="connsiteX29" fmla="*/ 124695 w 167212"/>
                <a:gd name="connsiteY29" fmla="*/ 5025 h 153587"/>
                <a:gd name="connsiteX30" fmla="*/ 140005 w 167212"/>
                <a:gd name="connsiteY30" fmla="*/ 20365 h 153587"/>
                <a:gd name="connsiteX31" fmla="*/ 144925 w 167212"/>
                <a:gd name="connsiteY31" fmla="*/ 45761 h 153587"/>
                <a:gd name="connsiteX32" fmla="*/ 144925 w 167212"/>
                <a:gd name="connsiteY32" fmla="*/ 114556 h 153587"/>
                <a:gd name="connsiteX33" fmla="*/ 149266 w 167212"/>
                <a:gd name="connsiteY33" fmla="*/ 137218 h 1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7212" h="153587">
                  <a:moveTo>
                    <a:pt x="149324" y="137117"/>
                  </a:moveTo>
                  <a:cubicBezTo>
                    <a:pt x="152928" y="141863"/>
                    <a:pt x="158239" y="143426"/>
                    <a:pt x="167211" y="144034"/>
                  </a:cubicBezTo>
                  <a:lnTo>
                    <a:pt x="167211" y="153585"/>
                  </a:lnTo>
                  <a:lnTo>
                    <a:pt x="96650" y="153585"/>
                  </a:lnTo>
                  <a:lnTo>
                    <a:pt x="96650" y="144063"/>
                  </a:lnTo>
                  <a:cubicBezTo>
                    <a:pt x="101816" y="143701"/>
                    <a:pt x="105825" y="142543"/>
                    <a:pt x="108357" y="140749"/>
                  </a:cubicBezTo>
                  <a:cubicBezTo>
                    <a:pt x="111888" y="138361"/>
                    <a:pt x="112915" y="134613"/>
                    <a:pt x="113784" y="130069"/>
                  </a:cubicBezTo>
                  <a:cubicBezTo>
                    <a:pt x="114461" y="124041"/>
                    <a:pt x="114727" y="117973"/>
                    <a:pt x="114579" y="111908"/>
                  </a:cubicBezTo>
                  <a:lnTo>
                    <a:pt x="114579" y="62287"/>
                  </a:lnTo>
                  <a:cubicBezTo>
                    <a:pt x="114579" y="50233"/>
                    <a:pt x="113784" y="35053"/>
                    <a:pt x="109819" y="26906"/>
                  </a:cubicBezTo>
                  <a:cubicBezTo>
                    <a:pt x="106259" y="19670"/>
                    <a:pt x="100268" y="16038"/>
                    <a:pt x="89111" y="16038"/>
                  </a:cubicBezTo>
                  <a:cubicBezTo>
                    <a:pt x="76890" y="15760"/>
                    <a:pt x="65521" y="22280"/>
                    <a:pt x="59590" y="32969"/>
                  </a:cubicBezTo>
                  <a:cubicBezTo>
                    <a:pt x="53960" y="42983"/>
                    <a:pt x="54062" y="59161"/>
                    <a:pt x="54062" y="75977"/>
                  </a:cubicBezTo>
                  <a:lnTo>
                    <a:pt x="54062" y="116032"/>
                  </a:lnTo>
                  <a:cubicBezTo>
                    <a:pt x="54062" y="126321"/>
                    <a:pt x="55364" y="133398"/>
                    <a:pt x="58258" y="137450"/>
                  </a:cubicBezTo>
                  <a:cubicBezTo>
                    <a:pt x="60849" y="141313"/>
                    <a:pt x="65856" y="143354"/>
                    <a:pt x="73207" y="143961"/>
                  </a:cubicBezTo>
                  <a:lnTo>
                    <a:pt x="73207" y="153585"/>
                  </a:lnTo>
                  <a:lnTo>
                    <a:pt x="-2" y="153585"/>
                  </a:lnTo>
                  <a:lnTo>
                    <a:pt x="-2" y="144034"/>
                  </a:lnTo>
                  <a:cubicBezTo>
                    <a:pt x="4336" y="144032"/>
                    <a:pt x="8646" y="143309"/>
                    <a:pt x="12747" y="141892"/>
                  </a:cubicBezTo>
                  <a:cubicBezTo>
                    <a:pt x="16993" y="140206"/>
                    <a:pt x="20169" y="136583"/>
                    <a:pt x="21285" y="132153"/>
                  </a:cubicBezTo>
                  <a:cubicBezTo>
                    <a:pt x="22428" y="128275"/>
                    <a:pt x="23065" y="122443"/>
                    <a:pt x="23065" y="114354"/>
                  </a:cubicBezTo>
                  <a:lnTo>
                    <a:pt x="23065" y="9714"/>
                  </a:lnTo>
                  <a:lnTo>
                    <a:pt x="-2" y="9714"/>
                  </a:lnTo>
                  <a:lnTo>
                    <a:pt x="-2" y="1784"/>
                  </a:lnTo>
                  <a:lnTo>
                    <a:pt x="46160" y="1784"/>
                  </a:lnTo>
                  <a:lnTo>
                    <a:pt x="51356" y="29279"/>
                  </a:lnTo>
                  <a:lnTo>
                    <a:pt x="53729" y="29279"/>
                  </a:lnTo>
                  <a:cubicBezTo>
                    <a:pt x="59647" y="17485"/>
                    <a:pt x="72541" y="4"/>
                    <a:pt x="102294" y="4"/>
                  </a:cubicBezTo>
                  <a:cubicBezTo>
                    <a:pt x="110053" y="-126"/>
                    <a:pt x="117733" y="1595"/>
                    <a:pt x="124695" y="5025"/>
                  </a:cubicBezTo>
                  <a:cubicBezTo>
                    <a:pt x="131225" y="8482"/>
                    <a:pt x="136561" y="13828"/>
                    <a:pt x="140005" y="20365"/>
                  </a:cubicBezTo>
                  <a:cubicBezTo>
                    <a:pt x="143695" y="27340"/>
                    <a:pt x="144925" y="35849"/>
                    <a:pt x="144925" y="45761"/>
                  </a:cubicBezTo>
                  <a:lnTo>
                    <a:pt x="144925" y="114556"/>
                  </a:lnTo>
                  <a:cubicBezTo>
                    <a:pt x="144925" y="122298"/>
                    <a:pt x="145678" y="132486"/>
                    <a:pt x="149266" y="137218"/>
                  </a:cubicBezTo>
                </a:path>
              </a:pathLst>
            </a:custGeom>
            <a:grpFill/>
            <a:ln w="1444" cap="flat">
              <a:noFill/>
              <a:prstDash val="solid"/>
              <a:miter/>
            </a:ln>
          </p:spPr>
          <p:txBody>
            <a:bodyPr rtlCol="0" anchor="ctr"/>
            <a:lstStyle/>
            <a:p>
              <a:endParaRPr lang="en-US">
                <a:solidFill>
                  <a:srgbClr val="000000"/>
                </a:solidFill>
              </a:endParaRPr>
            </a:p>
          </p:txBody>
        </p:sp>
        <p:sp>
          <p:nvSpPr>
            <p:cNvPr id="26" name="Freeform: Shape 25">
              <a:extLst>
                <a:ext uri="{FF2B5EF4-FFF2-40B4-BE49-F238E27FC236}">
                  <a16:creationId xmlns:a16="http://schemas.microsoft.com/office/drawing/2014/main" id="{D002599C-C6EF-4BD1-8497-6F97FACE49FA}"/>
                </a:ext>
              </a:extLst>
            </p:cNvPr>
            <p:cNvSpPr/>
            <p:nvPr/>
          </p:nvSpPr>
          <p:spPr>
            <a:xfrm>
              <a:off x="9956653" y="6904420"/>
              <a:ext cx="157127" cy="252568"/>
            </a:xfrm>
            <a:custGeom>
              <a:avLst/>
              <a:gdLst>
                <a:gd name="connsiteX0" fmla="*/ 67028 w 157127"/>
                <a:gd name="connsiteY0" fmla="*/ 111638 h 252568"/>
                <a:gd name="connsiteX1" fmla="*/ 36725 w 157127"/>
                <a:gd name="connsiteY1" fmla="*/ 64491 h 252568"/>
                <a:gd name="connsiteX2" fmla="*/ 67028 w 157127"/>
                <a:gd name="connsiteY2" fmla="*/ 15290 h 252568"/>
                <a:gd name="connsiteX3" fmla="*/ 98083 w 157127"/>
                <a:gd name="connsiteY3" fmla="*/ 63854 h 252568"/>
                <a:gd name="connsiteX4" fmla="*/ 67028 w 157127"/>
                <a:gd name="connsiteY4" fmla="*/ 111609 h 252568"/>
                <a:gd name="connsiteX5" fmla="*/ 139889 w 157127"/>
                <a:gd name="connsiteY5" fmla="*/ 1065 h 252568"/>
                <a:gd name="connsiteX6" fmla="*/ 131062 w 157127"/>
                <a:gd name="connsiteY6" fmla="*/ 13148 h 252568"/>
                <a:gd name="connsiteX7" fmla="*/ 124579 w 157127"/>
                <a:gd name="connsiteY7" fmla="*/ 23900 h 252568"/>
                <a:gd name="connsiteX8" fmla="*/ 114030 w 157127"/>
                <a:gd name="connsiteY8" fmla="*/ 23133 h 252568"/>
                <a:gd name="connsiteX9" fmla="*/ 66275 w 157127"/>
                <a:gd name="connsiteY9" fmla="*/ 7215 h 252568"/>
                <a:gd name="connsiteX10" fmla="*/ 6886 w 157127"/>
                <a:gd name="connsiteY10" fmla="*/ 64491 h 252568"/>
                <a:gd name="connsiteX11" fmla="*/ 45509 w 157127"/>
                <a:gd name="connsiteY11" fmla="*/ 117715 h 252568"/>
                <a:gd name="connsiteX12" fmla="*/ 46721 w 157127"/>
                <a:gd name="connsiteY12" fmla="*/ 119048 h 252568"/>
                <a:gd name="connsiteX13" fmla="*/ 45712 w 157127"/>
                <a:gd name="connsiteY13" fmla="*/ 120233 h 252568"/>
                <a:gd name="connsiteX14" fmla="*/ 2994 w 157127"/>
                <a:gd name="connsiteY14" fmla="*/ 153517 h 252568"/>
                <a:gd name="connsiteX15" fmla="*/ 19939 w 157127"/>
                <a:gd name="connsiteY15" fmla="*/ 177973 h 252568"/>
                <a:gd name="connsiteX16" fmla="*/ 63844 w 157127"/>
                <a:gd name="connsiteY16" fmla="*/ 184933 h 252568"/>
                <a:gd name="connsiteX17" fmla="*/ 99038 w 157127"/>
                <a:gd name="connsiteY17" fmla="*/ 186641 h 252568"/>
                <a:gd name="connsiteX18" fmla="*/ 118284 w 157127"/>
                <a:gd name="connsiteY18" fmla="*/ 193428 h 252568"/>
                <a:gd name="connsiteX19" fmla="*/ 125708 w 157127"/>
                <a:gd name="connsiteY19" fmla="*/ 210388 h 252568"/>
                <a:gd name="connsiteX20" fmla="*/ 109790 w 157127"/>
                <a:gd name="connsiteY20" fmla="*/ 234742 h 252568"/>
                <a:gd name="connsiteX21" fmla="*/ 69633 w 157127"/>
                <a:gd name="connsiteY21" fmla="*/ 243251 h 252568"/>
                <a:gd name="connsiteX22" fmla="*/ 32804 w 157127"/>
                <a:gd name="connsiteY22" fmla="*/ 234945 h 252568"/>
                <a:gd name="connsiteX23" fmla="*/ 25076 w 157127"/>
                <a:gd name="connsiteY23" fmla="*/ 213123 h 252568"/>
                <a:gd name="connsiteX24" fmla="*/ 15931 w 157127"/>
                <a:gd name="connsiteY24" fmla="*/ 197132 h 252568"/>
                <a:gd name="connsiteX25" fmla="*/ 3283 w 157127"/>
                <a:gd name="connsiteY25" fmla="*/ 202921 h 252568"/>
                <a:gd name="connsiteX26" fmla="*/ -2 w 157127"/>
                <a:gd name="connsiteY26" fmla="*/ 216741 h 252568"/>
                <a:gd name="connsiteX27" fmla="*/ 24107 w 157127"/>
                <a:gd name="connsiteY27" fmla="*/ 246377 h 252568"/>
                <a:gd name="connsiteX28" fmla="*/ 65291 w 157127"/>
                <a:gd name="connsiteY28" fmla="*/ 252542 h 252568"/>
                <a:gd name="connsiteX29" fmla="*/ 111772 w 157127"/>
                <a:gd name="connsiteY29" fmla="*/ 243642 h 252568"/>
                <a:gd name="connsiteX30" fmla="*/ 135099 w 157127"/>
                <a:gd name="connsiteY30" fmla="*/ 222572 h 252568"/>
                <a:gd name="connsiteX31" fmla="*/ 141626 w 157127"/>
                <a:gd name="connsiteY31" fmla="*/ 197885 h 252568"/>
                <a:gd name="connsiteX32" fmla="*/ 134723 w 157127"/>
                <a:gd name="connsiteY32" fmla="*/ 171504 h 252568"/>
                <a:gd name="connsiteX33" fmla="*/ 51992 w 157127"/>
                <a:gd name="connsiteY33" fmla="*/ 151245 h 252568"/>
                <a:gd name="connsiteX34" fmla="*/ 24975 w 157127"/>
                <a:gd name="connsiteY34" fmla="*/ 139986 h 252568"/>
                <a:gd name="connsiteX35" fmla="*/ 66131 w 157127"/>
                <a:gd name="connsiteY35" fmla="*/ 120320 h 252568"/>
                <a:gd name="connsiteX36" fmla="*/ 128443 w 157127"/>
                <a:gd name="connsiteY36" fmla="*/ 63030 h 252568"/>
                <a:gd name="connsiteX37" fmla="*/ 122654 w 157127"/>
                <a:gd name="connsiteY37" fmla="*/ 34608 h 252568"/>
                <a:gd name="connsiteX38" fmla="*/ 141206 w 157127"/>
                <a:gd name="connsiteY38" fmla="*/ 34218 h 252568"/>
                <a:gd name="connsiteX39" fmla="*/ 154389 w 157127"/>
                <a:gd name="connsiteY39" fmla="*/ 24160 h 252568"/>
                <a:gd name="connsiteX40" fmla="*/ 156763 w 157127"/>
                <a:gd name="connsiteY40" fmla="*/ 9689 h 252568"/>
                <a:gd name="connsiteX41" fmla="*/ 140020 w 157127"/>
                <a:gd name="connsiteY41" fmla="*/ 1007 h 25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127" h="252568">
                  <a:moveTo>
                    <a:pt x="67028" y="111638"/>
                  </a:moveTo>
                  <a:cubicBezTo>
                    <a:pt x="47752" y="111638"/>
                    <a:pt x="36725" y="104402"/>
                    <a:pt x="36725" y="64491"/>
                  </a:cubicBezTo>
                  <a:cubicBezTo>
                    <a:pt x="36725" y="36302"/>
                    <a:pt x="46378" y="15290"/>
                    <a:pt x="67028" y="15290"/>
                  </a:cubicBezTo>
                  <a:cubicBezTo>
                    <a:pt x="91079" y="15290"/>
                    <a:pt x="98083" y="34362"/>
                    <a:pt x="98083" y="63854"/>
                  </a:cubicBezTo>
                  <a:cubicBezTo>
                    <a:pt x="98083" y="106066"/>
                    <a:pt x="85059" y="111609"/>
                    <a:pt x="67028" y="111609"/>
                  </a:cubicBezTo>
                  <a:moveTo>
                    <a:pt x="139889" y="1065"/>
                  </a:moveTo>
                  <a:cubicBezTo>
                    <a:pt x="135548" y="2512"/>
                    <a:pt x="132654" y="6462"/>
                    <a:pt x="131062" y="13148"/>
                  </a:cubicBezTo>
                  <a:cubicBezTo>
                    <a:pt x="129919" y="19313"/>
                    <a:pt x="127603" y="22872"/>
                    <a:pt x="124579" y="23900"/>
                  </a:cubicBezTo>
                  <a:cubicBezTo>
                    <a:pt x="121555" y="24927"/>
                    <a:pt x="116302" y="24942"/>
                    <a:pt x="114030" y="23133"/>
                  </a:cubicBezTo>
                  <a:cubicBezTo>
                    <a:pt x="106432" y="15897"/>
                    <a:pt x="91846" y="7215"/>
                    <a:pt x="66275" y="7215"/>
                  </a:cubicBezTo>
                  <a:cubicBezTo>
                    <a:pt x="24989" y="7157"/>
                    <a:pt x="6886" y="37242"/>
                    <a:pt x="6886" y="64491"/>
                  </a:cubicBezTo>
                  <a:cubicBezTo>
                    <a:pt x="6886" y="96530"/>
                    <a:pt x="18941" y="112072"/>
                    <a:pt x="45509" y="117715"/>
                  </a:cubicBezTo>
                  <a:cubicBezTo>
                    <a:pt x="46211" y="117749"/>
                    <a:pt x="46754" y="118345"/>
                    <a:pt x="46721" y="119048"/>
                  </a:cubicBezTo>
                  <a:cubicBezTo>
                    <a:pt x="46693" y="119627"/>
                    <a:pt x="46279" y="120113"/>
                    <a:pt x="45712" y="120233"/>
                  </a:cubicBezTo>
                  <a:cubicBezTo>
                    <a:pt x="23065" y="124893"/>
                    <a:pt x="2994" y="131651"/>
                    <a:pt x="2994" y="153517"/>
                  </a:cubicBezTo>
                  <a:cubicBezTo>
                    <a:pt x="2994" y="166743"/>
                    <a:pt x="10417" y="174022"/>
                    <a:pt x="19939" y="177973"/>
                  </a:cubicBezTo>
                  <a:cubicBezTo>
                    <a:pt x="30474" y="182314"/>
                    <a:pt x="45278" y="184600"/>
                    <a:pt x="63844" y="184933"/>
                  </a:cubicBezTo>
                  <a:cubicBezTo>
                    <a:pt x="75597" y="184888"/>
                    <a:pt x="87344" y="185459"/>
                    <a:pt x="99038" y="186641"/>
                  </a:cubicBezTo>
                  <a:cubicBezTo>
                    <a:pt x="107127" y="187567"/>
                    <a:pt x="113509" y="189911"/>
                    <a:pt x="118284" y="193428"/>
                  </a:cubicBezTo>
                  <a:cubicBezTo>
                    <a:pt x="123146" y="197277"/>
                    <a:pt x="125708" y="202964"/>
                    <a:pt x="125708" y="210388"/>
                  </a:cubicBezTo>
                  <a:cubicBezTo>
                    <a:pt x="125708" y="220517"/>
                    <a:pt x="120426" y="228694"/>
                    <a:pt x="109790" y="234742"/>
                  </a:cubicBezTo>
                  <a:cubicBezTo>
                    <a:pt x="99920" y="240328"/>
                    <a:pt x="86404" y="243251"/>
                    <a:pt x="69633" y="243251"/>
                  </a:cubicBezTo>
                  <a:cubicBezTo>
                    <a:pt x="55292" y="243251"/>
                    <a:pt x="43469" y="241717"/>
                    <a:pt x="32804" y="234945"/>
                  </a:cubicBezTo>
                  <a:cubicBezTo>
                    <a:pt x="24975" y="229953"/>
                    <a:pt x="23427" y="220214"/>
                    <a:pt x="25076" y="213123"/>
                  </a:cubicBezTo>
                  <a:cubicBezTo>
                    <a:pt x="26726" y="206032"/>
                    <a:pt x="24049" y="198507"/>
                    <a:pt x="15931" y="197132"/>
                  </a:cubicBezTo>
                  <a:cubicBezTo>
                    <a:pt x="10963" y="196538"/>
                    <a:pt x="6080" y="198772"/>
                    <a:pt x="3283" y="202921"/>
                  </a:cubicBezTo>
                  <a:cubicBezTo>
                    <a:pt x="881" y="206712"/>
                    <a:pt x="-2" y="211299"/>
                    <a:pt x="-2" y="216741"/>
                  </a:cubicBezTo>
                  <a:cubicBezTo>
                    <a:pt x="-2" y="234786"/>
                    <a:pt x="13688" y="243208"/>
                    <a:pt x="24107" y="246377"/>
                  </a:cubicBezTo>
                  <a:cubicBezTo>
                    <a:pt x="37391" y="250733"/>
                    <a:pt x="51314" y="252817"/>
                    <a:pt x="65291" y="252542"/>
                  </a:cubicBezTo>
                  <a:cubicBezTo>
                    <a:pt x="84682" y="252542"/>
                    <a:pt x="100499" y="249488"/>
                    <a:pt x="111772" y="243642"/>
                  </a:cubicBezTo>
                  <a:cubicBezTo>
                    <a:pt x="123045" y="237796"/>
                    <a:pt x="130888" y="230734"/>
                    <a:pt x="135099" y="222572"/>
                  </a:cubicBezTo>
                  <a:cubicBezTo>
                    <a:pt x="139283" y="215010"/>
                    <a:pt x="141526" y="206527"/>
                    <a:pt x="141626" y="197885"/>
                  </a:cubicBezTo>
                  <a:cubicBezTo>
                    <a:pt x="141626" y="186945"/>
                    <a:pt x="139267" y="178045"/>
                    <a:pt x="134723" y="171504"/>
                  </a:cubicBezTo>
                  <a:cubicBezTo>
                    <a:pt x="119977" y="150869"/>
                    <a:pt x="99052" y="153473"/>
                    <a:pt x="51992" y="151245"/>
                  </a:cubicBezTo>
                  <a:cubicBezTo>
                    <a:pt x="29331" y="151245"/>
                    <a:pt x="24975" y="147106"/>
                    <a:pt x="24975" y="139986"/>
                  </a:cubicBezTo>
                  <a:cubicBezTo>
                    <a:pt x="24975" y="129553"/>
                    <a:pt x="33383" y="125515"/>
                    <a:pt x="66131" y="120320"/>
                  </a:cubicBezTo>
                  <a:cubicBezTo>
                    <a:pt x="98300" y="115299"/>
                    <a:pt x="128443" y="103187"/>
                    <a:pt x="128443" y="63030"/>
                  </a:cubicBezTo>
                  <a:cubicBezTo>
                    <a:pt x="128535" y="53254"/>
                    <a:pt x="126563" y="43569"/>
                    <a:pt x="122654" y="34608"/>
                  </a:cubicBezTo>
                  <a:cubicBezTo>
                    <a:pt x="128758" y="36172"/>
                    <a:pt x="135173" y="36037"/>
                    <a:pt x="141206" y="34218"/>
                  </a:cubicBezTo>
                  <a:cubicBezTo>
                    <a:pt x="147718" y="32163"/>
                    <a:pt x="151958" y="28806"/>
                    <a:pt x="154389" y="24160"/>
                  </a:cubicBezTo>
                  <a:cubicBezTo>
                    <a:pt x="156842" y="19760"/>
                    <a:pt x="157681" y="14642"/>
                    <a:pt x="156763" y="9689"/>
                  </a:cubicBezTo>
                  <a:cubicBezTo>
                    <a:pt x="154679" y="428"/>
                    <a:pt x="147979" y="-1511"/>
                    <a:pt x="140020" y="1007"/>
                  </a:cubicBezTo>
                </a:path>
              </a:pathLst>
            </a:custGeom>
            <a:grpFill/>
            <a:ln w="1444" cap="flat">
              <a:noFill/>
              <a:prstDash val="solid"/>
              <a:miter/>
            </a:ln>
          </p:spPr>
          <p:txBody>
            <a:bodyPr rtlCol="0" anchor="ctr"/>
            <a:lstStyle/>
            <a:p>
              <a:endParaRPr lang="en-US">
                <a:solidFill>
                  <a:srgbClr val="000000"/>
                </a:solidFill>
              </a:endParaRPr>
            </a:p>
          </p:txBody>
        </p:sp>
        <p:sp>
          <p:nvSpPr>
            <p:cNvPr id="28" name="Freeform: Shape 27">
              <a:extLst>
                <a:ext uri="{FF2B5EF4-FFF2-40B4-BE49-F238E27FC236}">
                  <a16:creationId xmlns:a16="http://schemas.microsoft.com/office/drawing/2014/main" id="{FA8428C1-28A7-4AD2-A432-446327D5D688}"/>
                </a:ext>
              </a:extLst>
            </p:cNvPr>
            <p:cNvSpPr/>
            <p:nvPr/>
          </p:nvSpPr>
          <p:spPr>
            <a:xfrm>
              <a:off x="9008251"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61 w 83830"/>
                <a:gd name="connsiteY8" fmla="*/ 73611 h 105768"/>
                <a:gd name="connsiteX9" fmla="*/ 45336 w 83830"/>
                <a:gd name="connsiteY9" fmla="*/ 33468 h 105768"/>
                <a:gd name="connsiteX10" fmla="*/ 41429 w 83830"/>
                <a:gd name="connsiteY10" fmla="*/ 12457 h 105768"/>
                <a:gd name="connsiteX11" fmla="*/ 36725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61" y="73611"/>
                  </a:moveTo>
                  <a:lnTo>
                    <a:pt x="45336" y="33468"/>
                  </a:lnTo>
                  <a:lnTo>
                    <a:pt x="41429" y="12457"/>
                  </a:lnTo>
                  <a:lnTo>
                    <a:pt x="36725" y="33411"/>
                  </a:lnTo>
                  <a:lnTo>
                    <a:pt x="24208" y="73553"/>
                  </a:lnTo>
                  <a:close/>
                </a:path>
              </a:pathLst>
            </a:custGeom>
            <a:grpFill/>
            <a:ln w="1444" cap="flat">
              <a:noFill/>
              <a:prstDash val="solid"/>
              <a:miter/>
            </a:ln>
          </p:spPr>
          <p:txBody>
            <a:bodyPr rtlCol="0" anchor="ctr"/>
            <a:lstStyle/>
            <a:p>
              <a:endParaRPr lang="en-US">
                <a:solidFill>
                  <a:srgbClr val="000000"/>
                </a:solidFill>
              </a:endParaRPr>
            </a:p>
          </p:txBody>
        </p:sp>
        <p:sp>
          <p:nvSpPr>
            <p:cNvPr id="29" name="Freeform: Shape 28">
              <a:extLst>
                <a:ext uri="{FF2B5EF4-FFF2-40B4-BE49-F238E27FC236}">
                  <a16:creationId xmlns:a16="http://schemas.microsoft.com/office/drawing/2014/main" id="{02ADAED0-7E17-49B2-B7C7-64E22E2D63E6}"/>
                </a:ext>
              </a:extLst>
            </p:cNvPr>
            <p:cNvSpPr/>
            <p:nvPr/>
          </p:nvSpPr>
          <p:spPr>
            <a:xfrm>
              <a:off x="9108854" y="7219508"/>
              <a:ext cx="65524" cy="109979"/>
            </a:xfrm>
            <a:custGeom>
              <a:avLst/>
              <a:gdLst>
                <a:gd name="connsiteX0" fmla="*/ 31516 w 65524"/>
                <a:gd name="connsiteY0" fmla="*/ 109977 h 109979"/>
                <a:gd name="connsiteX1" fmla="*/ -2 w 65524"/>
                <a:gd name="connsiteY1" fmla="*/ 102495 h 109979"/>
                <a:gd name="connsiteX2" fmla="*/ 2892 w 65524"/>
                <a:gd name="connsiteY2" fmla="*/ 90918 h 109979"/>
                <a:gd name="connsiteX3" fmla="*/ 29215 w 65524"/>
                <a:gd name="connsiteY3" fmla="*/ 97575 h 109979"/>
                <a:gd name="connsiteX4" fmla="*/ 49691 w 65524"/>
                <a:gd name="connsiteY4" fmla="*/ 80355 h 109979"/>
                <a:gd name="connsiteX5" fmla="*/ 29866 w 65524"/>
                <a:gd name="connsiteY5" fmla="*/ 61832 h 109979"/>
                <a:gd name="connsiteX6" fmla="*/ 779 w 65524"/>
                <a:gd name="connsiteY6" fmla="*/ 29822 h 109979"/>
                <a:gd name="connsiteX7" fmla="*/ 33469 w 65524"/>
                <a:gd name="connsiteY7" fmla="*/ -3 h 109979"/>
                <a:gd name="connsiteX8" fmla="*/ 60964 w 65524"/>
                <a:gd name="connsiteY8" fmla="*/ 5207 h 109979"/>
                <a:gd name="connsiteX9" fmla="*/ 58692 w 65524"/>
                <a:gd name="connsiteY9" fmla="*/ 17550 h 109979"/>
                <a:gd name="connsiteX10" fmla="*/ 34005 w 65524"/>
                <a:gd name="connsiteY10" fmla="*/ 13209 h 109979"/>
                <a:gd name="connsiteX11" fmla="*/ 15960 w 65524"/>
                <a:gd name="connsiteY11" fmla="*/ 28476 h 109979"/>
                <a:gd name="connsiteX12" fmla="*/ 35466 w 65524"/>
                <a:gd name="connsiteY12" fmla="*/ 46521 h 109979"/>
                <a:gd name="connsiteX13" fmla="*/ 65523 w 65524"/>
                <a:gd name="connsiteY13" fmla="*/ 78531 h 109979"/>
                <a:gd name="connsiteX14" fmla="*/ 31516 w 65524"/>
                <a:gd name="connsiteY14" fmla="*/ 109977 h 10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524" h="109979">
                  <a:moveTo>
                    <a:pt x="31516" y="109977"/>
                  </a:moveTo>
                  <a:cubicBezTo>
                    <a:pt x="15916" y="109977"/>
                    <a:pt x="6915" y="106402"/>
                    <a:pt x="-2" y="102495"/>
                  </a:cubicBezTo>
                  <a:lnTo>
                    <a:pt x="2892" y="90918"/>
                  </a:lnTo>
                  <a:cubicBezTo>
                    <a:pt x="11821" y="94811"/>
                    <a:pt x="19143" y="97575"/>
                    <a:pt x="29215" y="97575"/>
                  </a:cubicBezTo>
                  <a:cubicBezTo>
                    <a:pt x="43180" y="97575"/>
                    <a:pt x="49691" y="93841"/>
                    <a:pt x="49691" y="80355"/>
                  </a:cubicBezTo>
                  <a:cubicBezTo>
                    <a:pt x="49691" y="69791"/>
                    <a:pt x="45799" y="66057"/>
                    <a:pt x="29866" y="61832"/>
                  </a:cubicBezTo>
                  <a:cubicBezTo>
                    <a:pt x="10851" y="56637"/>
                    <a:pt x="779" y="50790"/>
                    <a:pt x="779" y="29822"/>
                  </a:cubicBezTo>
                  <a:cubicBezTo>
                    <a:pt x="808" y="10546"/>
                    <a:pt x="12472" y="-3"/>
                    <a:pt x="33469" y="-3"/>
                  </a:cubicBezTo>
                  <a:cubicBezTo>
                    <a:pt x="46493" y="-3"/>
                    <a:pt x="54105" y="2283"/>
                    <a:pt x="60964" y="5207"/>
                  </a:cubicBezTo>
                  <a:lnTo>
                    <a:pt x="58692" y="17550"/>
                  </a:lnTo>
                  <a:cubicBezTo>
                    <a:pt x="50241" y="14786"/>
                    <a:pt x="45046" y="13209"/>
                    <a:pt x="34005" y="13209"/>
                  </a:cubicBezTo>
                  <a:cubicBezTo>
                    <a:pt x="21328" y="13209"/>
                    <a:pt x="15960" y="17102"/>
                    <a:pt x="15960" y="28476"/>
                  </a:cubicBezTo>
                  <a:cubicBezTo>
                    <a:pt x="15960" y="39199"/>
                    <a:pt x="18854" y="42122"/>
                    <a:pt x="35466" y="46521"/>
                  </a:cubicBezTo>
                  <a:cubicBezTo>
                    <a:pt x="53989" y="51557"/>
                    <a:pt x="65523" y="58098"/>
                    <a:pt x="65523" y="78531"/>
                  </a:cubicBezTo>
                  <a:cubicBezTo>
                    <a:pt x="65523" y="98964"/>
                    <a:pt x="53613" y="109977"/>
                    <a:pt x="31516" y="109977"/>
                  </a:cubicBezTo>
                  <a:close/>
                </a:path>
              </a:pathLst>
            </a:custGeom>
            <a:grpFill/>
            <a:ln w="1444" cap="flat">
              <a:noFill/>
              <a:prstDash val="solid"/>
              <a:miter/>
            </a:ln>
          </p:spPr>
          <p:txBody>
            <a:bodyPr rtlCol="0" anchor="ctr"/>
            <a:lstStyle/>
            <a:p>
              <a:endParaRPr lang="en-US">
                <a:solidFill>
                  <a:srgbClr val="000000"/>
                </a:solidFill>
              </a:endParaRPr>
            </a:p>
          </p:txBody>
        </p:sp>
        <p:sp>
          <p:nvSpPr>
            <p:cNvPr id="30" name="Freeform: Shape 29">
              <a:extLst>
                <a:ext uri="{FF2B5EF4-FFF2-40B4-BE49-F238E27FC236}">
                  <a16:creationId xmlns:a16="http://schemas.microsoft.com/office/drawing/2014/main" id="{7DC3020E-964D-4F45-B08F-E9D83B9D1774}"/>
                </a:ext>
              </a:extLst>
            </p:cNvPr>
            <p:cNvSpPr/>
            <p:nvPr/>
          </p:nvSpPr>
          <p:spPr>
            <a:xfrm>
              <a:off x="9190977" y="7219436"/>
              <a:ext cx="65495" cy="110052"/>
            </a:xfrm>
            <a:custGeom>
              <a:avLst/>
              <a:gdLst>
                <a:gd name="connsiteX0" fmla="*/ 31530 w 65495"/>
                <a:gd name="connsiteY0" fmla="*/ 110049 h 110052"/>
                <a:gd name="connsiteX1" fmla="*/ -2 w 65495"/>
                <a:gd name="connsiteY1" fmla="*/ 102567 h 110052"/>
                <a:gd name="connsiteX2" fmla="*/ 2892 w 65495"/>
                <a:gd name="connsiteY2" fmla="*/ 90991 h 110052"/>
                <a:gd name="connsiteX3" fmla="*/ 29215 w 65495"/>
                <a:gd name="connsiteY3" fmla="*/ 97647 h 110052"/>
                <a:gd name="connsiteX4" fmla="*/ 49691 w 65495"/>
                <a:gd name="connsiteY4" fmla="*/ 80427 h 110052"/>
                <a:gd name="connsiteX5" fmla="*/ 29866 w 65495"/>
                <a:gd name="connsiteY5" fmla="*/ 61904 h 110052"/>
                <a:gd name="connsiteX6" fmla="*/ 794 w 65495"/>
                <a:gd name="connsiteY6" fmla="*/ 29894 h 110052"/>
                <a:gd name="connsiteX7" fmla="*/ 33441 w 65495"/>
                <a:gd name="connsiteY7" fmla="*/ -3 h 110052"/>
                <a:gd name="connsiteX8" fmla="*/ 60935 w 65495"/>
                <a:gd name="connsiteY8" fmla="*/ 5207 h 110052"/>
                <a:gd name="connsiteX9" fmla="*/ 58678 w 65495"/>
                <a:gd name="connsiteY9" fmla="*/ 17550 h 110052"/>
                <a:gd name="connsiteX10" fmla="*/ 33976 w 65495"/>
                <a:gd name="connsiteY10" fmla="*/ 13209 h 110052"/>
                <a:gd name="connsiteX11" fmla="*/ 15931 w 65495"/>
                <a:gd name="connsiteY11" fmla="*/ 28476 h 110052"/>
                <a:gd name="connsiteX12" fmla="*/ 35438 w 65495"/>
                <a:gd name="connsiteY12" fmla="*/ 46521 h 110052"/>
                <a:gd name="connsiteX13" fmla="*/ 65494 w 65495"/>
                <a:gd name="connsiteY13" fmla="*/ 78531 h 110052"/>
                <a:gd name="connsiteX14" fmla="*/ 31530 w 65495"/>
                <a:gd name="connsiteY14" fmla="*/ 110049 h 11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95" h="110052">
                  <a:moveTo>
                    <a:pt x="31530" y="110049"/>
                  </a:moveTo>
                  <a:cubicBezTo>
                    <a:pt x="15916" y="110049"/>
                    <a:pt x="6930" y="106475"/>
                    <a:pt x="-2" y="102567"/>
                  </a:cubicBezTo>
                  <a:lnTo>
                    <a:pt x="2892" y="90991"/>
                  </a:lnTo>
                  <a:cubicBezTo>
                    <a:pt x="11835" y="94883"/>
                    <a:pt x="19143" y="97647"/>
                    <a:pt x="29215" y="97647"/>
                  </a:cubicBezTo>
                  <a:cubicBezTo>
                    <a:pt x="43194" y="97647"/>
                    <a:pt x="49691" y="93914"/>
                    <a:pt x="49691" y="80427"/>
                  </a:cubicBezTo>
                  <a:cubicBezTo>
                    <a:pt x="49691" y="69863"/>
                    <a:pt x="45799" y="66130"/>
                    <a:pt x="29866" y="61904"/>
                  </a:cubicBezTo>
                  <a:cubicBezTo>
                    <a:pt x="10866" y="56709"/>
                    <a:pt x="794" y="50863"/>
                    <a:pt x="794" y="29894"/>
                  </a:cubicBezTo>
                  <a:cubicBezTo>
                    <a:pt x="794" y="10561"/>
                    <a:pt x="12486" y="-3"/>
                    <a:pt x="33441" y="-3"/>
                  </a:cubicBezTo>
                  <a:cubicBezTo>
                    <a:pt x="46464" y="-3"/>
                    <a:pt x="54076" y="2283"/>
                    <a:pt x="60935" y="5207"/>
                  </a:cubicBezTo>
                  <a:lnTo>
                    <a:pt x="58678" y="17550"/>
                  </a:lnTo>
                  <a:cubicBezTo>
                    <a:pt x="50212" y="14786"/>
                    <a:pt x="45017" y="13209"/>
                    <a:pt x="33976" y="13209"/>
                  </a:cubicBezTo>
                  <a:cubicBezTo>
                    <a:pt x="21299" y="13209"/>
                    <a:pt x="15931" y="17102"/>
                    <a:pt x="15931" y="28476"/>
                  </a:cubicBezTo>
                  <a:cubicBezTo>
                    <a:pt x="15931" y="39199"/>
                    <a:pt x="18825" y="42122"/>
                    <a:pt x="35438" y="46521"/>
                  </a:cubicBezTo>
                  <a:cubicBezTo>
                    <a:pt x="53960" y="51557"/>
                    <a:pt x="65494" y="58098"/>
                    <a:pt x="65494" y="78531"/>
                  </a:cubicBezTo>
                  <a:cubicBezTo>
                    <a:pt x="65494" y="98964"/>
                    <a:pt x="53613" y="110049"/>
                    <a:pt x="31530" y="110049"/>
                  </a:cubicBezTo>
                  <a:close/>
                </a:path>
              </a:pathLst>
            </a:custGeom>
            <a:grpFill/>
            <a:ln w="1444" cap="flat">
              <a:noFill/>
              <a:prstDash val="solid"/>
              <a:miter/>
            </a:ln>
          </p:spPr>
          <p:txBody>
            <a:bodyPr rtlCol="0" anchor="ctr"/>
            <a:lstStyle/>
            <a:p>
              <a:endParaRPr lang="en-US">
                <a:solidFill>
                  <a:srgbClr val="000000"/>
                </a:solidFill>
              </a:endParaRPr>
            </a:p>
          </p:txBody>
        </p:sp>
        <p:sp>
          <p:nvSpPr>
            <p:cNvPr id="31" name="Freeform: Shape 30">
              <a:extLst>
                <a:ext uri="{FF2B5EF4-FFF2-40B4-BE49-F238E27FC236}">
                  <a16:creationId xmlns:a16="http://schemas.microsoft.com/office/drawing/2014/main" id="{2D28D0C2-B2D1-4EA7-AFC9-186CFF299D73}"/>
                </a:ext>
              </a:extLst>
            </p:cNvPr>
            <p:cNvSpPr/>
            <p:nvPr/>
          </p:nvSpPr>
          <p:spPr>
            <a:xfrm>
              <a:off x="9278555"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49 w 61747"/>
                <a:gd name="connsiteY4" fmla="*/ 13166 h 105768"/>
                <a:gd name="connsiteX5" fmla="*/ 16249 w 61747"/>
                <a:gd name="connsiteY5" fmla="*/ 45494 h 105768"/>
                <a:gd name="connsiteX6" fmla="*/ 52803 w 61747"/>
                <a:gd name="connsiteY6" fmla="*/ 45494 h 105768"/>
                <a:gd name="connsiteX7" fmla="*/ 52803 w 61747"/>
                <a:gd name="connsiteY7" fmla="*/ 57678 h 105768"/>
                <a:gd name="connsiteX8" fmla="*/ 16249 w 61747"/>
                <a:gd name="connsiteY8" fmla="*/ 57678 h 105768"/>
                <a:gd name="connsiteX9" fmla="*/ 16249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49" y="13166"/>
                  </a:lnTo>
                  <a:lnTo>
                    <a:pt x="16249" y="45494"/>
                  </a:lnTo>
                  <a:lnTo>
                    <a:pt x="52803" y="45494"/>
                  </a:lnTo>
                  <a:lnTo>
                    <a:pt x="52803" y="57678"/>
                  </a:lnTo>
                  <a:lnTo>
                    <a:pt x="16249" y="57678"/>
                  </a:lnTo>
                  <a:lnTo>
                    <a:pt x="16249" y="92930"/>
                  </a:lnTo>
                  <a:lnTo>
                    <a:pt x="61746" y="92930"/>
                  </a:lnTo>
                  <a:lnTo>
                    <a:pt x="61746" y="105766"/>
                  </a:lnTo>
                  <a:close/>
                </a:path>
              </a:pathLst>
            </a:custGeom>
            <a:grpFill/>
            <a:ln w="1444" cap="flat">
              <a:noFill/>
              <a:prstDash val="solid"/>
              <a:miter/>
            </a:ln>
          </p:spPr>
          <p:txBody>
            <a:bodyPr rtlCol="0" anchor="ctr"/>
            <a:lstStyle/>
            <a:p>
              <a:endParaRPr lang="en-US">
                <a:solidFill>
                  <a:srgbClr val="000000"/>
                </a:solidFill>
              </a:endParaRPr>
            </a:p>
          </p:txBody>
        </p:sp>
        <p:sp>
          <p:nvSpPr>
            <p:cNvPr id="32" name="Freeform: Shape 31">
              <a:extLst>
                <a:ext uri="{FF2B5EF4-FFF2-40B4-BE49-F238E27FC236}">
                  <a16:creationId xmlns:a16="http://schemas.microsoft.com/office/drawing/2014/main" id="{8AC99DB4-D579-465B-B530-AA98E89AAA61}"/>
                </a:ext>
              </a:extLst>
            </p:cNvPr>
            <p:cNvSpPr/>
            <p:nvPr/>
          </p:nvSpPr>
          <p:spPr>
            <a:xfrm>
              <a:off x="9355758" y="7221447"/>
              <a:ext cx="70907" cy="105783"/>
            </a:xfrm>
            <a:custGeom>
              <a:avLst/>
              <a:gdLst>
                <a:gd name="connsiteX0" fmla="*/ 27305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305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305" y="13166"/>
                  </a:moveTo>
                  <a:lnTo>
                    <a:pt x="-2" y="13166"/>
                  </a:lnTo>
                  <a:lnTo>
                    <a:pt x="-2" y="-3"/>
                  </a:lnTo>
                  <a:lnTo>
                    <a:pt x="70906" y="-3"/>
                  </a:lnTo>
                  <a:lnTo>
                    <a:pt x="70906" y="13166"/>
                  </a:lnTo>
                  <a:lnTo>
                    <a:pt x="43541" y="13166"/>
                  </a:lnTo>
                  <a:lnTo>
                    <a:pt x="43541" y="105780"/>
                  </a:lnTo>
                  <a:lnTo>
                    <a:pt x="27305" y="105780"/>
                  </a:lnTo>
                  <a:close/>
                </a:path>
              </a:pathLst>
            </a:custGeom>
            <a:grpFill/>
            <a:ln w="1444" cap="flat">
              <a:noFill/>
              <a:prstDash val="solid"/>
              <a:miter/>
            </a:ln>
          </p:spPr>
          <p:txBody>
            <a:bodyPr rtlCol="0" anchor="ctr"/>
            <a:lstStyle/>
            <a:p>
              <a:endParaRPr lang="en-US">
                <a:solidFill>
                  <a:srgbClr val="000000"/>
                </a:solidFill>
              </a:endParaRPr>
            </a:p>
          </p:txBody>
        </p:sp>
        <p:sp>
          <p:nvSpPr>
            <p:cNvPr id="33" name="Freeform: Shape 32">
              <a:extLst>
                <a:ext uri="{FF2B5EF4-FFF2-40B4-BE49-F238E27FC236}">
                  <a16:creationId xmlns:a16="http://schemas.microsoft.com/office/drawing/2014/main" id="{13AC4B6E-1A96-4F9B-B032-593C1DBE6FB0}"/>
                </a:ext>
              </a:extLst>
            </p:cNvPr>
            <p:cNvSpPr/>
            <p:nvPr/>
          </p:nvSpPr>
          <p:spPr>
            <a:xfrm>
              <a:off x="9489528" y="7221447"/>
              <a:ext cx="92527" cy="105768"/>
            </a:xfrm>
            <a:custGeom>
              <a:avLst/>
              <a:gdLst>
                <a:gd name="connsiteX0" fmla="*/ -2 w 92527"/>
                <a:gd name="connsiteY0" fmla="*/ 105766 h 105768"/>
                <a:gd name="connsiteX1" fmla="*/ -2 w 92527"/>
                <a:gd name="connsiteY1" fmla="*/ -3 h 105768"/>
                <a:gd name="connsiteX2" fmla="*/ 21444 w 92527"/>
                <a:gd name="connsiteY2" fmla="*/ -3 h 105768"/>
                <a:gd name="connsiteX3" fmla="*/ 40937 w 92527"/>
                <a:gd name="connsiteY3" fmla="*/ 70196 h 105768"/>
                <a:gd name="connsiteX4" fmla="*/ 45480 w 92527"/>
                <a:gd name="connsiteY4" fmla="*/ 99442 h 105768"/>
                <a:gd name="connsiteX5" fmla="*/ 50010 w 92527"/>
                <a:gd name="connsiteY5" fmla="*/ 70196 h 105768"/>
                <a:gd name="connsiteX6" fmla="*/ 70269 w 92527"/>
                <a:gd name="connsiteY6" fmla="*/ -3 h 105768"/>
                <a:gd name="connsiteX7" fmla="*/ 92526 w 92527"/>
                <a:gd name="connsiteY7" fmla="*/ -3 h 105768"/>
                <a:gd name="connsiteX8" fmla="*/ 92526 w 92527"/>
                <a:gd name="connsiteY8" fmla="*/ 105766 h 105768"/>
                <a:gd name="connsiteX9" fmla="*/ 76608 w 92527"/>
                <a:gd name="connsiteY9" fmla="*/ 105766 h 105768"/>
                <a:gd name="connsiteX10" fmla="*/ 76608 w 92527"/>
                <a:gd name="connsiteY10" fmla="*/ 53135 h 105768"/>
                <a:gd name="connsiteX11" fmla="*/ 79502 w 92527"/>
                <a:gd name="connsiteY11" fmla="*/ 6335 h 105768"/>
                <a:gd name="connsiteX12" fmla="*/ 72035 w 92527"/>
                <a:gd name="connsiteY12" fmla="*/ 40299 h 105768"/>
                <a:gd name="connsiteX13" fmla="*/ 53020 w 92527"/>
                <a:gd name="connsiteY13" fmla="*/ 105766 h 105768"/>
                <a:gd name="connsiteX14" fmla="*/ 36060 w 92527"/>
                <a:gd name="connsiteY14" fmla="*/ 105766 h 105768"/>
                <a:gd name="connsiteX15" fmla="*/ 17870 w 92527"/>
                <a:gd name="connsiteY15" fmla="*/ 41268 h 105768"/>
                <a:gd name="connsiteX16" fmla="*/ 10938 w 92527"/>
                <a:gd name="connsiteY16" fmla="*/ 6335 h 105768"/>
                <a:gd name="connsiteX17" fmla="*/ 13702 w 92527"/>
                <a:gd name="connsiteY17" fmla="*/ 53294 h 105768"/>
                <a:gd name="connsiteX18" fmla="*/ 13702 w 92527"/>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27" h="105768">
                  <a:moveTo>
                    <a:pt x="-2" y="105766"/>
                  </a:moveTo>
                  <a:lnTo>
                    <a:pt x="-2" y="-3"/>
                  </a:lnTo>
                  <a:lnTo>
                    <a:pt x="21444" y="-3"/>
                  </a:lnTo>
                  <a:lnTo>
                    <a:pt x="40937" y="70196"/>
                  </a:lnTo>
                  <a:lnTo>
                    <a:pt x="45480" y="99442"/>
                  </a:lnTo>
                  <a:lnTo>
                    <a:pt x="50010" y="70196"/>
                  </a:lnTo>
                  <a:lnTo>
                    <a:pt x="70269" y="-3"/>
                  </a:lnTo>
                  <a:lnTo>
                    <a:pt x="92526" y="-3"/>
                  </a:lnTo>
                  <a:lnTo>
                    <a:pt x="92526" y="105766"/>
                  </a:lnTo>
                  <a:lnTo>
                    <a:pt x="76608" y="105766"/>
                  </a:lnTo>
                  <a:lnTo>
                    <a:pt x="76608" y="53135"/>
                  </a:lnTo>
                  <a:lnTo>
                    <a:pt x="79502" y="6335"/>
                  </a:lnTo>
                  <a:lnTo>
                    <a:pt x="72035" y="40299"/>
                  </a:lnTo>
                  <a:lnTo>
                    <a:pt x="53020" y="105766"/>
                  </a:lnTo>
                  <a:lnTo>
                    <a:pt x="36060" y="105766"/>
                  </a:lnTo>
                  <a:lnTo>
                    <a:pt x="17870" y="41268"/>
                  </a:lnTo>
                  <a:lnTo>
                    <a:pt x="10938" y="6335"/>
                  </a:lnTo>
                  <a:lnTo>
                    <a:pt x="13702" y="53294"/>
                  </a:lnTo>
                  <a:lnTo>
                    <a:pt x="13702" y="105766"/>
                  </a:lnTo>
                  <a:close/>
                </a:path>
              </a:pathLst>
            </a:custGeom>
            <a:grpFill/>
            <a:ln w="1444" cap="flat">
              <a:noFill/>
              <a:prstDash val="solid"/>
              <a:miter/>
            </a:ln>
          </p:spPr>
          <p:txBody>
            <a:bodyPr rtlCol="0" anchor="ctr"/>
            <a:lstStyle/>
            <a:p>
              <a:endParaRPr lang="en-US">
                <a:solidFill>
                  <a:srgbClr val="000000"/>
                </a:solidFill>
              </a:endParaRPr>
            </a:p>
          </p:txBody>
        </p:sp>
        <p:sp>
          <p:nvSpPr>
            <p:cNvPr id="34" name="Freeform: Shape 33">
              <a:extLst>
                <a:ext uri="{FF2B5EF4-FFF2-40B4-BE49-F238E27FC236}">
                  <a16:creationId xmlns:a16="http://schemas.microsoft.com/office/drawing/2014/main" id="{E833137A-087F-4F81-85AD-C2A155A62D34}"/>
                </a:ext>
              </a:extLst>
            </p:cNvPr>
            <p:cNvSpPr/>
            <p:nvPr/>
          </p:nvSpPr>
          <p:spPr>
            <a:xfrm>
              <a:off x="9602446"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47 w 83830"/>
                <a:gd name="connsiteY8" fmla="*/ 73611 h 105768"/>
                <a:gd name="connsiteX9" fmla="*/ 45336 w 83830"/>
                <a:gd name="connsiteY9" fmla="*/ 33468 h 105768"/>
                <a:gd name="connsiteX10" fmla="*/ 41429 w 83830"/>
                <a:gd name="connsiteY10" fmla="*/ 12457 h 105768"/>
                <a:gd name="connsiteX11" fmla="*/ 36711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47" y="73611"/>
                  </a:moveTo>
                  <a:lnTo>
                    <a:pt x="45336" y="33468"/>
                  </a:lnTo>
                  <a:lnTo>
                    <a:pt x="41429" y="12457"/>
                  </a:lnTo>
                  <a:lnTo>
                    <a:pt x="36711" y="33411"/>
                  </a:lnTo>
                  <a:lnTo>
                    <a:pt x="24208" y="73553"/>
                  </a:lnTo>
                  <a:close/>
                </a:path>
              </a:pathLst>
            </a:custGeom>
            <a:grpFill/>
            <a:ln w="1444" cap="flat">
              <a:noFill/>
              <a:prstDash val="solid"/>
              <a:miter/>
            </a:ln>
          </p:spPr>
          <p:txBody>
            <a:bodyPr rtlCol="0" anchor="ctr"/>
            <a:lstStyle/>
            <a:p>
              <a:endParaRPr lang="en-US">
                <a:solidFill>
                  <a:srgbClr val="000000"/>
                </a:solidFill>
              </a:endParaRPr>
            </a:p>
          </p:txBody>
        </p:sp>
        <p:sp>
          <p:nvSpPr>
            <p:cNvPr id="35" name="Freeform: Shape 34">
              <a:extLst>
                <a:ext uri="{FF2B5EF4-FFF2-40B4-BE49-F238E27FC236}">
                  <a16:creationId xmlns:a16="http://schemas.microsoft.com/office/drawing/2014/main" id="{D048BBD1-E0B8-4C17-851D-58D38C0D1349}"/>
                </a:ext>
              </a:extLst>
            </p:cNvPr>
            <p:cNvSpPr/>
            <p:nvPr/>
          </p:nvSpPr>
          <p:spPr>
            <a:xfrm>
              <a:off x="9706420" y="7221447"/>
              <a:ext cx="72326" cy="105826"/>
            </a:xfrm>
            <a:custGeom>
              <a:avLst/>
              <a:gdLst>
                <a:gd name="connsiteX0" fmla="*/ -2 w 72326"/>
                <a:gd name="connsiteY0" fmla="*/ 105766 h 105826"/>
                <a:gd name="connsiteX1" fmla="*/ -2 w 72326"/>
                <a:gd name="connsiteY1" fmla="*/ -3 h 105826"/>
                <a:gd name="connsiteX2" fmla="*/ 17884 w 72326"/>
                <a:gd name="connsiteY2" fmla="*/ -3 h 105826"/>
                <a:gd name="connsiteX3" fmla="*/ 50545 w 72326"/>
                <a:gd name="connsiteY3" fmla="*/ 63177 h 105826"/>
                <a:gd name="connsiteX4" fmla="*/ 61760 w 72326"/>
                <a:gd name="connsiteY4" fmla="*/ 93914 h 105826"/>
                <a:gd name="connsiteX5" fmla="*/ 57853 w 72326"/>
                <a:gd name="connsiteY5" fmla="*/ 58170 h 105826"/>
                <a:gd name="connsiteX6" fmla="*/ 57853 w 72326"/>
                <a:gd name="connsiteY6" fmla="*/ -3 h 105826"/>
                <a:gd name="connsiteX7" fmla="*/ 72324 w 72326"/>
                <a:gd name="connsiteY7" fmla="*/ -3 h 105826"/>
                <a:gd name="connsiteX8" fmla="*/ 72324 w 72326"/>
                <a:gd name="connsiteY8" fmla="*/ 105766 h 105826"/>
                <a:gd name="connsiteX9" fmla="*/ 55104 w 72326"/>
                <a:gd name="connsiteY9" fmla="*/ 105766 h 105826"/>
                <a:gd name="connsiteX10" fmla="*/ 20807 w 72326"/>
                <a:gd name="connsiteY10" fmla="*/ 40024 h 105826"/>
                <a:gd name="connsiteX11" fmla="*/ 10678 w 72326"/>
                <a:gd name="connsiteY11" fmla="*/ 10952 h 105826"/>
                <a:gd name="connsiteX12" fmla="*/ 14266 w 72326"/>
                <a:gd name="connsiteY12" fmla="*/ 44741 h 105826"/>
                <a:gd name="connsiteX13" fmla="*/ 14266 w 72326"/>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26" h="105826">
                  <a:moveTo>
                    <a:pt x="-2" y="105766"/>
                  </a:moveTo>
                  <a:lnTo>
                    <a:pt x="-2" y="-3"/>
                  </a:lnTo>
                  <a:lnTo>
                    <a:pt x="17884" y="-3"/>
                  </a:lnTo>
                  <a:lnTo>
                    <a:pt x="50545" y="63177"/>
                  </a:lnTo>
                  <a:lnTo>
                    <a:pt x="61760" y="93914"/>
                  </a:lnTo>
                  <a:lnTo>
                    <a:pt x="57853" y="58170"/>
                  </a:lnTo>
                  <a:lnTo>
                    <a:pt x="57853" y="-3"/>
                  </a:lnTo>
                  <a:lnTo>
                    <a:pt x="72324" y="-3"/>
                  </a:lnTo>
                  <a:lnTo>
                    <a:pt x="72324" y="105766"/>
                  </a:lnTo>
                  <a:lnTo>
                    <a:pt x="55104" y="105766"/>
                  </a:lnTo>
                  <a:lnTo>
                    <a:pt x="20807" y="40024"/>
                  </a:lnTo>
                  <a:lnTo>
                    <a:pt x="10678" y="10952"/>
                  </a:lnTo>
                  <a:lnTo>
                    <a:pt x="14266" y="44741"/>
                  </a:lnTo>
                  <a:lnTo>
                    <a:pt x="14266" y="105823"/>
                  </a:lnTo>
                  <a:close/>
                </a:path>
              </a:pathLst>
            </a:custGeom>
            <a:grpFill/>
            <a:ln w="1444" cap="flat">
              <a:noFill/>
              <a:prstDash val="solid"/>
              <a:miter/>
            </a:ln>
          </p:spPr>
          <p:txBody>
            <a:bodyPr rtlCol="0" anchor="ctr"/>
            <a:lstStyle/>
            <a:p>
              <a:endParaRPr lang="en-US">
                <a:solidFill>
                  <a:srgbClr val="000000"/>
                </a:solidFill>
              </a:endParaRPr>
            </a:p>
          </p:txBody>
        </p:sp>
        <p:sp>
          <p:nvSpPr>
            <p:cNvPr id="36" name="Freeform: Shape 35">
              <a:extLst>
                <a:ext uri="{FF2B5EF4-FFF2-40B4-BE49-F238E27FC236}">
                  <a16:creationId xmlns:a16="http://schemas.microsoft.com/office/drawing/2014/main" id="{28C8B3FD-EAB6-423D-BE9E-D904E77A4A09}"/>
                </a:ext>
              </a:extLst>
            </p:cNvPr>
            <p:cNvSpPr/>
            <p:nvPr/>
          </p:nvSpPr>
          <p:spPr>
            <a:xfrm>
              <a:off x="9798904" y="7221447"/>
              <a:ext cx="83830" cy="105768"/>
            </a:xfrm>
            <a:custGeom>
              <a:avLst/>
              <a:gdLst>
                <a:gd name="connsiteX0" fmla="*/ 20605 w 83830"/>
                <a:gd name="connsiteY0" fmla="*/ 84884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12 w 83830"/>
                <a:gd name="connsiteY6" fmla="*/ 105766 h 105768"/>
                <a:gd name="connsiteX7" fmla="*/ 60733 w 83830"/>
                <a:gd name="connsiteY7" fmla="*/ 84884 h 105768"/>
                <a:gd name="connsiteX8" fmla="*/ 57332 w 83830"/>
                <a:gd name="connsiteY8" fmla="*/ 73683 h 105768"/>
                <a:gd name="connsiteX9" fmla="*/ 45307 w 83830"/>
                <a:gd name="connsiteY9" fmla="*/ 33541 h 105768"/>
                <a:gd name="connsiteX10" fmla="*/ 41400 w 83830"/>
                <a:gd name="connsiteY10" fmla="*/ 12529 h 105768"/>
                <a:gd name="connsiteX11" fmla="*/ 36697 w 83830"/>
                <a:gd name="connsiteY11" fmla="*/ 33483 h 105768"/>
                <a:gd name="connsiteX12" fmla="*/ 24179 w 83830"/>
                <a:gd name="connsiteY12" fmla="*/ 73625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05" y="84884"/>
                  </a:moveTo>
                  <a:lnTo>
                    <a:pt x="14136" y="105766"/>
                  </a:lnTo>
                  <a:lnTo>
                    <a:pt x="-2" y="105766"/>
                  </a:lnTo>
                  <a:lnTo>
                    <a:pt x="34280" y="-3"/>
                  </a:lnTo>
                  <a:lnTo>
                    <a:pt x="50198" y="-3"/>
                  </a:lnTo>
                  <a:lnTo>
                    <a:pt x="83829" y="105766"/>
                  </a:lnTo>
                  <a:lnTo>
                    <a:pt x="66912" y="105766"/>
                  </a:lnTo>
                  <a:lnTo>
                    <a:pt x="60733" y="84884"/>
                  </a:lnTo>
                  <a:close/>
                  <a:moveTo>
                    <a:pt x="57332" y="73683"/>
                  </a:moveTo>
                  <a:lnTo>
                    <a:pt x="45307" y="33541"/>
                  </a:lnTo>
                  <a:lnTo>
                    <a:pt x="41400" y="12529"/>
                  </a:lnTo>
                  <a:lnTo>
                    <a:pt x="36697" y="33483"/>
                  </a:lnTo>
                  <a:lnTo>
                    <a:pt x="24179" y="73625"/>
                  </a:lnTo>
                  <a:close/>
                </a:path>
              </a:pathLst>
            </a:custGeom>
            <a:grpFill/>
            <a:ln w="1444" cap="flat">
              <a:noFill/>
              <a:prstDash val="solid"/>
              <a:miter/>
            </a:ln>
          </p:spPr>
          <p:txBody>
            <a:bodyPr rtlCol="0" anchor="ctr"/>
            <a:lstStyle/>
            <a:p>
              <a:endParaRPr lang="en-US">
                <a:solidFill>
                  <a:srgbClr val="000000"/>
                </a:solidFill>
              </a:endParaRPr>
            </a:p>
          </p:txBody>
        </p:sp>
        <p:sp>
          <p:nvSpPr>
            <p:cNvPr id="37" name="Freeform: Shape 36">
              <a:extLst>
                <a:ext uri="{FF2B5EF4-FFF2-40B4-BE49-F238E27FC236}">
                  <a16:creationId xmlns:a16="http://schemas.microsoft.com/office/drawing/2014/main" id="{C4C98802-2DEF-4AD8-8AD4-572BAB4B21E3}"/>
                </a:ext>
              </a:extLst>
            </p:cNvPr>
            <p:cNvSpPr/>
            <p:nvPr/>
          </p:nvSpPr>
          <p:spPr>
            <a:xfrm>
              <a:off x="9894543" y="7219490"/>
              <a:ext cx="74786" cy="110012"/>
            </a:xfrm>
            <a:custGeom>
              <a:avLst/>
              <a:gdLst>
                <a:gd name="connsiteX0" fmla="*/ 64654 w 74786"/>
                <a:gd name="connsiteY0" fmla="*/ 99446 h 110012"/>
                <a:gd name="connsiteX1" fmla="*/ 55234 w 74786"/>
                <a:gd name="connsiteY1" fmla="*/ 108708 h 110012"/>
                <a:gd name="connsiteX2" fmla="*/ 42080 w 74786"/>
                <a:gd name="connsiteY2" fmla="*/ 110010 h 110012"/>
                <a:gd name="connsiteX3" fmla="*/ -2 w 74786"/>
                <a:gd name="connsiteY3" fmla="*/ 54600 h 110012"/>
                <a:gd name="connsiteX4" fmla="*/ 43541 w 74786"/>
                <a:gd name="connsiteY4" fmla="*/ 1 h 110012"/>
                <a:gd name="connsiteX5" fmla="*/ 71485 w 74786"/>
                <a:gd name="connsiteY5" fmla="*/ 5370 h 110012"/>
                <a:gd name="connsiteX6" fmla="*/ 69531 w 74786"/>
                <a:gd name="connsiteY6" fmla="*/ 18394 h 110012"/>
                <a:gd name="connsiteX7" fmla="*/ 42731 w 74786"/>
                <a:gd name="connsiteY7" fmla="*/ 13517 h 110012"/>
                <a:gd name="connsiteX8" fmla="*/ 17059 w 74786"/>
                <a:gd name="connsiteY8" fmla="*/ 51388 h 110012"/>
                <a:gd name="connsiteX9" fmla="*/ 17059 w 74786"/>
                <a:gd name="connsiteY9" fmla="*/ 56583 h 110012"/>
                <a:gd name="connsiteX10" fmla="*/ 41920 w 74786"/>
                <a:gd name="connsiteY10" fmla="*/ 97521 h 110012"/>
                <a:gd name="connsiteX11" fmla="*/ 59633 w 74786"/>
                <a:gd name="connsiteY11" fmla="*/ 94077 h 110012"/>
                <a:gd name="connsiteX12" fmla="*/ 59633 w 74786"/>
                <a:gd name="connsiteY12" fmla="*/ 63862 h 110012"/>
                <a:gd name="connsiteX13" fmla="*/ 43368 w 74786"/>
                <a:gd name="connsiteY13" fmla="*/ 63862 h 110012"/>
                <a:gd name="connsiteX14" fmla="*/ 43368 w 74786"/>
                <a:gd name="connsiteY14" fmla="*/ 52285 h 110012"/>
                <a:gd name="connsiteX15" fmla="*/ 74784 w 74786"/>
                <a:gd name="connsiteY15" fmla="*/ 52285 h 110012"/>
                <a:gd name="connsiteX16" fmla="*/ 74784 w 74786"/>
                <a:gd name="connsiteY16" fmla="*/ 108982 h 110012"/>
                <a:gd name="connsiteX17" fmla="*/ 69430 w 74786"/>
                <a:gd name="connsiteY17" fmla="*/ 108982 h 11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786" h="110012">
                  <a:moveTo>
                    <a:pt x="64654" y="99446"/>
                  </a:moveTo>
                  <a:lnTo>
                    <a:pt x="55234" y="108708"/>
                  </a:lnTo>
                  <a:cubicBezTo>
                    <a:pt x="50903" y="109574"/>
                    <a:pt x="46496" y="110010"/>
                    <a:pt x="42080" y="110010"/>
                  </a:cubicBezTo>
                  <a:cubicBezTo>
                    <a:pt x="11213" y="110010"/>
                    <a:pt x="-2" y="86610"/>
                    <a:pt x="-2" y="54600"/>
                  </a:cubicBezTo>
                  <a:cubicBezTo>
                    <a:pt x="-2" y="23575"/>
                    <a:pt x="12675" y="1"/>
                    <a:pt x="43541" y="1"/>
                  </a:cubicBezTo>
                  <a:cubicBezTo>
                    <a:pt x="53121" y="-104"/>
                    <a:pt x="62626" y="1722"/>
                    <a:pt x="71485" y="5370"/>
                  </a:cubicBezTo>
                  <a:lnTo>
                    <a:pt x="69531" y="18394"/>
                  </a:lnTo>
                  <a:cubicBezTo>
                    <a:pt x="59633" y="15500"/>
                    <a:pt x="52311" y="13517"/>
                    <a:pt x="42731" y="13517"/>
                  </a:cubicBezTo>
                  <a:cubicBezTo>
                    <a:pt x="27942" y="13517"/>
                    <a:pt x="17059" y="21317"/>
                    <a:pt x="17059" y="51388"/>
                  </a:cubicBezTo>
                  <a:lnTo>
                    <a:pt x="17059" y="56583"/>
                  </a:lnTo>
                  <a:cubicBezTo>
                    <a:pt x="17059" y="87609"/>
                    <a:pt x="26480" y="97521"/>
                    <a:pt x="41920" y="97521"/>
                  </a:cubicBezTo>
                  <a:cubicBezTo>
                    <a:pt x="48003" y="97647"/>
                    <a:pt x="54041" y="96472"/>
                    <a:pt x="59633" y="94077"/>
                  </a:cubicBezTo>
                  <a:lnTo>
                    <a:pt x="59633" y="63862"/>
                  </a:lnTo>
                  <a:lnTo>
                    <a:pt x="43368" y="63862"/>
                  </a:lnTo>
                  <a:lnTo>
                    <a:pt x="43368" y="52285"/>
                  </a:lnTo>
                  <a:lnTo>
                    <a:pt x="74784" y="52285"/>
                  </a:lnTo>
                  <a:lnTo>
                    <a:pt x="74784" y="108982"/>
                  </a:lnTo>
                  <a:lnTo>
                    <a:pt x="69430" y="108982"/>
                  </a:lnTo>
                  <a:close/>
                </a:path>
              </a:pathLst>
            </a:custGeom>
            <a:grpFill/>
            <a:ln w="1444" cap="flat">
              <a:noFill/>
              <a:prstDash val="solid"/>
              <a:miter/>
            </a:ln>
          </p:spPr>
          <p:txBody>
            <a:bodyPr rtlCol="0" anchor="ctr"/>
            <a:lstStyle/>
            <a:p>
              <a:endParaRPr lang="en-US">
                <a:solidFill>
                  <a:srgbClr val="000000"/>
                </a:solidFill>
              </a:endParaRPr>
            </a:p>
          </p:txBody>
        </p:sp>
        <p:sp>
          <p:nvSpPr>
            <p:cNvPr id="38" name="Freeform: Shape 37">
              <a:extLst>
                <a:ext uri="{FF2B5EF4-FFF2-40B4-BE49-F238E27FC236}">
                  <a16:creationId xmlns:a16="http://schemas.microsoft.com/office/drawing/2014/main" id="{270A553C-87C7-40FD-BE22-656AD0A81A7A}"/>
                </a:ext>
              </a:extLst>
            </p:cNvPr>
            <p:cNvSpPr/>
            <p:nvPr/>
          </p:nvSpPr>
          <p:spPr>
            <a:xfrm>
              <a:off x="9994972" y="7221447"/>
              <a:ext cx="61805" cy="105768"/>
            </a:xfrm>
            <a:custGeom>
              <a:avLst/>
              <a:gdLst>
                <a:gd name="connsiteX0" fmla="*/ -2 w 61805"/>
                <a:gd name="connsiteY0" fmla="*/ 105766 h 105768"/>
                <a:gd name="connsiteX1" fmla="*/ -2 w 61805"/>
                <a:gd name="connsiteY1" fmla="*/ -3 h 105768"/>
                <a:gd name="connsiteX2" fmla="*/ 58823 w 61805"/>
                <a:gd name="connsiteY2" fmla="*/ -3 h 105768"/>
                <a:gd name="connsiteX3" fmla="*/ 58823 w 61805"/>
                <a:gd name="connsiteY3" fmla="*/ 13166 h 105768"/>
                <a:gd name="connsiteX4" fmla="*/ 16321 w 61805"/>
                <a:gd name="connsiteY4" fmla="*/ 13166 h 105768"/>
                <a:gd name="connsiteX5" fmla="*/ 16321 w 61805"/>
                <a:gd name="connsiteY5" fmla="*/ 45494 h 105768"/>
                <a:gd name="connsiteX6" fmla="*/ 52875 w 61805"/>
                <a:gd name="connsiteY6" fmla="*/ 45494 h 105768"/>
                <a:gd name="connsiteX7" fmla="*/ 52875 w 61805"/>
                <a:gd name="connsiteY7" fmla="*/ 57678 h 105768"/>
                <a:gd name="connsiteX8" fmla="*/ 16321 w 61805"/>
                <a:gd name="connsiteY8" fmla="*/ 57678 h 105768"/>
                <a:gd name="connsiteX9" fmla="*/ 16321 w 61805"/>
                <a:gd name="connsiteY9" fmla="*/ 92930 h 105768"/>
                <a:gd name="connsiteX10" fmla="*/ 61804 w 61805"/>
                <a:gd name="connsiteY10" fmla="*/ 92930 h 105768"/>
                <a:gd name="connsiteX11" fmla="*/ 61804 w 61805"/>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805" h="105768">
                  <a:moveTo>
                    <a:pt x="-2" y="105766"/>
                  </a:moveTo>
                  <a:lnTo>
                    <a:pt x="-2" y="-3"/>
                  </a:lnTo>
                  <a:lnTo>
                    <a:pt x="58823" y="-3"/>
                  </a:lnTo>
                  <a:lnTo>
                    <a:pt x="58823" y="13166"/>
                  </a:lnTo>
                  <a:lnTo>
                    <a:pt x="16321" y="13166"/>
                  </a:lnTo>
                  <a:lnTo>
                    <a:pt x="16321" y="45494"/>
                  </a:lnTo>
                  <a:lnTo>
                    <a:pt x="52875" y="45494"/>
                  </a:lnTo>
                  <a:lnTo>
                    <a:pt x="52875" y="57678"/>
                  </a:lnTo>
                  <a:lnTo>
                    <a:pt x="16321" y="57678"/>
                  </a:lnTo>
                  <a:lnTo>
                    <a:pt x="16321" y="92930"/>
                  </a:lnTo>
                  <a:lnTo>
                    <a:pt x="61804" y="92930"/>
                  </a:lnTo>
                  <a:lnTo>
                    <a:pt x="61804" y="105766"/>
                  </a:lnTo>
                  <a:close/>
                </a:path>
              </a:pathLst>
            </a:custGeom>
            <a:grpFill/>
            <a:ln w="1444" cap="flat">
              <a:noFill/>
              <a:prstDash val="solid"/>
              <a:miter/>
            </a:ln>
          </p:spPr>
          <p:txBody>
            <a:bodyPr rtlCol="0" anchor="ctr"/>
            <a:lstStyle/>
            <a:p>
              <a:endParaRPr lang="en-US">
                <a:solidFill>
                  <a:srgbClr val="000000"/>
                </a:solidFill>
              </a:endParaRPr>
            </a:p>
          </p:txBody>
        </p:sp>
        <p:sp>
          <p:nvSpPr>
            <p:cNvPr id="39" name="Freeform: Shape 38">
              <a:extLst>
                <a:ext uri="{FF2B5EF4-FFF2-40B4-BE49-F238E27FC236}">
                  <a16:creationId xmlns:a16="http://schemas.microsoft.com/office/drawing/2014/main" id="{53A7B7E2-3227-45C4-8269-4FC9FB5A94F9}"/>
                </a:ext>
              </a:extLst>
            </p:cNvPr>
            <p:cNvSpPr/>
            <p:nvPr/>
          </p:nvSpPr>
          <p:spPr>
            <a:xfrm>
              <a:off x="10078137" y="7221447"/>
              <a:ext cx="92542" cy="105768"/>
            </a:xfrm>
            <a:custGeom>
              <a:avLst/>
              <a:gdLst>
                <a:gd name="connsiteX0" fmla="*/ -2 w 92542"/>
                <a:gd name="connsiteY0" fmla="*/ 105766 h 105768"/>
                <a:gd name="connsiteX1" fmla="*/ -2 w 92542"/>
                <a:gd name="connsiteY1" fmla="*/ -3 h 105768"/>
                <a:gd name="connsiteX2" fmla="*/ 21430 w 92542"/>
                <a:gd name="connsiteY2" fmla="*/ -3 h 105768"/>
                <a:gd name="connsiteX3" fmla="*/ 40922 w 92542"/>
                <a:gd name="connsiteY3" fmla="*/ 70196 h 105768"/>
                <a:gd name="connsiteX4" fmla="*/ 45466 w 92542"/>
                <a:gd name="connsiteY4" fmla="*/ 99442 h 105768"/>
                <a:gd name="connsiteX5" fmla="*/ 50024 w 92542"/>
                <a:gd name="connsiteY5" fmla="*/ 70196 h 105768"/>
                <a:gd name="connsiteX6" fmla="*/ 70284 w 92542"/>
                <a:gd name="connsiteY6" fmla="*/ -3 h 105768"/>
                <a:gd name="connsiteX7" fmla="*/ 92540 w 92542"/>
                <a:gd name="connsiteY7" fmla="*/ -3 h 105768"/>
                <a:gd name="connsiteX8" fmla="*/ 92540 w 92542"/>
                <a:gd name="connsiteY8" fmla="*/ 105766 h 105768"/>
                <a:gd name="connsiteX9" fmla="*/ 76622 w 92542"/>
                <a:gd name="connsiteY9" fmla="*/ 105766 h 105768"/>
                <a:gd name="connsiteX10" fmla="*/ 76622 w 92542"/>
                <a:gd name="connsiteY10" fmla="*/ 53135 h 105768"/>
                <a:gd name="connsiteX11" fmla="*/ 79516 w 92542"/>
                <a:gd name="connsiteY11" fmla="*/ 6335 h 105768"/>
                <a:gd name="connsiteX12" fmla="*/ 72078 w 92542"/>
                <a:gd name="connsiteY12" fmla="*/ 40299 h 105768"/>
                <a:gd name="connsiteX13" fmla="*/ 53078 w 92542"/>
                <a:gd name="connsiteY13" fmla="*/ 105766 h 105768"/>
                <a:gd name="connsiteX14" fmla="*/ 36074 w 92542"/>
                <a:gd name="connsiteY14" fmla="*/ 105766 h 105768"/>
                <a:gd name="connsiteX15" fmla="*/ 17870 w 92542"/>
                <a:gd name="connsiteY15" fmla="*/ 41268 h 105768"/>
                <a:gd name="connsiteX16" fmla="*/ 10895 w 92542"/>
                <a:gd name="connsiteY16" fmla="*/ 6335 h 105768"/>
                <a:gd name="connsiteX17" fmla="*/ 13644 w 92542"/>
                <a:gd name="connsiteY17" fmla="*/ 53294 h 105768"/>
                <a:gd name="connsiteX18" fmla="*/ 13644 w 92542"/>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42" h="105768">
                  <a:moveTo>
                    <a:pt x="-2" y="105766"/>
                  </a:moveTo>
                  <a:lnTo>
                    <a:pt x="-2" y="-3"/>
                  </a:lnTo>
                  <a:lnTo>
                    <a:pt x="21430" y="-3"/>
                  </a:lnTo>
                  <a:lnTo>
                    <a:pt x="40922" y="70196"/>
                  </a:lnTo>
                  <a:lnTo>
                    <a:pt x="45466" y="99442"/>
                  </a:lnTo>
                  <a:lnTo>
                    <a:pt x="50024" y="70196"/>
                  </a:lnTo>
                  <a:lnTo>
                    <a:pt x="70284" y="-3"/>
                  </a:lnTo>
                  <a:lnTo>
                    <a:pt x="92540" y="-3"/>
                  </a:lnTo>
                  <a:lnTo>
                    <a:pt x="92540" y="105766"/>
                  </a:lnTo>
                  <a:lnTo>
                    <a:pt x="76622" y="105766"/>
                  </a:lnTo>
                  <a:lnTo>
                    <a:pt x="76622" y="53135"/>
                  </a:lnTo>
                  <a:lnTo>
                    <a:pt x="79516" y="6335"/>
                  </a:lnTo>
                  <a:lnTo>
                    <a:pt x="72078" y="40299"/>
                  </a:lnTo>
                  <a:lnTo>
                    <a:pt x="53078" y="105766"/>
                  </a:lnTo>
                  <a:lnTo>
                    <a:pt x="36074" y="105766"/>
                  </a:lnTo>
                  <a:lnTo>
                    <a:pt x="17870" y="41268"/>
                  </a:lnTo>
                  <a:lnTo>
                    <a:pt x="10895" y="6335"/>
                  </a:lnTo>
                  <a:lnTo>
                    <a:pt x="13644" y="53294"/>
                  </a:lnTo>
                  <a:lnTo>
                    <a:pt x="13644" y="105766"/>
                  </a:lnTo>
                  <a:close/>
                </a:path>
              </a:pathLst>
            </a:custGeom>
            <a:grpFill/>
            <a:ln w="1444" cap="flat">
              <a:noFill/>
              <a:prstDash val="solid"/>
              <a:miter/>
            </a:ln>
          </p:spPr>
          <p:txBody>
            <a:bodyPr rtlCol="0" anchor="ctr"/>
            <a:lstStyle/>
            <a:p>
              <a:endParaRPr lang="en-US">
                <a:solidFill>
                  <a:srgbClr val="000000"/>
                </a:solidFill>
              </a:endParaRPr>
            </a:p>
          </p:txBody>
        </p:sp>
        <p:sp>
          <p:nvSpPr>
            <p:cNvPr id="40" name="Freeform: Shape 39">
              <a:extLst>
                <a:ext uri="{FF2B5EF4-FFF2-40B4-BE49-F238E27FC236}">
                  <a16:creationId xmlns:a16="http://schemas.microsoft.com/office/drawing/2014/main" id="{98EEC0E8-AD7E-4659-AFF5-A5D49C16B8A2}"/>
                </a:ext>
              </a:extLst>
            </p:cNvPr>
            <p:cNvSpPr/>
            <p:nvPr/>
          </p:nvSpPr>
          <p:spPr>
            <a:xfrm>
              <a:off x="10199216"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63 w 61747"/>
                <a:gd name="connsiteY4" fmla="*/ 13166 h 105768"/>
                <a:gd name="connsiteX5" fmla="*/ 16263 w 61747"/>
                <a:gd name="connsiteY5" fmla="*/ 45494 h 105768"/>
                <a:gd name="connsiteX6" fmla="*/ 52817 w 61747"/>
                <a:gd name="connsiteY6" fmla="*/ 45494 h 105768"/>
                <a:gd name="connsiteX7" fmla="*/ 52817 w 61747"/>
                <a:gd name="connsiteY7" fmla="*/ 57678 h 105768"/>
                <a:gd name="connsiteX8" fmla="*/ 16263 w 61747"/>
                <a:gd name="connsiteY8" fmla="*/ 57678 h 105768"/>
                <a:gd name="connsiteX9" fmla="*/ 16263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63" y="13166"/>
                  </a:lnTo>
                  <a:lnTo>
                    <a:pt x="16263" y="45494"/>
                  </a:lnTo>
                  <a:lnTo>
                    <a:pt x="52817" y="45494"/>
                  </a:lnTo>
                  <a:lnTo>
                    <a:pt x="52817" y="57678"/>
                  </a:lnTo>
                  <a:lnTo>
                    <a:pt x="16263" y="57678"/>
                  </a:lnTo>
                  <a:lnTo>
                    <a:pt x="16263" y="92930"/>
                  </a:lnTo>
                  <a:lnTo>
                    <a:pt x="61746" y="92930"/>
                  </a:lnTo>
                  <a:lnTo>
                    <a:pt x="61746" y="105766"/>
                  </a:lnTo>
                  <a:close/>
                </a:path>
              </a:pathLst>
            </a:custGeom>
            <a:grpFill/>
            <a:ln w="1444" cap="flat">
              <a:noFill/>
              <a:prstDash val="solid"/>
              <a:miter/>
            </a:ln>
          </p:spPr>
          <p:txBody>
            <a:bodyPr rtlCol="0" anchor="ctr"/>
            <a:lstStyle/>
            <a:p>
              <a:endParaRPr lang="en-US">
                <a:solidFill>
                  <a:srgbClr val="000000"/>
                </a:solidFill>
              </a:endParaRPr>
            </a:p>
          </p:txBody>
        </p:sp>
        <p:sp>
          <p:nvSpPr>
            <p:cNvPr id="41" name="Freeform: Shape 40">
              <a:extLst>
                <a:ext uri="{FF2B5EF4-FFF2-40B4-BE49-F238E27FC236}">
                  <a16:creationId xmlns:a16="http://schemas.microsoft.com/office/drawing/2014/main" id="{AAC928F9-B3E7-4502-B61E-1C0CE1C74751}"/>
                </a:ext>
              </a:extLst>
            </p:cNvPr>
            <p:cNvSpPr/>
            <p:nvPr/>
          </p:nvSpPr>
          <p:spPr>
            <a:xfrm>
              <a:off x="10282381" y="7221447"/>
              <a:ext cx="72311" cy="105826"/>
            </a:xfrm>
            <a:custGeom>
              <a:avLst/>
              <a:gdLst>
                <a:gd name="connsiteX0" fmla="*/ -2 w 72311"/>
                <a:gd name="connsiteY0" fmla="*/ 105766 h 105826"/>
                <a:gd name="connsiteX1" fmla="*/ -2 w 72311"/>
                <a:gd name="connsiteY1" fmla="*/ -3 h 105826"/>
                <a:gd name="connsiteX2" fmla="*/ 17870 w 72311"/>
                <a:gd name="connsiteY2" fmla="*/ -3 h 105826"/>
                <a:gd name="connsiteX3" fmla="*/ 50531 w 72311"/>
                <a:gd name="connsiteY3" fmla="*/ 63177 h 105826"/>
                <a:gd name="connsiteX4" fmla="*/ 61746 w 72311"/>
                <a:gd name="connsiteY4" fmla="*/ 93914 h 105826"/>
                <a:gd name="connsiteX5" fmla="*/ 57839 w 72311"/>
                <a:gd name="connsiteY5" fmla="*/ 58170 h 105826"/>
                <a:gd name="connsiteX6" fmla="*/ 57839 w 72311"/>
                <a:gd name="connsiteY6" fmla="*/ -3 h 105826"/>
                <a:gd name="connsiteX7" fmla="*/ 72310 w 72311"/>
                <a:gd name="connsiteY7" fmla="*/ -3 h 105826"/>
                <a:gd name="connsiteX8" fmla="*/ 72310 w 72311"/>
                <a:gd name="connsiteY8" fmla="*/ 105766 h 105826"/>
                <a:gd name="connsiteX9" fmla="*/ 55089 w 72311"/>
                <a:gd name="connsiteY9" fmla="*/ 105766 h 105826"/>
                <a:gd name="connsiteX10" fmla="*/ 20793 w 72311"/>
                <a:gd name="connsiteY10" fmla="*/ 40024 h 105826"/>
                <a:gd name="connsiteX11" fmla="*/ 10663 w 72311"/>
                <a:gd name="connsiteY11" fmla="*/ 10952 h 105826"/>
                <a:gd name="connsiteX12" fmla="*/ 14237 w 72311"/>
                <a:gd name="connsiteY12" fmla="*/ 44741 h 105826"/>
                <a:gd name="connsiteX13" fmla="*/ 14237 w 72311"/>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1" h="105826">
                  <a:moveTo>
                    <a:pt x="-2" y="105766"/>
                  </a:moveTo>
                  <a:lnTo>
                    <a:pt x="-2" y="-3"/>
                  </a:lnTo>
                  <a:lnTo>
                    <a:pt x="17870" y="-3"/>
                  </a:lnTo>
                  <a:lnTo>
                    <a:pt x="50531" y="63177"/>
                  </a:lnTo>
                  <a:lnTo>
                    <a:pt x="61746" y="93914"/>
                  </a:lnTo>
                  <a:lnTo>
                    <a:pt x="57839" y="58170"/>
                  </a:lnTo>
                  <a:lnTo>
                    <a:pt x="57839" y="-3"/>
                  </a:lnTo>
                  <a:lnTo>
                    <a:pt x="72310" y="-3"/>
                  </a:lnTo>
                  <a:lnTo>
                    <a:pt x="72310" y="105766"/>
                  </a:lnTo>
                  <a:lnTo>
                    <a:pt x="55089" y="105766"/>
                  </a:lnTo>
                  <a:lnTo>
                    <a:pt x="20793" y="40024"/>
                  </a:lnTo>
                  <a:lnTo>
                    <a:pt x="10663" y="10952"/>
                  </a:lnTo>
                  <a:lnTo>
                    <a:pt x="14237" y="44741"/>
                  </a:lnTo>
                  <a:lnTo>
                    <a:pt x="14237" y="105823"/>
                  </a:lnTo>
                  <a:close/>
                </a:path>
              </a:pathLst>
            </a:custGeom>
            <a:grpFill/>
            <a:ln w="1444" cap="flat">
              <a:noFill/>
              <a:prstDash val="solid"/>
              <a:miter/>
            </a:ln>
          </p:spPr>
          <p:txBody>
            <a:bodyPr rtlCol="0" anchor="ctr"/>
            <a:lstStyle/>
            <a:p>
              <a:endParaRPr lang="en-US">
                <a:solidFill>
                  <a:srgbClr val="000000"/>
                </a:solidFill>
              </a:endParaRPr>
            </a:p>
          </p:txBody>
        </p:sp>
        <p:sp>
          <p:nvSpPr>
            <p:cNvPr id="42" name="Freeform: Shape 41">
              <a:extLst>
                <a:ext uri="{FF2B5EF4-FFF2-40B4-BE49-F238E27FC236}">
                  <a16:creationId xmlns:a16="http://schemas.microsoft.com/office/drawing/2014/main" id="{0B790DF4-6CFB-471D-AD76-B440688DD53E}"/>
                </a:ext>
              </a:extLst>
            </p:cNvPr>
            <p:cNvSpPr/>
            <p:nvPr/>
          </p:nvSpPr>
          <p:spPr>
            <a:xfrm>
              <a:off x="10374590" y="7221447"/>
              <a:ext cx="70907" cy="105783"/>
            </a:xfrm>
            <a:custGeom>
              <a:avLst/>
              <a:gdLst>
                <a:gd name="connsiteX0" fmla="*/ 27290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290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290" y="13166"/>
                  </a:moveTo>
                  <a:lnTo>
                    <a:pt x="-2" y="13166"/>
                  </a:lnTo>
                  <a:lnTo>
                    <a:pt x="-2" y="-3"/>
                  </a:lnTo>
                  <a:lnTo>
                    <a:pt x="70906" y="-3"/>
                  </a:lnTo>
                  <a:lnTo>
                    <a:pt x="70906" y="13166"/>
                  </a:lnTo>
                  <a:lnTo>
                    <a:pt x="43541" y="13166"/>
                  </a:lnTo>
                  <a:lnTo>
                    <a:pt x="43541" y="105780"/>
                  </a:lnTo>
                  <a:lnTo>
                    <a:pt x="27290" y="105780"/>
                  </a:lnTo>
                  <a:close/>
                </a:path>
              </a:pathLst>
            </a:custGeom>
            <a:grpFill/>
            <a:ln w="1444" cap="flat">
              <a:noFill/>
              <a:prstDash val="solid"/>
              <a:miter/>
            </a:ln>
          </p:spPr>
          <p:txBody>
            <a:bodyPr rtlCol="0" anchor="ctr"/>
            <a:lstStyle/>
            <a:p>
              <a:endParaRPr lang="en-US">
                <a:solidFill>
                  <a:srgbClr val="000000"/>
                </a:solidFill>
              </a:endParaRPr>
            </a:p>
          </p:txBody>
        </p:sp>
      </p:grpSp>
    </p:spTree>
    <p:extLst>
      <p:ext uri="{BB962C8B-B14F-4D97-AF65-F5344CB8AC3E}">
        <p14:creationId xmlns:p14="http://schemas.microsoft.com/office/powerpoint/2010/main" val="208673760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 id="2147483776" r:id="rId31"/>
    <p:sldLayoutId id="2147483777" r:id="rId32"/>
    <p:sldLayoutId id="2147483778" r:id="rId33"/>
    <p:sldLayoutId id="2147483779" r:id="rId34"/>
    <p:sldLayoutId id="2147483780" r:id="rId35"/>
    <p:sldLayoutId id="2147483781" r:id="rId36"/>
  </p:sldLayoutIdLst>
  <p:hf sldNum="0" hdr="0" ftr="0"/>
  <p:txStyles>
    <p:titleStyle>
      <a:lvl1pPr algn="l" defTabSz="685800" rtl="0" eaLnBrk="1" latinLnBrk="0" hangingPunct="1">
        <a:lnSpc>
          <a:spcPct val="90000"/>
        </a:lnSpc>
        <a:spcBef>
          <a:spcPct val="0"/>
        </a:spcBef>
        <a:buNone/>
        <a:defRPr sz="1800" b="1" kern="1200">
          <a:solidFill>
            <a:schemeClr val="tx1"/>
          </a:solidFill>
          <a:latin typeface="+mj-lt"/>
          <a:ea typeface="+mj-ea"/>
          <a:cs typeface="+mj-cs"/>
        </a:defRPr>
      </a:lvl1pPr>
    </p:titleStyle>
    <p:bodyStyle>
      <a:lvl1pPr marL="0" indent="0" algn="l" defTabSz="685800" rtl="0" eaLnBrk="1" latinLnBrk="0" hangingPunct="1">
        <a:lnSpc>
          <a:spcPct val="100000"/>
        </a:lnSpc>
        <a:spcBef>
          <a:spcPts val="900"/>
        </a:spcBef>
        <a:buClrTx/>
        <a:buFont typeface="Arial" panose="020B0604020202020204" pitchFamily="34" charset="0"/>
        <a:buNone/>
        <a:defRPr sz="1000" b="0" kern="1200">
          <a:solidFill>
            <a:schemeClr val="tx1"/>
          </a:solidFill>
          <a:latin typeface="JPM AM Pro Medium" panose="020B0603030102020003" pitchFamily="34" charset="0"/>
          <a:ea typeface="+mn-ea"/>
          <a:cs typeface="+mn-cs"/>
        </a:defRPr>
      </a:lvl1pPr>
      <a:lvl2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2pPr>
      <a:lvl3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3pPr>
      <a:lvl4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4pPr>
      <a:lvl5pPr marL="538163"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5pPr>
      <a:lvl6pPr marL="0" indent="0" algn="l" defTabSz="685800" rtl="0" eaLnBrk="1" latinLnBrk="0" hangingPunct="1">
        <a:lnSpc>
          <a:spcPct val="100000"/>
        </a:lnSpc>
        <a:spcBef>
          <a:spcPts val="300"/>
        </a:spcBef>
        <a:buClrTx/>
        <a:buFont typeface="Arial" panose="020B0604020202020204" pitchFamily="34" charset="0"/>
        <a:buNone/>
        <a:defRPr sz="800"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8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8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800" kern="1200">
          <a:solidFill>
            <a:schemeClr val="tx1"/>
          </a:solidFill>
          <a:latin typeface="+mn-lt"/>
          <a:ea typeface="+mn-ea"/>
          <a:cs typeface="+mn-cs"/>
        </a:defRPr>
      </a:lvl9pPr>
    </p:bodyStyle>
    <p:otherStyle>
      <a:defPPr>
        <a:defRPr lang="en-US"/>
      </a:defPPr>
      <a:lvl1pPr marL="0" algn="l" defTabSz="685800" rtl="0" eaLnBrk="1" latinLnBrk="0" hangingPunct="1">
        <a:defRPr sz="1000" kern="1200">
          <a:solidFill>
            <a:schemeClr val="tx1"/>
          </a:solidFill>
          <a:latin typeface="+mn-lt"/>
          <a:ea typeface="+mn-ea"/>
          <a:cs typeface="+mn-cs"/>
        </a:defRPr>
      </a:lvl1pPr>
      <a:lvl2pPr marL="342900" algn="l" defTabSz="685800" rtl="0" eaLnBrk="1" latinLnBrk="0" hangingPunct="1">
        <a:defRPr sz="1000" kern="1200">
          <a:solidFill>
            <a:schemeClr val="tx1"/>
          </a:solidFill>
          <a:latin typeface="+mn-lt"/>
          <a:ea typeface="+mn-ea"/>
          <a:cs typeface="+mn-cs"/>
        </a:defRPr>
      </a:lvl2pPr>
      <a:lvl3pPr marL="685800" algn="l" defTabSz="685800" rtl="0" eaLnBrk="1" latinLnBrk="0" hangingPunct="1">
        <a:defRPr sz="1000" kern="1200">
          <a:solidFill>
            <a:schemeClr val="tx1"/>
          </a:solidFill>
          <a:latin typeface="+mn-lt"/>
          <a:ea typeface="+mn-ea"/>
          <a:cs typeface="+mn-cs"/>
        </a:defRPr>
      </a:lvl3pPr>
      <a:lvl4pPr marL="1028700" algn="l" defTabSz="685800" rtl="0" eaLnBrk="1" latinLnBrk="0" hangingPunct="1">
        <a:defRPr sz="1000" kern="1200">
          <a:solidFill>
            <a:schemeClr val="tx1"/>
          </a:solidFill>
          <a:latin typeface="+mn-lt"/>
          <a:ea typeface="+mn-ea"/>
          <a:cs typeface="+mn-cs"/>
        </a:defRPr>
      </a:lvl4pPr>
      <a:lvl5pPr marL="1371600" algn="l" defTabSz="685800" rtl="0" eaLnBrk="1" latinLnBrk="0" hangingPunct="1">
        <a:defRPr sz="1000" kern="1200">
          <a:solidFill>
            <a:schemeClr val="tx1"/>
          </a:solidFill>
          <a:latin typeface="+mn-lt"/>
          <a:ea typeface="+mn-ea"/>
          <a:cs typeface="+mn-cs"/>
        </a:defRPr>
      </a:lvl5pPr>
      <a:lvl6pPr marL="1714500" algn="l" defTabSz="685800" rtl="0" eaLnBrk="1" latinLnBrk="0" hangingPunct="1">
        <a:defRPr sz="1000" kern="1200">
          <a:solidFill>
            <a:schemeClr val="tx1"/>
          </a:solidFill>
          <a:latin typeface="+mn-lt"/>
          <a:ea typeface="+mn-ea"/>
          <a:cs typeface="+mn-cs"/>
        </a:defRPr>
      </a:lvl6pPr>
      <a:lvl7pPr marL="2057400" algn="l" defTabSz="685800" rtl="0" eaLnBrk="1" latinLnBrk="0" hangingPunct="1">
        <a:defRPr sz="1000" kern="1200">
          <a:solidFill>
            <a:schemeClr val="tx1"/>
          </a:solidFill>
          <a:latin typeface="+mn-lt"/>
          <a:ea typeface="+mn-ea"/>
          <a:cs typeface="+mn-cs"/>
        </a:defRPr>
      </a:lvl7pPr>
      <a:lvl8pPr marL="2400300" algn="l" defTabSz="685800" rtl="0" eaLnBrk="1" latinLnBrk="0" hangingPunct="1">
        <a:defRPr sz="1000" kern="1200">
          <a:solidFill>
            <a:schemeClr val="tx1"/>
          </a:solidFill>
          <a:latin typeface="+mn-lt"/>
          <a:ea typeface="+mn-ea"/>
          <a:cs typeface="+mn-cs"/>
        </a:defRPr>
      </a:lvl8pPr>
      <a:lvl9pPr marL="2743200" algn="l" defTabSz="685800" rtl="0" eaLnBrk="1" latinLnBrk="0" hangingPunct="1">
        <a:defRPr sz="10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1">
          <p15:clr>
            <a:srgbClr val="F26B43"/>
          </p15:clr>
        </p15:guide>
        <p15:guide id="2" pos="5630">
          <p15:clr>
            <a:srgbClr val="F26B43"/>
          </p15:clr>
        </p15:guide>
        <p15:guide id="3" orient="horz" pos="3917">
          <p15:clr>
            <a:srgbClr val="F26B43"/>
          </p15:clr>
        </p15:guide>
        <p15:guide id="4" orient="horz" pos="552">
          <p15:clr>
            <a:srgbClr val="F26B43"/>
          </p15:clr>
        </p15:guide>
        <p15:guide id="5" orient="horz" pos="4197">
          <p15:clr>
            <a:srgbClr val="F26B43"/>
          </p15:clr>
        </p15:guide>
        <p15:guide id="6" pos="480">
          <p15:clr>
            <a:srgbClr val="F26B43"/>
          </p15:clr>
        </p15:guide>
        <p15:guide id="7" orient="horz" pos="3642">
          <p15:clr>
            <a:srgbClr val="F26B43"/>
          </p15:clr>
        </p15:guide>
        <p15:guide id="8" orient="horz" pos="759">
          <p15:clr>
            <a:srgbClr val="F26B43"/>
          </p15:clr>
        </p15:guide>
        <p15:guide id="9" orient="horz" pos="43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E54075E3-0C5B-4B17-8C2A-192F41066A22}"/>
              </a:ext>
            </a:extLst>
          </p:cNvPr>
          <p:cNvSpPr/>
          <p:nvPr/>
        </p:nvSpPr>
        <p:spPr>
          <a:xfrm>
            <a:off x="181790" y="595556"/>
            <a:ext cx="267747" cy="388767"/>
          </a:xfrm>
          <a:custGeom>
            <a:avLst/>
            <a:gdLst>
              <a:gd name="connsiteX0" fmla="*/ 2487 w 267747"/>
              <a:gd name="connsiteY0" fmla="*/ 79195 h 388767"/>
              <a:gd name="connsiteX1" fmla="*/ 111707 w 267747"/>
              <a:gd name="connsiteY1" fmla="*/ 188415 h 388767"/>
              <a:gd name="connsiteX2" fmla="*/ 111791 w 267747"/>
              <a:gd name="connsiteY2" fmla="*/ 200269 h 388767"/>
              <a:gd name="connsiteX3" fmla="*/ 111707 w 267747"/>
              <a:gd name="connsiteY3" fmla="*/ 200353 h 388767"/>
              <a:gd name="connsiteX4" fmla="*/ 2487 w 267747"/>
              <a:gd name="connsiteY4" fmla="*/ 309573 h 388767"/>
              <a:gd name="connsiteX5" fmla="*/ 2349 w 267747"/>
              <a:gd name="connsiteY5" fmla="*/ 321246 h 388767"/>
              <a:gd name="connsiteX6" fmla="*/ 2487 w 267747"/>
              <a:gd name="connsiteY6" fmla="*/ 321384 h 388767"/>
              <a:gd name="connsiteX7" fmla="*/ 67384 w 267747"/>
              <a:gd name="connsiteY7" fmla="*/ 386281 h 388767"/>
              <a:gd name="connsiteX8" fmla="*/ 79058 w 267747"/>
              <a:gd name="connsiteY8" fmla="*/ 386418 h 388767"/>
              <a:gd name="connsiteX9" fmla="*/ 79195 w 267747"/>
              <a:gd name="connsiteY9" fmla="*/ 386281 h 388767"/>
              <a:gd name="connsiteX10" fmla="*/ 265250 w 267747"/>
              <a:gd name="connsiteY10" fmla="*/ 200353 h 388767"/>
              <a:gd name="connsiteX11" fmla="*/ 265334 w 267747"/>
              <a:gd name="connsiteY11" fmla="*/ 188499 h 388767"/>
              <a:gd name="connsiteX12" fmla="*/ 265250 w 267747"/>
              <a:gd name="connsiteY12" fmla="*/ 188415 h 388767"/>
              <a:gd name="connsiteX13" fmla="*/ 79195 w 267747"/>
              <a:gd name="connsiteY13" fmla="*/ 2487 h 388767"/>
              <a:gd name="connsiteX14" fmla="*/ 67521 w 267747"/>
              <a:gd name="connsiteY14" fmla="*/ 2349 h 388767"/>
              <a:gd name="connsiteX15" fmla="*/ 67384 w 267747"/>
              <a:gd name="connsiteY15" fmla="*/ 2487 h 388767"/>
              <a:gd name="connsiteX16" fmla="*/ 2487 w 267747"/>
              <a:gd name="connsiteY16" fmla="*/ 67384 h 388767"/>
              <a:gd name="connsiteX17" fmla="*/ 2349 w 267747"/>
              <a:gd name="connsiteY17" fmla="*/ 79058 h 388767"/>
              <a:gd name="connsiteX18" fmla="*/ 2487 w 267747"/>
              <a:gd name="connsiteY18" fmla="*/ 79195 h 38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747" h="388767">
                <a:moveTo>
                  <a:pt x="2487" y="79195"/>
                </a:moveTo>
                <a:lnTo>
                  <a:pt x="111707" y="188415"/>
                </a:lnTo>
                <a:cubicBezTo>
                  <a:pt x="115004" y="191665"/>
                  <a:pt x="115041" y="196972"/>
                  <a:pt x="111791" y="200269"/>
                </a:cubicBezTo>
                <a:cubicBezTo>
                  <a:pt x="111763" y="200297"/>
                  <a:pt x="111735" y="200325"/>
                  <a:pt x="111707" y="200353"/>
                </a:cubicBezTo>
                <a:lnTo>
                  <a:pt x="2487" y="309573"/>
                </a:lnTo>
                <a:cubicBezTo>
                  <a:pt x="-775" y="312759"/>
                  <a:pt x="-836" y="317985"/>
                  <a:pt x="2349" y="321246"/>
                </a:cubicBezTo>
                <a:cubicBezTo>
                  <a:pt x="2395" y="321293"/>
                  <a:pt x="2441" y="321339"/>
                  <a:pt x="2487" y="321384"/>
                </a:cubicBezTo>
                <a:lnTo>
                  <a:pt x="67384" y="386281"/>
                </a:lnTo>
                <a:cubicBezTo>
                  <a:pt x="70570" y="389542"/>
                  <a:pt x="75796" y="389604"/>
                  <a:pt x="79058" y="386418"/>
                </a:cubicBezTo>
                <a:cubicBezTo>
                  <a:pt x="79104" y="386373"/>
                  <a:pt x="79150" y="386327"/>
                  <a:pt x="79195" y="386281"/>
                </a:cubicBezTo>
                <a:lnTo>
                  <a:pt x="265250" y="200353"/>
                </a:lnTo>
                <a:cubicBezTo>
                  <a:pt x="268547" y="197103"/>
                  <a:pt x="268584" y="191796"/>
                  <a:pt x="265334" y="188499"/>
                </a:cubicBezTo>
                <a:cubicBezTo>
                  <a:pt x="265306" y="188471"/>
                  <a:pt x="265278" y="188443"/>
                  <a:pt x="265250" y="188415"/>
                </a:cubicBezTo>
                <a:lnTo>
                  <a:pt x="79195" y="2487"/>
                </a:lnTo>
                <a:cubicBezTo>
                  <a:pt x="76009" y="-775"/>
                  <a:pt x="70783" y="-836"/>
                  <a:pt x="67521" y="2349"/>
                </a:cubicBezTo>
                <a:cubicBezTo>
                  <a:pt x="67475" y="2395"/>
                  <a:pt x="67429" y="2441"/>
                  <a:pt x="67384" y="2487"/>
                </a:cubicBezTo>
                <a:lnTo>
                  <a:pt x="2487" y="67384"/>
                </a:lnTo>
                <a:cubicBezTo>
                  <a:pt x="-775" y="70570"/>
                  <a:pt x="-836" y="75796"/>
                  <a:pt x="2349" y="79058"/>
                </a:cubicBezTo>
                <a:cubicBezTo>
                  <a:pt x="2395" y="79104"/>
                  <a:pt x="2441" y="79150"/>
                  <a:pt x="2487" y="79195"/>
                </a:cubicBezTo>
              </a:path>
            </a:pathLst>
          </a:custGeom>
          <a:solidFill>
            <a:srgbClr val="FFBE37"/>
          </a:solidFill>
          <a:ln w="12700" cap="flat">
            <a:noFill/>
            <a:prstDash val="solid"/>
            <a:miter/>
          </a:ln>
        </p:spPr>
        <p:txBody>
          <a:bodyPr rtlCol="0" anchor="ctr"/>
          <a:lstStyle/>
          <a:p>
            <a:endParaRPr lang="en-US" noProof="0"/>
          </a:p>
        </p:txBody>
      </p:sp>
      <p:sp>
        <p:nvSpPr>
          <p:cNvPr id="2" name="Title Placeholder 1">
            <a:extLst>
              <a:ext uri="{FF2B5EF4-FFF2-40B4-BE49-F238E27FC236}">
                <a16:creationId xmlns:a16="http://schemas.microsoft.com/office/drawing/2014/main" id="{36D3E94B-F75A-43E2-84AB-FDF386CCE555}"/>
              </a:ext>
            </a:extLst>
          </p:cNvPr>
          <p:cNvSpPr>
            <a:spLocks noGrp="1"/>
          </p:cNvSpPr>
          <p:nvPr>
            <p:ph type="title"/>
          </p:nvPr>
        </p:nvSpPr>
        <p:spPr>
          <a:xfrm>
            <a:off x="762000" y="316396"/>
            <a:ext cx="6544235" cy="617836"/>
          </a:xfrm>
          <a:prstGeom prst="rect">
            <a:avLst/>
          </a:prstGeom>
        </p:spPr>
        <p:txBody>
          <a:bodyPr vert="horz" lIns="0" tIns="0" rIns="0" bIns="0" rtlCol="0" anchor="b" anchorCtr="0">
            <a:noAutofit/>
          </a:bodyPr>
          <a:lstStyle/>
          <a:p>
            <a:endParaRPr lang="en-US" noProof="0"/>
          </a:p>
        </p:txBody>
      </p:sp>
      <p:sp>
        <p:nvSpPr>
          <p:cNvPr id="3" name="Text Placeholder 2">
            <a:extLst>
              <a:ext uri="{FF2B5EF4-FFF2-40B4-BE49-F238E27FC236}">
                <a16:creationId xmlns:a16="http://schemas.microsoft.com/office/drawing/2014/main" id="{FC54B348-3077-4F00-B031-9D2252B7D36C}"/>
              </a:ext>
            </a:extLst>
          </p:cNvPr>
          <p:cNvSpPr>
            <a:spLocks noGrp="1"/>
          </p:cNvSpPr>
          <p:nvPr>
            <p:ph type="body" idx="1"/>
          </p:nvPr>
        </p:nvSpPr>
        <p:spPr>
          <a:xfrm>
            <a:off x="761999" y="1204912"/>
            <a:ext cx="8166099" cy="4576763"/>
          </a:xfrm>
          <a:prstGeom prst="rect">
            <a:avLst/>
          </a:prstGeom>
        </p:spPr>
        <p:txBody>
          <a:bodyPr vert="horz" lIns="0" tIns="0" rIns="0" bIns="0" spcCol="18288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Ninth level</a:t>
            </a:r>
          </a:p>
        </p:txBody>
      </p:sp>
      <p:sp>
        <p:nvSpPr>
          <p:cNvPr id="5" name="Date Placeholder 4">
            <a:extLst>
              <a:ext uri="{FF2B5EF4-FFF2-40B4-BE49-F238E27FC236}">
                <a16:creationId xmlns:a16="http://schemas.microsoft.com/office/drawing/2014/main" id="{E04D6E14-D246-4A73-864B-3BF3A7133973}"/>
              </a:ext>
            </a:extLst>
          </p:cNvPr>
          <p:cNvSpPr>
            <a:spLocks noGrp="1"/>
          </p:cNvSpPr>
          <p:nvPr>
            <p:ph type="dt" sz="half" idx="2"/>
          </p:nvPr>
        </p:nvSpPr>
        <p:spPr>
          <a:xfrm>
            <a:off x="7836824" y="645871"/>
            <a:ext cx="472467" cy="365125"/>
          </a:xfrm>
          <a:prstGeom prst="rect">
            <a:avLst/>
          </a:prstGeom>
        </p:spPr>
        <p:txBody>
          <a:bodyPr vert="horz" lIns="0" tIns="0" rIns="0" bIns="0" rtlCol="0" anchor="ctr"/>
          <a:lstStyle>
            <a:lvl1pPr algn="l">
              <a:defRPr sz="1500" cap="all" spc="0" baseline="0">
                <a:solidFill>
                  <a:schemeClr val="tx1"/>
                </a:solidFill>
                <a:latin typeface="JPM AM Pro Light" panose="020B0303040103020003" pitchFamily="34" charset="0"/>
              </a:defRPr>
            </a:lvl1pPr>
          </a:lstStyle>
          <a:p>
            <a:r>
              <a:rPr lang="en-US" noProof="0"/>
              <a:t>GTR</a:t>
            </a:r>
          </a:p>
        </p:txBody>
      </p:sp>
      <p:cxnSp>
        <p:nvCxnSpPr>
          <p:cNvPr id="17" name="Straight Connector 16">
            <a:extLst>
              <a:ext uri="{FF2B5EF4-FFF2-40B4-BE49-F238E27FC236}">
                <a16:creationId xmlns:a16="http://schemas.microsoft.com/office/drawing/2014/main" id="{7A48D36D-67C3-4F14-AD11-3516602EA8CD}"/>
              </a:ext>
            </a:extLst>
          </p:cNvPr>
          <p:cNvCxnSpPr/>
          <p:nvPr userDrawn="1"/>
        </p:nvCxnSpPr>
        <p:spPr>
          <a:xfrm>
            <a:off x="761999" y="1080294"/>
            <a:ext cx="8166098" cy="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8" name="Rectangle: Rounded Corners 17">
            <a:extLst>
              <a:ext uri="{FF2B5EF4-FFF2-40B4-BE49-F238E27FC236}">
                <a16:creationId xmlns:a16="http://schemas.microsoft.com/office/drawing/2014/main" id="{CCF6862E-C79B-440D-84F7-2D6AF8C8A99C}"/>
              </a:ext>
            </a:extLst>
          </p:cNvPr>
          <p:cNvSpPr/>
          <p:nvPr userDrawn="1"/>
        </p:nvSpPr>
        <p:spPr>
          <a:xfrm>
            <a:off x="7699375" y="702469"/>
            <a:ext cx="1242664" cy="245270"/>
          </a:xfrm>
          <a:prstGeom prst="roundRect">
            <a:avLst>
              <a:gd name="adj" fmla="val 50000"/>
            </a:avLst>
          </a:prstGeom>
          <a:noFill/>
          <a:ln w="5080" cap="sq">
            <a:solidFill>
              <a:schemeClr val="tx1"/>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p>
        </p:txBody>
      </p:sp>
      <p:cxnSp>
        <p:nvCxnSpPr>
          <p:cNvPr id="20" name="Straight Connector 19">
            <a:extLst>
              <a:ext uri="{FF2B5EF4-FFF2-40B4-BE49-F238E27FC236}">
                <a16:creationId xmlns:a16="http://schemas.microsoft.com/office/drawing/2014/main" id="{4C0CB8B8-7151-4799-8D35-4452D4CAC1A5}"/>
              </a:ext>
            </a:extLst>
          </p:cNvPr>
          <p:cNvCxnSpPr/>
          <p:nvPr userDrawn="1"/>
        </p:nvCxnSpPr>
        <p:spPr>
          <a:xfrm>
            <a:off x="8313547" y="702469"/>
            <a:ext cx="0" cy="245270"/>
          </a:xfrm>
          <a:prstGeom prst="line">
            <a:avLst/>
          </a:prstGeom>
          <a:ln w="5080" cap="flat">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19" name="Straight Connector 18">
            <a:extLst>
              <a:ext uri="{FF2B5EF4-FFF2-40B4-BE49-F238E27FC236}">
                <a16:creationId xmlns:a16="http://schemas.microsoft.com/office/drawing/2014/main" id="{DE4D5BA6-3793-492A-8A92-A5772F48B553}"/>
              </a:ext>
            </a:extLst>
          </p:cNvPr>
          <p:cNvCxnSpPr/>
          <p:nvPr userDrawn="1"/>
        </p:nvCxnSpPr>
        <p:spPr>
          <a:xfrm>
            <a:off x="636588" y="0"/>
            <a:ext cx="0" cy="685800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grpSp>
        <p:nvGrpSpPr>
          <p:cNvPr id="12" name="Group 11">
            <a:extLst>
              <a:ext uri="{FF2B5EF4-FFF2-40B4-BE49-F238E27FC236}">
                <a16:creationId xmlns:a16="http://schemas.microsoft.com/office/drawing/2014/main" id="{A56D8E53-EA72-4B70-BEBD-670797F2A320}"/>
              </a:ext>
            </a:extLst>
          </p:cNvPr>
          <p:cNvGrpSpPr>
            <a:grpSpLocks noChangeAspect="1"/>
          </p:cNvGrpSpPr>
          <p:nvPr userDrawn="1"/>
        </p:nvGrpSpPr>
        <p:grpSpPr>
          <a:xfrm>
            <a:off x="7630207" y="6220619"/>
            <a:ext cx="1311832" cy="432000"/>
            <a:chOff x="9004113" y="6854839"/>
            <a:chExt cx="1441384" cy="474663"/>
          </a:xfrm>
          <a:solidFill>
            <a:schemeClr val="tx1"/>
          </a:solidFill>
        </p:grpSpPr>
        <p:sp>
          <p:nvSpPr>
            <p:cNvPr id="13" name="Freeform: Shape 12">
              <a:extLst>
                <a:ext uri="{FF2B5EF4-FFF2-40B4-BE49-F238E27FC236}">
                  <a16:creationId xmlns:a16="http://schemas.microsoft.com/office/drawing/2014/main" id="{F44C3C9B-25BC-41E1-98F8-4E46D2A75740}"/>
                </a:ext>
              </a:extLst>
            </p:cNvPr>
            <p:cNvSpPr/>
            <p:nvPr/>
          </p:nvSpPr>
          <p:spPr>
            <a:xfrm>
              <a:off x="9004113" y="6854839"/>
              <a:ext cx="146924" cy="217571"/>
            </a:xfrm>
            <a:custGeom>
              <a:avLst/>
              <a:gdLst>
                <a:gd name="connsiteX0" fmla="*/ 146922 w 146924"/>
                <a:gd name="connsiteY0" fmla="*/ -3 h 217571"/>
                <a:gd name="connsiteX1" fmla="*/ 61254 w 146924"/>
                <a:gd name="connsiteY1" fmla="*/ -3 h 217571"/>
                <a:gd name="connsiteX2" fmla="*/ 61254 w 146924"/>
                <a:gd name="connsiteY2" fmla="*/ 7464 h 217571"/>
                <a:gd name="connsiteX3" fmla="*/ 88546 w 146924"/>
                <a:gd name="connsiteY3" fmla="*/ 7464 h 217571"/>
                <a:gd name="connsiteX4" fmla="*/ 88546 w 146924"/>
                <a:gd name="connsiteY4" fmla="*/ 152435 h 217571"/>
                <a:gd name="connsiteX5" fmla="*/ 50285 w 146924"/>
                <a:gd name="connsiteY5" fmla="*/ 208278 h 217571"/>
                <a:gd name="connsiteX6" fmla="*/ 30937 w 146924"/>
                <a:gd name="connsiteY6" fmla="*/ 188771 h 217571"/>
                <a:gd name="connsiteX7" fmla="*/ 15916 w 146924"/>
                <a:gd name="connsiteY7" fmla="*/ 163201 h 217571"/>
                <a:gd name="connsiteX8" fmla="*/ -2 w 146924"/>
                <a:gd name="connsiteY8" fmla="*/ 182332 h 217571"/>
                <a:gd name="connsiteX9" fmla="*/ 54018 w 146924"/>
                <a:gd name="connsiteY9" fmla="*/ 217569 h 217571"/>
                <a:gd name="connsiteX10" fmla="*/ 118718 w 146924"/>
                <a:gd name="connsiteY10" fmla="*/ 148614 h 217571"/>
                <a:gd name="connsiteX11" fmla="*/ 118718 w 146924"/>
                <a:gd name="connsiteY11" fmla="*/ 7406 h 217571"/>
                <a:gd name="connsiteX12" fmla="*/ 146922 w 146924"/>
                <a:gd name="connsiteY12" fmla="*/ 7406 h 2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924" h="217571">
                  <a:moveTo>
                    <a:pt x="146922" y="-3"/>
                  </a:moveTo>
                  <a:lnTo>
                    <a:pt x="61254" y="-3"/>
                  </a:lnTo>
                  <a:lnTo>
                    <a:pt x="61254" y="7464"/>
                  </a:lnTo>
                  <a:lnTo>
                    <a:pt x="88546" y="7464"/>
                  </a:lnTo>
                  <a:lnTo>
                    <a:pt x="88546" y="152435"/>
                  </a:lnTo>
                  <a:cubicBezTo>
                    <a:pt x="88546" y="196021"/>
                    <a:pt x="76665" y="208278"/>
                    <a:pt x="50285" y="208278"/>
                  </a:cubicBezTo>
                  <a:cubicBezTo>
                    <a:pt x="33643" y="208278"/>
                    <a:pt x="30937" y="195457"/>
                    <a:pt x="30937" y="188771"/>
                  </a:cubicBezTo>
                  <a:cubicBezTo>
                    <a:pt x="30937" y="172969"/>
                    <a:pt x="30069" y="163201"/>
                    <a:pt x="15916" y="163201"/>
                  </a:cubicBezTo>
                  <a:cubicBezTo>
                    <a:pt x="1763" y="163201"/>
                    <a:pt x="-2" y="177846"/>
                    <a:pt x="-2" y="182332"/>
                  </a:cubicBezTo>
                  <a:cubicBezTo>
                    <a:pt x="-2" y="202258"/>
                    <a:pt x="15149" y="217569"/>
                    <a:pt x="54018" y="217569"/>
                  </a:cubicBezTo>
                  <a:cubicBezTo>
                    <a:pt x="100412" y="217569"/>
                    <a:pt x="118718" y="201650"/>
                    <a:pt x="118718" y="148614"/>
                  </a:cubicBezTo>
                  <a:lnTo>
                    <a:pt x="118718" y="7406"/>
                  </a:lnTo>
                  <a:lnTo>
                    <a:pt x="146922" y="7406"/>
                  </a:lnTo>
                  <a:close/>
                </a:path>
              </a:pathLst>
            </a:custGeom>
            <a:grpFill/>
            <a:ln w="144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AA7E9B6-DC35-4BF7-87E4-971501606B9D}"/>
                </a:ext>
              </a:extLst>
            </p:cNvPr>
            <p:cNvSpPr/>
            <p:nvPr/>
          </p:nvSpPr>
          <p:spPr>
            <a:xfrm>
              <a:off x="9139946" y="7038800"/>
              <a:ext cx="33831" cy="33890"/>
            </a:xfrm>
            <a:custGeom>
              <a:avLst/>
              <a:gdLst>
                <a:gd name="connsiteX0" fmla="*/ 16863 w 33831"/>
                <a:gd name="connsiteY0" fmla="*/ 6 h 33890"/>
                <a:gd name="connsiteX1" fmla="*/ 4939 w 33831"/>
                <a:gd name="connsiteY1" fmla="*/ 4868 h 33890"/>
                <a:gd name="connsiteX2" fmla="*/ 4 w 33831"/>
                <a:gd name="connsiteY2" fmla="*/ 17039 h 33890"/>
                <a:gd name="connsiteX3" fmla="*/ 4968 w 33831"/>
                <a:gd name="connsiteY3" fmla="*/ 28992 h 33890"/>
                <a:gd name="connsiteX4" fmla="*/ 16863 w 33831"/>
                <a:gd name="connsiteY4" fmla="*/ 33883 h 33890"/>
                <a:gd name="connsiteX5" fmla="*/ 28917 w 33831"/>
                <a:gd name="connsiteY5" fmla="*/ 28992 h 33890"/>
                <a:gd name="connsiteX6" fmla="*/ 33823 w 33831"/>
                <a:gd name="connsiteY6" fmla="*/ 17039 h 33890"/>
                <a:gd name="connsiteX7" fmla="*/ 28917 w 33831"/>
                <a:gd name="connsiteY7" fmla="*/ 4868 h 33890"/>
                <a:gd name="connsiteX8" fmla="*/ 16863 w 33831"/>
                <a:gd name="connsiteY8" fmla="*/ 6 h 3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31" h="33890">
                  <a:moveTo>
                    <a:pt x="16863" y="6"/>
                  </a:moveTo>
                  <a:cubicBezTo>
                    <a:pt x="12377" y="-147"/>
                    <a:pt x="8039" y="1623"/>
                    <a:pt x="4939" y="4868"/>
                  </a:cubicBezTo>
                  <a:cubicBezTo>
                    <a:pt x="1690" y="8074"/>
                    <a:pt x="-95" y="12476"/>
                    <a:pt x="4" y="17039"/>
                  </a:cubicBezTo>
                  <a:cubicBezTo>
                    <a:pt x="-124" y="21549"/>
                    <a:pt x="1683" y="25899"/>
                    <a:pt x="4968" y="28992"/>
                  </a:cubicBezTo>
                  <a:cubicBezTo>
                    <a:pt x="8081" y="32204"/>
                    <a:pt x="12390" y="33977"/>
                    <a:pt x="16863" y="33883"/>
                  </a:cubicBezTo>
                  <a:cubicBezTo>
                    <a:pt x="21385" y="33990"/>
                    <a:pt x="25748" y="32219"/>
                    <a:pt x="28917" y="28992"/>
                  </a:cubicBezTo>
                  <a:cubicBezTo>
                    <a:pt x="32169" y="25880"/>
                    <a:pt x="33950" y="21538"/>
                    <a:pt x="33823" y="17039"/>
                  </a:cubicBezTo>
                  <a:cubicBezTo>
                    <a:pt x="33929" y="12480"/>
                    <a:pt x="32155" y="8080"/>
                    <a:pt x="28917" y="4868"/>
                  </a:cubicBezTo>
                  <a:cubicBezTo>
                    <a:pt x="25764" y="1621"/>
                    <a:pt x="21387" y="-144"/>
                    <a:pt x="16863" y="6"/>
                  </a:cubicBezTo>
                </a:path>
              </a:pathLst>
            </a:custGeom>
            <a:grpFill/>
            <a:ln w="144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C23F086-92F9-49A6-8146-7B357F47B42A}"/>
                </a:ext>
              </a:extLst>
            </p:cNvPr>
            <p:cNvSpPr/>
            <p:nvPr/>
          </p:nvSpPr>
          <p:spPr>
            <a:xfrm>
              <a:off x="9323608" y="7038801"/>
              <a:ext cx="33835" cy="33881"/>
            </a:xfrm>
            <a:custGeom>
              <a:avLst/>
              <a:gdLst>
                <a:gd name="connsiteX0" fmla="*/ 16794 w 33835"/>
                <a:gd name="connsiteY0" fmla="*/ 5 h 33881"/>
                <a:gd name="connsiteX1" fmla="*/ 4855 w 33835"/>
                <a:gd name="connsiteY1" fmla="*/ 4867 h 33881"/>
                <a:gd name="connsiteX2" fmla="*/ 8 w 33835"/>
                <a:gd name="connsiteY2" fmla="*/ 17037 h 33881"/>
                <a:gd name="connsiteX3" fmla="*/ 4855 w 33835"/>
                <a:gd name="connsiteY3" fmla="*/ 28990 h 33881"/>
                <a:gd name="connsiteX4" fmla="*/ 28906 w 33835"/>
                <a:gd name="connsiteY4" fmla="*/ 28990 h 33881"/>
                <a:gd name="connsiteX5" fmla="*/ 33826 w 33835"/>
                <a:gd name="connsiteY5" fmla="*/ 17037 h 33881"/>
                <a:gd name="connsiteX6" fmla="*/ 28906 w 33835"/>
                <a:gd name="connsiteY6" fmla="*/ 4867 h 33881"/>
                <a:gd name="connsiteX7" fmla="*/ 16794 w 33835"/>
                <a:gd name="connsiteY7" fmla="*/ 5 h 3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5" h="33881">
                  <a:moveTo>
                    <a:pt x="16794" y="5"/>
                  </a:moveTo>
                  <a:cubicBezTo>
                    <a:pt x="12307" y="-130"/>
                    <a:pt x="7971" y="1636"/>
                    <a:pt x="4855" y="4867"/>
                  </a:cubicBezTo>
                  <a:cubicBezTo>
                    <a:pt x="1641" y="8088"/>
                    <a:pt x="-111" y="12488"/>
                    <a:pt x="8" y="17037"/>
                  </a:cubicBezTo>
                  <a:cubicBezTo>
                    <a:pt x="-149" y="21529"/>
                    <a:pt x="1614" y="25876"/>
                    <a:pt x="4855" y="28990"/>
                  </a:cubicBezTo>
                  <a:cubicBezTo>
                    <a:pt x="11547" y="35508"/>
                    <a:pt x="22215" y="35508"/>
                    <a:pt x="28906" y="28990"/>
                  </a:cubicBezTo>
                  <a:cubicBezTo>
                    <a:pt x="32172" y="25888"/>
                    <a:pt x="33962" y="21541"/>
                    <a:pt x="33826" y="17037"/>
                  </a:cubicBezTo>
                  <a:cubicBezTo>
                    <a:pt x="33948" y="12473"/>
                    <a:pt x="32165" y="8065"/>
                    <a:pt x="28906" y="4867"/>
                  </a:cubicBezTo>
                  <a:cubicBezTo>
                    <a:pt x="25724" y="1627"/>
                    <a:pt x="21334" y="-137"/>
                    <a:pt x="16794" y="5"/>
                  </a:cubicBezTo>
                </a:path>
              </a:pathLst>
            </a:custGeom>
            <a:grpFill/>
            <a:ln w="144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3BA05D7-379F-4089-8E76-CC9B9DF59B3B}"/>
                </a:ext>
              </a:extLst>
            </p:cNvPr>
            <p:cNvSpPr/>
            <p:nvPr/>
          </p:nvSpPr>
          <p:spPr>
            <a:xfrm>
              <a:off x="9198342" y="6854839"/>
              <a:ext cx="165664" cy="212275"/>
            </a:xfrm>
            <a:custGeom>
              <a:avLst/>
              <a:gdLst>
                <a:gd name="connsiteX0" fmla="*/ 77331 w 165664"/>
                <a:gd name="connsiteY0" fmla="*/ 114926 h 212275"/>
                <a:gd name="connsiteX1" fmla="*/ 60241 w 165664"/>
                <a:gd name="connsiteY1" fmla="*/ 114926 h 212275"/>
                <a:gd name="connsiteX2" fmla="*/ 60241 w 165664"/>
                <a:gd name="connsiteY2" fmla="*/ 8419 h 212275"/>
                <a:gd name="connsiteX3" fmla="*/ 75754 w 165664"/>
                <a:gd name="connsiteY3" fmla="*/ 8173 h 212275"/>
                <a:gd name="connsiteX4" fmla="*/ 136735 w 165664"/>
                <a:gd name="connsiteY4" fmla="*/ 63163 h 212275"/>
                <a:gd name="connsiteX5" fmla="*/ 77331 w 165664"/>
                <a:gd name="connsiteY5" fmla="*/ 114882 h 212275"/>
                <a:gd name="connsiteX6" fmla="*/ 88821 w 165664"/>
                <a:gd name="connsiteY6" fmla="*/ -3 h 212275"/>
                <a:gd name="connsiteX7" fmla="*/ 4889 w 165664"/>
                <a:gd name="connsiteY7" fmla="*/ -3 h 212275"/>
                <a:gd name="connsiteX8" fmla="*/ 4889 w 165664"/>
                <a:gd name="connsiteY8" fmla="*/ 7464 h 212275"/>
                <a:gd name="connsiteX9" fmla="*/ 29490 w 165664"/>
                <a:gd name="connsiteY9" fmla="*/ 7464 h 212275"/>
                <a:gd name="connsiteX10" fmla="*/ 29490 w 165664"/>
                <a:gd name="connsiteY10" fmla="*/ 172911 h 212275"/>
                <a:gd name="connsiteX11" fmla="*/ 27319 w 165664"/>
                <a:gd name="connsiteY11" fmla="*/ 190276 h 212275"/>
                <a:gd name="connsiteX12" fmla="*/ 17190 w 165664"/>
                <a:gd name="connsiteY12" fmla="*/ 199943 h 212275"/>
                <a:gd name="connsiteX13" fmla="*/ -2 w 165664"/>
                <a:gd name="connsiteY13" fmla="*/ 202678 h 212275"/>
                <a:gd name="connsiteX14" fmla="*/ -2 w 165664"/>
                <a:gd name="connsiteY14" fmla="*/ 212272 h 212275"/>
                <a:gd name="connsiteX15" fmla="*/ 90268 w 165664"/>
                <a:gd name="connsiteY15" fmla="*/ 212272 h 212275"/>
                <a:gd name="connsiteX16" fmla="*/ 90268 w 165664"/>
                <a:gd name="connsiteY16" fmla="*/ 202678 h 212275"/>
                <a:gd name="connsiteX17" fmla="*/ 72975 w 165664"/>
                <a:gd name="connsiteY17" fmla="*/ 200203 h 212275"/>
                <a:gd name="connsiteX18" fmla="*/ 62383 w 165664"/>
                <a:gd name="connsiteY18" fmla="*/ 190464 h 212275"/>
                <a:gd name="connsiteX19" fmla="*/ 60140 w 165664"/>
                <a:gd name="connsiteY19" fmla="*/ 176948 h 212275"/>
                <a:gd name="connsiteX20" fmla="*/ 60140 w 165664"/>
                <a:gd name="connsiteY20" fmla="*/ 123116 h 212275"/>
                <a:gd name="connsiteX21" fmla="*/ 82570 w 165664"/>
                <a:gd name="connsiteY21" fmla="*/ 123001 h 212275"/>
                <a:gd name="connsiteX22" fmla="*/ 165662 w 165664"/>
                <a:gd name="connsiteY22" fmla="*/ 61253 h 212275"/>
                <a:gd name="connsiteX23" fmla="*/ 88821 w 165664"/>
                <a:gd name="connsiteY23" fmla="*/ -3 h 21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64" h="212275">
                  <a:moveTo>
                    <a:pt x="77331" y="114926"/>
                  </a:moveTo>
                  <a:lnTo>
                    <a:pt x="60241" y="114926"/>
                  </a:lnTo>
                  <a:lnTo>
                    <a:pt x="60241" y="8419"/>
                  </a:lnTo>
                  <a:lnTo>
                    <a:pt x="75754" y="8173"/>
                  </a:lnTo>
                  <a:cubicBezTo>
                    <a:pt x="125795" y="8173"/>
                    <a:pt x="136735" y="29200"/>
                    <a:pt x="136735" y="63163"/>
                  </a:cubicBezTo>
                  <a:cubicBezTo>
                    <a:pt x="136735" y="97416"/>
                    <a:pt x="117054" y="114882"/>
                    <a:pt x="77331" y="114882"/>
                  </a:cubicBezTo>
                  <a:moveTo>
                    <a:pt x="88821" y="-3"/>
                  </a:moveTo>
                  <a:lnTo>
                    <a:pt x="4889" y="-3"/>
                  </a:lnTo>
                  <a:lnTo>
                    <a:pt x="4889" y="7464"/>
                  </a:lnTo>
                  <a:lnTo>
                    <a:pt x="29490" y="7464"/>
                  </a:lnTo>
                  <a:lnTo>
                    <a:pt x="29490" y="172911"/>
                  </a:lnTo>
                  <a:cubicBezTo>
                    <a:pt x="29490" y="185935"/>
                    <a:pt x="28723" y="186499"/>
                    <a:pt x="27319" y="190276"/>
                  </a:cubicBezTo>
                  <a:cubicBezTo>
                    <a:pt x="25771" y="194516"/>
                    <a:pt x="22327" y="197816"/>
                    <a:pt x="17190" y="199943"/>
                  </a:cubicBezTo>
                  <a:cubicBezTo>
                    <a:pt x="13398" y="201607"/>
                    <a:pt x="7639" y="202475"/>
                    <a:pt x="-2" y="202678"/>
                  </a:cubicBezTo>
                  <a:lnTo>
                    <a:pt x="-2" y="212272"/>
                  </a:lnTo>
                  <a:lnTo>
                    <a:pt x="90268" y="212272"/>
                  </a:lnTo>
                  <a:lnTo>
                    <a:pt x="90268" y="202678"/>
                  </a:lnTo>
                  <a:cubicBezTo>
                    <a:pt x="82642" y="202475"/>
                    <a:pt x="76781" y="201607"/>
                    <a:pt x="72975" y="200203"/>
                  </a:cubicBezTo>
                  <a:cubicBezTo>
                    <a:pt x="67621" y="198033"/>
                    <a:pt x="64076" y="194849"/>
                    <a:pt x="62383" y="190464"/>
                  </a:cubicBezTo>
                  <a:cubicBezTo>
                    <a:pt x="60935" y="186789"/>
                    <a:pt x="60140" y="183533"/>
                    <a:pt x="60140" y="176948"/>
                  </a:cubicBezTo>
                  <a:lnTo>
                    <a:pt x="60140" y="123116"/>
                  </a:lnTo>
                  <a:lnTo>
                    <a:pt x="82570" y="123001"/>
                  </a:lnTo>
                  <a:cubicBezTo>
                    <a:pt x="147472" y="123001"/>
                    <a:pt x="165662" y="96953"/>
                    <a:pt x="165662" y="61253"/>
                  </a:cubicBezTo>
                  <a:cubicBezTo>
                    <a:pt x="165662" y="25234"/>
                    <a:pt x="154519" y="-3"/>
                    <a:pt x="88821" y="-3"/>
                  </a:cubicBezTo>
                </a:path>
              </a:pathLst>
            </a:custGeom>
            <a:grpFill/>
            <a:ln w="144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6B680A5-7207-4F97-8841-B0B158D47F71}"/>
                </a:ext>
              </a:extLst>
            </p:cNvPr>
            <p:cNvSpPr/>
            <p:nvPr/>
          </p:nvSpPr>
          <p:spPr>
            <a:xfrm>
              <a:off x="9394338" y="6854839"/>
              <a:ext cx="252012" cy="212289"/>
            </a:xfrm>
            <a:custGeom>
              <a:avLst/>
              <a:gdLst>
                <a:gd name="connsiteX0" fmla="*/ 227844 w 252012"/>
                <a:gd name="connsiteY0" fmla="*/ 189683 h 212289"/>
                <a:gd name="connsiteX1" fmla="*/ 226079 w 252012"/>
                <a:gd name="connsiteY1" fmla="*/ 175212 h 212289"/>
                <a:gd name="connsiteX2" fmla="*/ 226079 w 252012"/>
                <a:gd name="connsiteY2" fmla="*/ 7493 h 212289"/>
                <a:gd name="connsiteX3" fmla="*/ 247785 w 252012"/>
                <a:gd name="connsiteY3" fmla="*/ 7493 h 212289"/>
                <a:gd name="connsiteX4" fmla="*/ 247785 w 252012"/>
                <a:gd name="connsiteY4" fmla="*/ -3 h 212289"/>
                <a:gd name="connsiteX5" fmla="*/ 194850 w 252012"/>
                <a:gd name="connsiteY5" fmla="*/ -3 h 212289"/>
                <a:gd name="connsiteX6" fmla="*/ 130946 w 252012"/>
                <a:gd name="connsiteY6" fmla="*/ 162072 h 212289"/>
                <a:gd name="connsiteX7" fmla="*/ 129499 w 252012"/>
                <a:gd name="connsiteY7" fmla="*/ 163071 h 212289"/>
                <a:gd name="connsiteX8" fmla="*/ 127965 w 252012"/>
                <a:gd name="connsiteY8" fmla="*/ 162072 h 212289"/>
                <a:gd name="connsiteX9" fmla="*/ 60111 w 252012"/>
                <a:gd name="connsiteY9" fmla="*/ -3 h 212289"/>
                <a:gd name="connsiteX10" fmla="*/ 1214 w 252012"/>
                <a:gd name="connsiteY10" fmla="*/ -3 h 212289"/>
                <a:gd name="connsiteX11" fmla="*/ 1214 w 252012"/>
                <a:gd name="connsiteY11" fmla="*/ 7507 h 212289"/>
                <a:gd name="connsiteX12" fmla="*/ 25597 w 252012"/>
                <a:gd name="connsiteY12" fmla="*/ 7507 h 212289"/>
                <a:gd name="connsiteX13" fmla="*/ 25597 w 252012"/>
                <a:gd name="connsiteY13" fmla="*/ 168787 h 212289"/>
                <a:gd name="connsiteX14" fmla="*/ 25091 w 252012"/>
                <a:gd name="connsiteY14" fmla="*/ 183779 h 212289"/>
                <a:gd name="connsiteX15" fmla="*/ 21574 w 252012"/>
                <a:gd name="connsiteY15" fmla="*/ 194039 h 212289"/>
                <a:gd name="connsiteX16" fmla="*/ 12110 w 252012"/>
                <a:gd name="connsiteY16" fmla="*/ 200927 h 212289"/>
                <a:gd name="connsiteX17" fmla="*/ -2 w 252012"/>
                <a:gd name="connsiteY17" fmla="*/ 202635 h 212289"/>
                <a:gd name="connsiteX18" fmla="*/ -2 w 252012"/>
                <a:gd name="connsiteY18" fmla="*/ 212287 h 212289"/>
                <a:gd name="connsiteX19" fmla="*/ 59821 w 252012"/>
                <a:gd name="connsiteY19" fmla="*/ 212287 h 212289"/>
                <a:gd name="connsiteX20" fmla="*/ 59821 w 252012"/>
                <a:gd name="connsiteY20" fmla="*/ 202591 h 212289"/>
                <a:gd name="connsiteX21" fmla="*/ 49691 w 252012"/>
                <a:gd name="connsiteY21" fmla="*/ 200884 h 212289"/>
                <a:gd name="connsiteX22" fmla="*/ 40010 w 252012"/>
                <a:gd name="connsiteY22" fmla="*/ 194140 h 212289"/>
                <a:gd name="connsiteX23" fmla="*/ 36479 w 252012"/>
                <a:gd name="connsiteY23" fmla="*/ 183677 h 212289"/>
                <a:gd name="connsiteX24" fmla="*/ 35785 w 252012"/>
                <a:gd name="connsiteY24" fmla="*/ 168729 h 212289"/>
                <a:gd name="connsiteX25" fmla="*/ 35785 w 252012"/>
                <a:gd name="connsiteY25" fmla="*/ 29720 h 212289"/>
                <a:gd name="connsiteX26" fmla="*/ 39287 w 252012"/>
                <a:gd name="connsiteY26" fmla="*/ 29720 h 212289"/>
                <a:gd name="connsiteX27" fmla="*/ 115867 w 252012"/>
                <a:gd name="connsiteY27" fmla="*/ 212243 h 212289"/>
                <a:gd name="connsiteX28" fmla="*/ 122235 w 252012"/>
                <a:gd name="connsiteY28" fmla="*/ 212243 h 212289"/>
                <a:gd name="connsiteX29" fmla="*/ 194054 w 252012"/>
                <a:gd name="connsiteY29" fmla="*/ 31674 h 212289"/>
                <a:gd name="connsiteX30" fmla="*/ 195849 w 252012"/>
                <a:gd name="connsiteY30" fmla="*/ 31674 h 212289"/>
                <a:gd name="connsiteX31" fmla="*/ 195849 w 252012"/>
                <a:gd name="connsiteY31" fmla="*/ 175255 h 212289"/>
                <a:gd name="connsiteX32" fmla="*/ 194011 w 252012"/>
                <a:gd name="connsiteY32" fmla="*/ 190117 h 212289"/>
                <a:gd name="connsiteX33" fmla="*/ 185053 w 252012"/>
                <a:gd name="connsiteY33" fmla="*/ 200030 h 212289"/>
                <a:gd name="connsiteX34" fmla="*/ 170163 w 252012"/>
                <a:gd name="connsiteY34" fmla="*/ 202649 h 212289"/>
                <a:gd name="connsiteX35" fmla="*/ 170163 w 252012"/>
                <a:gd name="connsiteY35" fmla="*/ 212243 h 212289"/>
                <a:gd name="connsiteX36" fmla="*/ 252011 w 252012"/>
                <a:gd name="connsiteY36" fmla="*/ 212243 h 212289"/>
                <a:gd name="connsiteX37" fmla="*/ 252011 w 252012"/>
                <a:gd name="connsiteY37" fmla="*/ 202591 h 212289"/>
                <a:gd name="connsiteX38" fmla="*/ 236961 w 252012"/>
                <a:gd name="connsiteY38" fmla="*/ 199813 h 212289"/>
                <a:gd name="connsiteX39" fmla="*/ 227801 w 252012"/>
                <a:gd name="connsiteY39" fmla="*/ 189683 h 2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2012" h="212289">
                  <a:moveTo>
                    <a:pt x="227844" y="189683"/>
                  </a:moveTo>
                  <a:cubicBezTo>
                    <a:pt x="226524" y="184977"/>
                    <a:pt x="225930" y="180097"/>
                    <a:pt x="226079" y="175212"/>
                  </a:cubicBezTo>
                  <a:lnTo>
                    <a:pt x="226079" y="7493"/>
                  </a:lnTo>
                  <a:lnTo>
                    <a:pt x="247785" y="7493"/>
                  </a:lnTo>
                  <a:lnTo>
                    <a:pt x="247785" y="-3"/>
                  </a:lnTo>
                  <a:lnTo>
                    <a:pt x="194850" y="-3"/>
                  </a:lnTo>
                  <a:lnTo>
                    <a:pt x="130946" y="162072"/>
                  </a:lnTo>
                  <a:cubicBezTo>
                    <a:pt x="130722" y="162676"/>
                    <a:pt x="130143" y="163075"/>
                    <a:pt x="129499" y="163071"/>
                  </a:cubicBezTo>
                  <a:cubicBezTo>
                    <a:pt x="128829" y="163094"/>
                    <a:pt x="128216" y="162695"/>
                    <a:pt x="127965" y="162072"/>
                  </a:cubicBezTo>
                  <a:cubicBezTo>
                    <a:pt x="127965" y="162072"/>
                    <a:pt x="60878" y="1922"/>
                    <a:pt x="60111" y="-3"/>
                  </a:cubicBezTo>
                  <a:lnTo>
                    <a:pt x="1214" y="-3"/>
                  </a:lnTo>
                  <a:lnTo>
                    <a:pt x="1214" y="7507"/>
                  </a:lnTo>
                  <a:lnTo>
                    <a:pt x="25597" y="7507"/>
                  </a:lnTo>
                  <a:lnTo>
                    <a:pt x="25597" y="168787"/>
                  </a:lnTo>
                  <a:cubicBezTo>
                    <a:pt x="25597" y="168787"/>
                    <a:pt x="25091" y="183677"/>
                    <a:pt x="25091" y="183779"/>
                  </a:cubicBezTo>
                  <a:cubicBezTo>
                    <a:pt x="24765" y="187433"/>
                    <a:pt x="23558" y="190954"/>
                    <a:pt x="21574" y="194039"/>
                  </a:cubicBezTo>
                  <a:cubicBezTo>
                    <a:pt x="19263" y="197314"/>
                    <a:pt x="15938" y="199736"/>
                    <a:pt x="12110" y="200927"/>
                  </a:cubicBezTo>
                  <a:cubicBezTo>
                    <a:pt x="8174" y="202070"/>
                    <a:pt x="4096" y="202645"/>
                    <a:pt x="-2" y="202635"/>
                  </a:cubicBezTo>
                  <a:lnTo>
                    <a:pt x="-2" y="212287"/>
                  </a:lnTo>
                  <a:lnTo>
                    <a:pt x="59821" y="212287"/>
                  </a:lnTo>
                  <a:lnTo>
                    <a:pt x="59821" y="202591"/>
                  </a:lnTo>
                  <a:cubicBezTo>
                    <a:pt x="56371" y="202619"/>
                    <a:pt x="52942" y="202040"/>
                    <a:pt x="49691" y="200884"/>
                  </a:cubicBezTo>
                  <a:cubicBezTo>
                    <a:pt x="45806" y="199771"/>
                    <a:pt x="42401" y="197399"/>
                    <a:pt x="40010" y="194140"/>
                  </a:cubicBezTo>
                  <a:cubicBezTo>
                    <a:pt x="38010" y="190987"/>
                    <a:pt x="36799" y="187398"/>
                    <a:pt x="36479" y="183677"/>
                  </a:cubicBezTo>
                  <a:cubicBezTo>
                    <a:pt x="36479" y="183677"/>
                    <a:pt x="35785" y="168743"/>
                    <a:pt x="35785" y="168729"/>
                  </a:cubicBezTo>
                  <a:lnTo>
                    <a:pt x="35785" y="29720"/>
                  </a:lnTo>
                  <a:lnTo>
                    <a:pt x="39287" y="29720"/>
                  </a:lnTo>
                  <a:cubicBezTo>
                    <a:pt x="39287" y="29720"/>
                    <a:pt x="115086" y="210261"/>
                    <a:pt x="115867" y="212243"/>
                  </a:cubicBezTo>
                  <a:lnTo>
                    <a:pt x="122235" y="212243"/>
                  </a:lnTo>
                  <a:lnTo>
                    <a:pt x="194054" y="31674"/>
                  </a:lnTo>
                  <a:lnTo>
                    <a:pt x="195849" y="31674"/>
                  </a:lnTo>
                  <a:lnTo>
                    <a:pt x="195849" y="175255"/>
                  </a:lnTo>
                  <a:cubicBezTo>
                    <a:pt x="195988" y="180274"/>
                    <a:pt x="195368" y="185284"/>
                    <a:pt x="194011" y="190117"/>
                  </a:cubicBezTo>
                  <a:cubicBezTo>
                    <a:pt x="192522" y="194516"/>
                    <a:pt x="189280" y="198105"/>
                    <a:pt x="185053" y="200030"/>
                  </a:cubicBezTo>
                  <a:cubicBezTo>
                    <a:pt x="181826" y="201477"/>
                    <a:pt x="176761" y="202417"/>
                    <a:pt x="170163" y="202649"/>
                  </a:cubicBezTo>
                  <a:lnTo>
                    <a:pt x="170163" y="212243"/>
                  </a:lnTo>
                  <a:lnTo>
                    <a:pt x="252011" y="212243"/>
                  </a:lnTo>
                  <a:lnTo>
                    <a:pt x="252011" y="202591"/>
                  </a:lnTo>
                  <a:cubicBezTo>
                    <a:pt x="245470" y="202287"/>
                    <a:pt x="240434" y="201376"/>
                    <a:pt x="236961" y="199813"/>
                  </a:cubicBezTo>
                  <a:cubicBezTo>
                    <a:pt x="232612" y="197884"/>
                    <a:pt x="229284" y="194204"/>
                    <a:pt x="227801" y="189683"/>
                  </a:cubicBezTo>
                </a:path>
              </a:pathLst>
            </a:custGeom>
            <a:grpFill/>
            <a:ln w="144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87C2386-8F01-493F-8BD0-090371EB9B4F}"/>
                </a:ext>
              </a:extLst>
            </p:cNvPr>
            <p:cNvSpPr/>
            <p:nvPr/>
          </p:nvSpPr>
          <p:spPr>
            <a:xfrm>
              <a:off x="9661183" y="6911580"/>
              <a:ext cx="141483" cy="161713"/>
            </a:xfrm>
            <a:custGeom>
              <a:avLst/>
              <a:gdLst>
                <a:gd name="connsiteX0" fmla="*/ 70501 w 141483"/>
                <a:gd name="connsiteY0" fmla="*/ 152348 h 161713"/>
                <a:gd name="connsiteX1" fmla="*/ 32572 w 141483"/>
                <a:gd name="connsiteY1" fmla="*/ 82004 h 161713"/>
                <a:gd name="connsiteX2" fmla="*/ 70501 w 141483"/>
                <a:gd name="connsiteY2" fmla="*/ 9418 h 161713"/>
                <a:gd name="connsiteX3" fmla="*/ 108863 w 141483"/>
                <a:gd name="connsiteY3" fmla="*/ 79356 h 161713"/>
                <a:gd name="connsiteX4" fmla="*/ 70501 w 141483"/>
                <a:gd name="connsiteY4" fmla="*/ 152348 h 161713"/>
                <a:gd name="connsiteX5" fmla="*/ 71094 w 141483"/>
                <a:gd name="connsiteY5" fmla="*/ -3 h 161713"/>
                <a:gd name="connsiteX6" fmla="*/ -2 w 141483"/>
                <a:gd name="connsiteY6" fmla="*/ 81165 h 161713"/>
                <a:gd name="connsiteX7" fmla="*/ 70081 w 141483"/>
                <a:gd name="connsiteY7" fmla="*/ 161711 h 161713"/>
                <a:gd name="connsiteX8" fmla="*/ 141481 w 141483"/>
                <a:gd name="connsiteY8" fmla="*/ 79732 h 161713"/>
                <a:gd name="connsiteX9" fmla="*/ 71094 w 141483"/>
                <a:gd name="connsiteY9" fmla="*/ -3 h 16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483" h="161713">
                  <a:moveTo>
                    <a:pt x="70501" y="152348"/>
                  </a:moveTo>
                  <a:cubicBezTo>
                    <a:pt x="37681" y="152348"/>
                    <a:pt x="32572" y="135634"/>
                    <a:pt x="32572" y="82004"/>
                  </a:cubicBezTo>
                  <a:cubicBezTo>
                    <a:pt x="32572" y="40559"/>
                    <a:pt x="35134" y="9418"/>
                    <a:pt x="70501" y="9418"/>
                  </a:cubicBezTo>
                  <a:cubicBezTo>
                    <a:pt x="108704" y="9418"/>
                    <a:pt x="108863" y="41630"/>
                    <a:pt x="108863" y="79356"/>
                  </a:cubicBezTo>
                  <a:cubicBezTo>
                    <a:pt x="108863" y="133637"/>
                    <a:pt x="99819" y="152348"/>
                    <a:pt x="70501" y="152348"/>
                  </a:cubicBezTo>
                  <a:moveTo>
                    <a:pt x="71094" y="-3"/>
                  </a:moveTo>
                  <a:cubicBezTo>
                    <a:pt x="27377" y="-3"/>
                    <a:pt x="-2" y="29590"/>
                    <a:pt x="-2" y="81165"/>
                  </a:cubicBezTo>
                  <a:cubicBezTo>
                    <a:pt x="-2" y="156718"/>
                    <a:pt x="57665" y="161711"/>
                    <a:pt x="70081" y="161711"/>
                  </a:cubicBezTo>
                  <a:cubicBezTo>
                    <a:pt x="94682" y="161711"/>
                    <a:pt x="141481" y="146053"/>
                    <a:pt x="141481" y="79732"/>
                  </a:cubicBezTo>
                  <a:cubicBezTo>
                    <a:pt x="141481" y="28129"/>
                    <a:pt x="111555" y="-3"/>
                    <a:pt x="71094" y="-3"/>
                  </a:cubicBezTo>
                </a:path>
              </a:pathLst>
            </a:custGeom>
            <a:grpFill/>
            <a:ln w="1444"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C2375C12-24F8-4656-84F4-2E7B0BBADE3F}"/>
                </a:ext>
              </a:extLst>
            </p:cNvPr>
            <p:cNvSpPr/>
            <p:nvPr/>
          </p:nvSpPr>
          <p:spPr>
            <a:xfrm>
              <a:off x="9817745" y="6913910"/>
              <a:ext cx="130123" cy="153349"/>
            </a:xfrm>
            <a:custGeom>
              <a:avLst/>
              <a:gdLst>
                <a:gd name="connsiteX0" fmla="*/ 99139 w 130123"/>
                <a:gd name="connsiteY0" fmla="*/ 26 h 153349"/>
                <a:gd name="connsiteX1" fmla="*/ 56840 w 130123"/>
                <a:gd name="connsiteY1" fmla="*/ 31862 h 153349"/>
                <a:gd name="connsiteX2" fmla="*/ 54742 w 130123"/>
                <a:gd name="connsiteY2" fmla="*/ 31862 h 153349"/>
                <a:gd name="connsiteX3" fmla="*/ 49532 w 130123"/>
                <a:gd name="connsiteY3" fmla="*/ 1473 h 153349"/>
                <a:gd name="connsiteX4" fmla="*/ -2 w 130123"/>
                <a:gd name="connsiteY4" fmla="*/ 1473 h 153349"/>
                <a:gd name="connsiteX5" fmla="*/ -2 w 130123"/>
                <a:gd name="connsiteY5" fmla="*/ 9519 h 153349"/>
                <a:gd name="connsiteX6" fmla="*/ 27203 w 130123"/>
                <a:gd name="connsiteY6" fmla="*/ 9519 h 153349"/>
                <a:gd name="connsiteX7" fmla="*/ 27203 w 130123"/>
                <a:gd name="connsiteY7" fmla="*/ 114014 h 153349"/>
                <a:gd name="connsiteX8" fmla="*/ 24107 w 130123"/>
                <a:gd name="connsiteY8" fmla="*/ 136791 h 153349"/>
                <a:gd name="connsiteX9" fmla="*/ 4368 w 130123"/>
                <a:gd name="connsiteY9" fmla="*/ 143781 h 153349"/>
                <a:gd name="connsiteX10" fmla="*/ 27 w 130123"/>
                <a:gd name="connsiteY10" fmla="*/ 143781 h 153349"/>
                <a:gd name="connsiteX11" fmla="*/ 27 w 130123"/>
                <a:gd name="connsiteY11" fmla="*/ 153346 h 153349"/>
                <a:gd name="connsiteX12" fmla="*/ 84697 w 130123"/>
                <a:gd name="connsiteY12" fmla="*/ 153346 h 153349"/>
                <a:gd name="connsiteX13" fmla="*/ 84697 w 130123"/>
                <a:gd name="connsiteY13" fmla="*/ 143781 h 153349"/>
                <a:gd name="connsiteX14" fmla="*/ 80167 w 130123"/>
                <a:gd name="connsiteY14" fmla="*/ 143781 h 153349"/>
                <a:gd name="connsiteX15" fmla="*/ 60386 w 130123"/>
                <a:gd name="connsiteY15" fmla="*/ 136372 h 153349"/>
                <a:gd name="connsiteX16" fmla="*/ 56507 w 130123"/>
                <a:gd name="connsiteY16" fmla="*/ 114014 h 153349"/>
                <a:gd name="connsiteX17" fmla="*/ 56507 w 130123"/>
                <a:gd name="connsiteY17" fmla="*/ 59675 h 153349"/>
                <a:gd name="connsiteX18" fmla="*/ 87142 w 130123"/>
                <a:gd name="connsiteY18" fmla="*/ 20459 h 153349"/>
                <a:gd name="connsiteX19" fmla="*/ 122944 w 130123"/>
                <a:gd name="connsiteY19" fmla="*/ 36377 h 153349"/>
                <a:gd name="connsiteX20" fmla="*/ 99168 w 130123"/>
                <a:gd name="connsiteY20" fmla="*/ -3 h 15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123" h="153349">
                  <a:moveTo>
                    <a:pt x="99139" y="26"/>
                  </a:moveTo>
                  <a:cubicBezTo>
                    <a:pt x="73091" y="26"/>
                    <a:pt x="64003" y="15756"/>
                    <a:pt x="56840" y="31862"/>
                  </a:cubicBezTo>
                  <a:cubicBezTo>
                    <a:pt x="56141" y="31809"/>
                    <a:pt x="55441" y="31809"/>
                    <a:pt x="54742" y="31862"/>
                  </a:cubicBezTo>
                  <a:cubicBezTo>
                    <a:pt x="54568" y="31862"/>
                    <a:pt x="49532" y="1473"/>
                    <a:pt x="49532" y="1473"/>
                  </a:cubicBezTo>
                  <a:lnTo>
                    <a:pt x="-2" y="1473"/>
                  </a:lnTo>
                  <a:lnTo>
                    <a:pt x="-2" y="9519"/>
                  </a:lnTo>
                  <a:lnTo>
                    <a:pt x="27203" y="9519"/>
                  </a:lnTo>
                  <a:lnTo>
                    <a:pt x="27203" y="114014"/>
                  </a:lnTo>
                  <a:cubicBezTo>
                    <a:pt x="27203" y="124361"/>
                    <a:pt x="26683" y="132436"/>
                    <a:pt x="24107" y="136791"/>
                  </a:cubicBezTo>
                  <a:cubicBezTo>
                    <a:pt x="21068" y="141813"/>
                    <a:pt x="14773" y="143781"/>
                    <a:pt x="4368" y="143781"/>
                  </a:cubicBezTo>
                  <a:lnTo>
                    <a:pt x="27" y="143781"/>
                  </a:lnTo>
                  <a:lnTo>
                    <a:pt x="27" y="153346"/>
                  </a:lnTo>
                  <a:lnTo>
                    <a:pt x="84697" y="153346"/>
                  </a:lnTo>
                  <a:lnTo>
                    <a:pt x="84697" y="143781"/>
                  </a:lnTo>
                  <a:lnTo>
                    <a:pt x="80167" y="143781"/>
                  </a:lnTo>
                  <a:cubicBezTo>
                    <a:pt x="69010" y="143781"/>
                    <a:pt x="63352" y="141321"/>
                    <a:pt x="60386" y="136372"/>
                  </a:cubicBezTo>
                  <a:cubicBezTo>
                    <a:pt x="57708" y="132030"/>
                    <a:pt x="56507" y="124795"/>
                    <a:pt x="56507" y="114014"/>
                  </a:cubicBezTo>
                  <a:lnTo>
                    <a:pt x="56507" y="59675"/>
                  </a:lnTo>
                  <a:cubicBezTo>
                    <a:pt x="56507" y="41341"/>
                    <a:pt x="70891" y="20459"/>
                    <a:pt x="87142" y="20459"/>
                  </a:cubicBezTo>
                  <a:cubicBezTo>
                    <a:pt x="104102" y="20459"/>
                    <a:pt x="104710" y="45291"/>
                    <a:pt x="122944" y="36377"/>
                  </a:cubicBezTo>
                  <a:cubicBezTo>
                    <a:pt x="135968" y="30053"/>
                    <a:pt x="133073" y="-3"/>
                    <a:pt x="99168" y="-3"/>
                  </a:cubicBezTo>
                </a:path>
              </a:pathLst>
            </a:custGeom>
            <a:grpFill/>
            <a:ln w="1444"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5C94EEA-00D0-48CE-9B74-ED04937BE168}"/>
                </a:ext>
              </a:extLst>
            </p:cNvPr>
            <p:cNvSpPr/>
            <p:nvPr/>
          </p:nvSpPr>
          <p:spPr>
            <a:xfrm>
              <a:off x="10121575" y="6911594"/>
              <a:ext cx="151138" cy="159890"/>
            </a:xfrm>
            <a:custGeom>
              <a:avLst/>
              <a:gdLst>
                <a:gd name="connsiteX0" fmla="*/ 88448 w 151138"/>
                <a:gd name="connsiteY0" fmla="*/ 123927 h 159890"/>
                <a:gd name="connsiteX1" fmla="*/ 87884 w 151138"/>
                <a:gd name="connsiteY1" fmla="*/ 125113 h 159890"/>
                <a:gd name="connsiteX2" fmla="*/ 87262 w 151138"/>
                <a:gd name="connsiteY2" fmla="*/ 125736 h 159890"/>
                <a:gd name="connsiteX3" fmla="*/ 53573 w 151138"/>
                <a:gd name="connsiteY3" fmla="*/ 143955 h 159890"/>
                <a:gd name="connsiteX4" fmla="*/ 29710 w 151138"/>
                <a:gd name="connsiteY4" fmla="*/ 117458 h 159890"/>
                <a:gd name="connsiteX5" fmla="*/ 88448 w 151138"/>
                <a:gd name="connsiteY5" fmla="*/ 75102 h 159890"/>
                <a:gd name="connsiteX6" fmla="*/ 132831 w 151138"/>
                <a:gd name="connsiteY6" fmla="*/ 139961 h 159890"/>
                <a:gd name="connsiteX7" fmla="*/ 120212 w 151138"/>
                <a:gd name="connsiteY7" fmla="*/ 126228 h 159890"/>
                <a:gd name="connsiteX8" fmla="*/ 119706 w 151138"/>
                <a:gd name="connsiteY8" fmla="*/ 106836 h 159890"/>
                <a:gd name="connsiteX9" fmla="*/ 119706 w 151138"/>
                <a:gd name="connsiteY9" fmla="*/ 43294 h 159890"/>
                <a:gd name="connsiteX10" fmla="*/ 109576 w 151138"/>
                <a:gd name="connsiteY10" fmla="*/ 12268 h 159890"/>
                <a:gd name="connsiteX11" fmla="*/ 64817 w 151138"/>
                <a:gd name="connsiteY11" fmla="*/ -3 h 159890"/>
                <a:gd name="connsiteX12" fmla="*/ 18380 w 151138"/>
                <a:gd name="connsiteY12" fmla="*/ 11719 h 159890"/>
                <a:gd name="connsiteX13" fmla="*/ 4965 w 151138"/>
                <a:gd name="connsiteY13" fmla="*/ 36088 h 159890"/>
                <a:gd name="connsiteX14" fmla="*/ 8684 w 151138"/>
                <a:gd name="connsiteY14" fmla="*/ 46217 h 159890"/>
                <a:gd name="connsiteX15" fmla="*/ 17902 w 151138"/>
                <a:gd name="connsiteY15" fmla="*/ 49618 h 159890"/>
                <a:gd name="connsiteX16" fmla="*/ 32836 w 151138"/>
                <a:gd name="connsiteY16" fmla="*/ 33946 h 159890"/>
                <a:gd name="connsiteX17" fmla="*/ 39985 w 151138"/>
                <a:gd name="connsiteY17" fmla="*/ 16422 h 159890"/>
                <a:gd name="connsiteX18" fmla="*/ 60244 w 151138"/>
                <a:gd name="connsiteY18" fmla="*/ 9461 h 159890"/>
                <a:gd name="connsiteX19" fmla="*/ 82573 w 151138"/>
                <a:gd name="connsiteY19" fmla="*/ 18216 h 159890"/>
                <a:gd name="connsiteX20" fmla="*/ 88506 w 151138"/>
                <a:gd name="connsiteY20" fmla="*/ 40386 h 159890"/>
                <a:gd name="connsiteX21" fmla="*/ 88506 w 151138"/>
                <a:gd name="connsiteY21" fmla="*/ 65739 h 159890"/>
                <a:gd name="connsiteX22" fmla="*/ 88 w 151138"/>
                <a:gd name="connsiteY22" fmla="*/ 123319 h 159890"/>
                <a:gd name="connsiteX23" fmla="*/ 39782 w 151138"/>
                <a:gd name="connsiteY23" fmla="*/ 159887 h 159890"/>
                <a:gd name="connsiteX24" fmla="*/ 89418 w 151138"/>
                <a:gd name="connsiteY24" fmla="*/ 134751 h 159890"/>
                <a:gd name="connsiteX25" fmla="*/ 118259 w 151138"/>
                <a:gd name="connsiteY25" fmla="*/ 157991 h 159890"/>
                <a:gd name="connsiteX26" fmla="*/ 151137 w 151138"/>
                <a:gd name="connsiteY26" fmla="*/ 123507 h 159890"/>
                <a:gd name="connsiteX27" fmla="*/ 146043 w 151138"/>
                <a:gd name="connsiteY27" fmla="*/ 123507 h 159890"/>
                <a:gd name="connsiteX28" fmla="*/ 132860 w 151138"/>
                <a:gd name="connsiteY28" fmla="*/ 139961 h 15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138" h="159890">
                  <a:moveTo>
                    <a:pt x="88448" y="123927"/>
                  </a:moveTo>
                  <a:cubicBezTo>
                    <a:pt x="88525" y="124401"/>
                    <a:pt x="88301" y="124873"/>
                    <a:pt x="87884" y="125113"/>
                  </a:cubicBezTo>
                  <a:lnTo>
                    <a:pt x="87262" y="125736"/>
                  </a:lnTo>
                  <a:cubicBezTo>
                    <a:pt x="72791" y="139165"/>
                    <a:pt x="61662" y="143955"/>
                    <a:pt x="53573" y="143955"/>
                  </a:cubicBezTo>
                  <a:cubicBezTo>
                    <a:pt x="32822" y="143955"/>
                    <a:pt x="29710" y="126285"/>
                    <a:pt x="29710" y="117458"/>
                  </a:cubicBezTo>
                  <a:cubicBezTo>
                    <a:pt x="29710" y="89211"/>
                    <a:pt x="67610" y="75102"/>
                    <a:pt x="88448" y="75102"/>
                  </a:cubicBezTo>
                  <a:close/>
                  <a:moveTo>
                    <a:pt x="132831" y="139961"/>
                  </a:moveTo>
                  <a:cubicBezTo>
                    <a:pt x="123786" y="139961"/>
                    <a:pt x="120907" y="134823"/>
                    <a:pt x="120212" y="126228"/>
                  </a:cubicBezTo>
                  <a:lnTo>
                    <a:pt x="119706" y="106836"/>
                  </a:lnTo>
                  <a:lnTo>
                    <a:pt x="119706" y="43294"/>
                  </a:lnTo>
                  <a:cubicBezTo>
                    <a:pt x="119706" y="29590"/>
                    <a:pt x="117535" y="20314"/>
                    <a:pt x="109576" y="12268"/>
                  </a:cubicBezTo>
                  <a:cubicBezTo>
                    <a:pt x="101617" y="4223"/>
                    <a:pt x="86668" y="-3"/>
                    <a:pt x="64817" y="-3"/>
                  </a:cubicBezTo>
                  <a:cubicBezTo>
                    <a:pt x="43863" y="-3"/>
                    <a:pt x="28263" y="4005"/>
                    <a:pt x="18380" y="11719"/>
                  </a:cubicBezTo>
                  <a:cubicBezTo>
                    <a:pt x="8684" y="19200"/>
                    <a:pt x="4965" y="26190"/>
                    <a:pt x="4965" y="36088"/>
                  </a:cubicBezTo>
                  <a:cubicBezTo>
                    <a:pt x="4965" y="40747"/>
                    <a:pt x="6152" y="44003"/>
                    <a:pt x="8684" y="46217"/>
                  </a:cubicBezTo>
                  <a:cubicBezTo>
                    <a:pt x="11195" y="48511"/>
                    <a:pt x="14503" y="49732"/>
                    <a:pt x="17902" y="49618"/>
                  </a:cubicBezTo>
                  <a:cubicBezTo>
                    <a:pt x="26339" y="49618"/>
                    <a:pt x="31085" y="45277"/>
                    <a:pt x="32836" y="33946"/>
                  </a:cubicBezTo>
                  <a:cubicBezTo>
                    <a:pt x="34095" y="25553"/>
                    <a:pt x="35918" y="20763"/>
                    <a:pt x="39985" y="16422"/>
                  </a:cubicBezTo>
                  <a:cubicBezTo>
                    <a:pt x="44254" y="11776"/>
                    <a:pt x="51055" y="9461"/>
                    <a:pt x="60244" y="9461"/>
                  </a:cubicBezTo>
                  <a:cubicBezTo>
                    <a:pt x="70823" y="9461"/>
                    <a:pt x="78376" y="12355"/>
                    <a:pt x="82573" y="18216"/>
                  </a:cubicBezTo>
                  <a:cubicBezTo>
                    <a:pt x="86451" y="23715"/>
                    <a:pt x="88506" y="31168"/>
                    <a:pt x="88506" y="40386"/>
                  </a:cubicBezTo>
                  <a:lnTo>
                    <a:pt x="88506" y="65739"/>
                  </a:lnTo>
                  <a:cubicBezTo>
                    <a:pt x="61358" y="68300"/>
                    <a:pt x="-2734" y="73510"/>
                    <a:pt x="88" y="123319"/>
                  </a:cubicBezTo>
                  <a:cubicBezTo>
                    <a:pt x="1159" y="142797"/>
                    <a:pt x="18003" y="159887"/>
                    <a:pt x="39782" y="159887"/>
                  </a:cubicBezTo>
                  <a:cubicBezTo>
                    <a:pt x="63819" y="159887"/>
                    <a:pt x="79057" y="145937"/>
                    <a:pt x="89418" y="134751"/>
                  </a:cubicBezTo>
                  <a:cubicBezTo>
                    <a:pt x="91068" y="145315"/>
                    <a:pt x="100705" y="157991"/>
                    <a:pt x="118259" y="157991"/>
                  </a:cubicBezTo>
                  <a:cubicBezTo>
                    <a:pt x="137954" y="157991"/>
                    <a:pt x="149762" y="148137"/>
                    <a:pt x="151137" y="123507"/>
                  </a:cubicBezTo>
                  <a:lnTo>
                    <a:pt x="146043" y="123507"/>
                  </a:lnTo>
                  <a:cubicBezTo>
                    <a:pt x="144740" y="134216"/>
                    <a:pt x="138229" y="139961"/>
                    <a:pt x="132860" y="139961"/>
                  </a:cubicBezTo>
                </a:path>
              </a:pathLst>
            </a:custGeom>
            <a:grpFill/>
            <a:ln w="1444"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7EA6419-29C4-4FAE-99F8-08444D3CCA29}"/>
                </a:ext>
              </a:extLst>
            </p:cNvPr>
            <p:cNvSpPr/>
            <p:nvPr/>
          </p:nvSpPr>
          <p:spPr>
            <a:xfrm>
              <a:off x="10278213" y="6913498"/>
              <a:ext cx="167212" cy="153587"/>
            </a:xfrm>
            <a:custGeom>
              <a:avLst/>
              <a:gdLst>
                <a:gd name="connsiteX0" fmla="*/ 149324 w 167212"/>
                <a:gd name="connsiteY0" fmla="*/ 137117 h 153587"/>
                <a:gd name="connsiteX1" fmla="*/ 167211 w 167212"/>
                <a:gd name="connsiteY1" fmla="*/ 144034 h 153587"/>
                <a:gd name="connsiteX2" fmla="*/ 167211 w 167212"/>
                <a:gd name="connsiteY2" fmla="*/ 153585 h 153587"/>
                <a:gd name="connsiteX3" fmla="*/ 96650 w 167212"/>
                <a:gd name="connsiteY3" fmla="*/ 153585 h 153587"/>
                <a:gd name="connsiteX4" fmla="*/ 96650 w 167212"/>
                <a:gd name="connsiteY4" fmla="*/ 144063 h 153587"/>
                <a:gd name="connsiteX5" fmla="*/ 108357 w 167212"/>
                <a:gd name="connsiteY5" fmla="*/ 140749 h 153587"/>
                <a:gd name="connsiteX6" fmla="*/ 113784 w 167212"/>
                <a:gd name="connsiteY6" fmla="*/ 130069 h 153587"/>
                <a:gd name="connsiteX7" fmla="*/ 114579 w 167212"/>
                <a:gd name="connsiteY7" fmla="*/ 111908 h 153587"/>
                <a:gd name="connsiteX8" fmla="*/ 114579 w 167212"/>
                <a:gd name="connsiteY8" fmla="*/ 62287 h 153587"/>
                <a:gd name="connsiteX9" fmla="*/ 109819 w 167212"/>
                <a:gd name="connsiteY9" fmla="*/ 26906 h 153587"/>
                <a:gd name="connsiteX10" fmla="*/ 89111 w 167212"/>
                <a:gd name="connsiteY10" fmla="*/ 16038 h 153587"/>
                <a:gd name="connsiteX11" fmla="*/ 59590 w 167212"/>
                <a:gd name="connsiteY11" fmla="*/ 32969 h 153587"/>
                <a:gd name="connsiteX12" fmla="*/ 54062 w 167212"/>
                <a:gd name="connsiteY12" fmla="*/ 75977 h 153587"/>
                <a:gd name="connsiteX13" fmla="*/ 54062 w 167212"/>
                <a:gd name="connsiteY13" fmla="*/ 116032 h 153587"/>
                <a:gd name="connsiteX14" fmla="*/ 58258 w 167212"/>
                <a:gd name="connsiteY14" fmla="*/ 137450 h 153587"/>
                <a:gd name="connsiteX15" fmla="*/ 73207 w 167212"/>
                <a:gd name="connsiteY15" fmla="*/ 143961 h 153587"/>
                <a:gd name="connsiteX16" fmla="*/ 73207 w 167212"/>
                <a:gd name="connsiteY16" fmla="*/ 153585 h 153587"/>
                <a:gd name="connsiteX17" fmla="*/ -2 w 167212"/>
                <a:gd name="connsiteY17" fmla="*/ 153585 h 153587"/>
                <a:gd name="connsiteX18" fmla="*/ -2 w 167212"/>
                <a:gd name="connsiteY18" fmla="*/ 144034 h 153587"/>
                <a:gd name="connsiteX19" fmla="*/ 12747 w 167212"/>
                <a:gd name="connsiteY19" fmla="*/ 141892 h 153587"/>
                <a:gd name="connsiteX20" fmla="*/ 21285 w 167212"/>
                <a:gd name="connsiteY20" fmla="*/ 132153 h 153587"/>
                <a:gd name="connsiteX21" fmla="*/ 23065 w 167212"/>
                <a:gd name="connsiteY21" fmla="*/ 114354 h 153587"/>
                <a:gd name="connsiteX22" fmla="*/ 23065 w 167212"/>
                <a:gd name="connsiteY22" fmla="*/ 9714 h 153587"/>
                <a:gd name="connsiteX23" fmla="*/ -2 w 167212"/>
                <a:gd name="connsiteY23" fmla="*/ 9714 h 153587"/>
                <a:gd name="connsiteX24" fmla="*/ -2 w 167212"/>
                <a:gd name="connsiteY24" fmla="*/ 1784 h 153587"/>
                <a:gd name="connsiteX25" fmla="*/ 46160 w 167212"/>
                <a:gd name="connsiteY25" fmla="*/ 1784 h 153587"/>
                <a:gd name="connsiteX26" fmla="*/ 51356 w 167212"/>
                <a:gd name="connsiteY26" fmla="*/ 29279 h 153587"/>
                <a:gd name="connsiteX27" fmla="*/ 53729 w 167212"/>
                <a:gd name="connsiteY27" fmla="*/ 29279 h 153587"/>
                <a:gd name="connsiteX28" fmla="*/ 102294 w 167212"/>
                <a:gd name="connsiteY28" fmla="*/ 4 h 153587"/>
                <a:gd name="connsiteX29" fmla="*/ 124695 w 167212"/>
                <a:gd name="connsiteY29" fmla="*/ 5025 h 153587"/>
                <a:gd name="connsiteX30" fmla="*/ 140005 w 167212"/>
                <a:gd name="connsiteY30" fmla="*/ 20365 h 153587"/>
                <a:gd name="connsiteX31" fmla="*/ 144925 w 167212"/>
                <a:gd name="connsiteY31" fmla="*/ 45761 h 153587"/>
                <a:gd name="connsiteX32" fmla="*/ 144925 w 167212"/>
                <a:gd name="connsiteY32" fmla="*/ 114556 h 153587"/>
                <a:gd name="connsiteX33" fmla="*/ 149266 w 167212"/>
                <a:gd name="connsiteY33" fmla="*/ 137218 h 1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7212" h="153587">
                  <a:moveTo>
                    <a:pt x="149324" y="137117"/>
                  </a:moveTo>
                  <a:cubicBezTo>
                    <a:pt x="152928" y="141863"/>
                    <a:pt x="158239" y="143426"/>
                    <a:pt x="167211" y="144034"/>
                  </a:cubicBezTo>
                  <a:lnTo>
                    <a:pt x="167211" y="153585"/>
                  </a:lnTo>
                  <a:lnTo>
                    <a:pt x="96650" y="153585"/>
                  </a:lnTo>
                  <a:lnTo>
                    <a:pt x="96650" y="144063"/>
                  </a:lnTo>
                  <a:cubicBezTo>
                    <a:pt x="101816" y="143701"/>
                    <a:pt x="105825" y="142543"/>
                    <a:pt x="108357" y="140749"/>
                  </a:cubicBezTo>
                  <a:cubicBezTo>
                    <a:pt x="111888" y="138361"/>
                    <a:pt x="112915" y="134613"/>
                    <a:pt x="113784" y="130069"/>
                  </a:cubicBezTo>
                  <a:cubicBezTo>
                    <a:pt x="114461" y="124041"/>
                    <a:pt x="114727" y="117973"/>
                    <a:pt x="114579" y="111908"/>
                  </a:cubicBezTo>
                  <a:lnTo>
                    <a:pt x="114579" y="62287"/>
                  </a:lnTo>
                  <a:cubicBezTo>
                    <a:pt x="114579" y="50233"/>
                    <a:pt x="113784" y="35053"/>
                    <a:pt x="109819" y="26906"/>
                  </a:cubicBezTo>
                  <a:cubicBezTo>
                    <a:pt x="106259" y="19670"/>
                    <a:pt x="100268" y="16038"/>
                    <a:pt x="89111" y="16038"/>
                  </a:cubicBezTo>
                  <a:cubicBezTo>
                    <a:pt x="76890" y="15760"/>
                    <a:pt x="65521" y="22280"/>
                    <a:pt x="59590" y="32969"/>
                  </a:cubicBezTo>
                  <a:cubicBezTo>
                    <a:pt x="53960" y="42983"/>
                    <a:pt x="54062" y="59161"/>
                    <a:pt x="54062" y="75977"/>
                  </a:cubicBezTo>
                  <a:lnTo>
                    <a:pt x="54062" y="116032"/>
                  </a:lnTo>
                  <a:cubicBezTo>
                    <a:pt x="54062" y="126321"/>
                    <a:pt x="55364" y="133398"/>
                    <a:pt x="58258" y="137450"/>
                  </a:cubicBezTo>
                  <a:cubicBezTo>
                    <a:pt x="60849" y="141313"/>
                    <a:pt x="65856" y="143354"/>
                    <a:pt x="73207" y="143961"/>
                  </a:cubicBezTo>
                  <a:lnTo>
                    <a:pt x="73207" y="153585"/>
                  </a:lnTo>
                  <a:lnTo>
                    <a:pt x="-2" y="153585"/>
                  </a:lnTo>
                  <a:lnTo>
                    <a:pt x="-2" y="144034"/>
                  </a:lnTo>
                  <a:cubicBezTo>
                    <a:pt x="4336" y="144032"/>
                    <a:pt x="8646" y="143309"/>
                    <a:pt x="12747" y="141892"/>
                  </a:cubicBezTo>
                  <a:cubicBezTo>
                    <a:pt x="16993" y="140206"/>
                    <a:pt x="20169" y="136583"/>
                    <a:pt x="21285" y="132153"/>
                  </a:cubicBezTo>
                  <a:cubicBezTo>
                    <a:pt x="22428" y="128275"/>
                    <a:pt x="23065" y="122443"/>
                    <a:pt x="23065" y="114354"/>
                  </a:cubicBezTo>
                  <a:lnTo>
                    <a:pt x="23065" y="9714"/>
                  </a:lnTo>
                  <a:lnTo>
                    <a:pt x="-2" y="9714"/>
                  </a:lnTo>
                  <a:lnTo>
                    <a:pt x="-2" y="1784"/>
                  </a:lnTo>
                  <a:lnTo>
                    <a:pt x="46160" y="1784"/>
                  </a:lnTo>
                  <a:lnTo>
                    <a:pt x="51356" y="29279"/>
                  </a:lnTo>
                  <a:lnTo>
                    <a:pt x="53729" y="29279"/>
                  </a:lnTo>
                  <a:cubicBezTo>
                    <a:pt x="59647" y="17485"/>
                    <a:pt x="72541" y="4"/>
                    <a:pt x="102294" y="4"/>
                  </a:cubicBezTo>
                  <a:cubicBezTo>
                    <a:pt x="110053" y="-126"/>
                    <a:pt x="117733" y="1595"/>
                    <a:pt x="124695" y="5025"/>
                  </a:cubicBezTo>
                  <a:cubicBezTo>
                    <a:pt x="131225" y="8482"/>
                    <a:pt x="136561" y="13828"/>
                    <a:pt x="140005" y="20365"/>
                  </a:cubicBezTo>
                  <a:cubicBezTo>
                    <a:pt x="143695" y="27340"/>
                    <a:pt x="144925" y="35849"/>
                    <a:pt x="144925" y="45761"/>
                  </a:cubicBezTo>
                  <a:lnTo>
                    <a:pt x="144925" y="114556"/>
                  </a:lnTo>
                  <a:cubicBezTo>
                    <a:pt x="144925" y="122298"/>
                    <a:pt x="145678" y="132486"/>
                    <a:pt x="149266" y="137218"/>
                  </a:cubicBezTo>
                </a:path>
              </a:pathLst>
            </a:custGeom>
            <a:grpFill/>
            <a:ln w="1444"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D002599C-C6EF-4BD1-8497-6F97FACE49FA}"/>
                </a:ext>
              </a:extLst>
            </p:cNvPr>
            <p:cNvSpPr/>
            <p:nvPr/>
          </p:nvSpPr>
          <p:spPr>
            <a:xfrm>
              <a:off x="9956653" y="6904420"/>
              <a:ext cx="157127" cy="252568"/>
            </a:xfrm>
            <a:custGeom>
              <a:avLst/>
              <a:gdLst>
                <a:gd name="connsiteX0" fmla="*/ 67028 w 157127"/>
                <a:gd name="connsiteY0" fmla="*/ 111638 h 252568"/>
                <a:gd name="connsiteX1" fmla="*/ 36725 w 157127"/>
                <a:gd name="connsiteY1" fmla="*/ 64491 h 252568"/>
                <a:gd name="connsiteX2" fmla="*/ 67028 w 157127"/>
                <a:gd name="connsiteY2" fmla="*/ 15290 h 252568"/>
                <a:gd name="connsiteX3" fmla="*/ 98083 w 157127"/>
                <a:gd name="connsiteY3" fmla="*/ 63854 h 252568"/>
                <a:gd name="connsiteX4" fmla="*/ 67028 w 157127"/>
                <a:gd name="connsiteY4" fmla="*/ 111609 h 252568"/>
                <a:gd name="connsiteX5" fmla="*/ 139889 w 157127"/>
                <a:gd name="connsiteY5" fmla="*/ 1065 h 252568"/>
                <a:gd name="connsiteX6" fmla="*/ 131062 w 157127"/>
                <a:gd name="connsiteY6" fmla="*/ 13148 h 252568"/>
                <a:gd name="connsiteX7" fmla="*/ 124579 w 157127"/>
                <a:gd name="connsiteY7" fmla="*/ 23900 h 252568"/>
                <a:gd name="connsiteX8" fmla="*/ 114030 w 157127"/>
                <a:gd name="connsiteY8" fmla="*/ 23133 h 252568"/>
                <a:gd name="connsiteX9" fmla="*/ 66275 w 157127"/>
                <a:gd name="connsiteY9" fmla="*/ 7215 h 252568"/>
                <a:gd name="connsiteX10" fmla="*/ 6886 w 157127"/>
                <a:gd name="connsiteY10" fmla="*/ 64491 h 252568"/>
                <a:gd name="connsiteX11" fmla="*/ 45509 w 157127"/>
                <a:gd name="connsiteY11" fmla="*/ 117715 h 252568"/>
                <a:gd name="connsiteX12" fmla="*/ 46721 w 157127"/>
                <a:gd name="connsiteY12" fmla="*/ 119048 h 252568"/>
                <a:gd name="connsiteX13" fmla="*/ 45712 w 157127"/>
                <a:gd name="connsiteY13" fmla="*/ 120233 h 252568"/>
                <a:gd name="connsiteX14" fmla="*/ 2994 w 157127"/>
                <a:gd name="connsiteY14" fmla="*/ 153517 h 252568"/>
                <a:gd name="connsiteX15" fmla="*/ 19939 w 157127"/>
                <a:gd name="connsiteY15" fmla="*/ 177973 h 252568"/>
                <a:gd name="connsiteX16" fmla="*/ 63844 w 157127"/>
                <a:gd name="connsiteY16" fmla="*/ 184933 h 252568"/>
                <a:gd name="connsiteX17" fmla="*/ 99038 w 157127"/>
                <a:gd name="connsiteY17" fmla="*/ 186641 h 252568"/>
                <a:gd name="connsiteX18" fmla="*/ 118284 w 157127"/>
                <a:gd name="connsiteY18" fmla="*/ 193428 h 252568"/>
                <a:gd name="connsiteX19" fmla="*/ 125708 w 157127"/>
                <a:gd name="connsiteY19" fmla="*/ 210388 h 252568"/>
                <a:gd name="connsiteX20" fmla="*/ 109790 w 157127"/>
                <a:gd name="connsiteY20" fmla="*/ 234742 h 252568"/>
                <a:gd name="connsiteX21" fmla="*/ 69633 w 157127"/>
                <a:gd name="connsiteY21" fmla="*/ 243251 h 252568"/>
                <a:gd name="connsiteX22" fmla="*/ 32804 w 157127"/>
                <a:gd name="connsiteY22" fmla="*/ 234945 h 252568"/>
                <a:gd name="connsiteX23" fmla="*/ 25076 w 157127"/>
                <a:gd name="connsiteY23" fmla="*/ 213123 h 252568"/>
                <a:gd name="connsiteX24" fmla="*/ 15931 w 157127"/>
                <a:gd name="connsiteY24" fmla="*/ 197132 h 252568"/>
                <a:gd name="connsiteX25" fmla="*/ 3283 w 157127"/>
                <a:gd name="connsiteY25" fmla="*/ 202921 h 252568"/>
                <a:gd name="connsiteX26" fmla="*/ -2 w 157127"/>
                <a:gd name="connsiteY26" fmla="*/ 216741 h 252568"/>
                <a:gd name="connsiteX27" fmla="*/ 24107 w 157127"/>
                <a:gd name="connsiteY27" fmla="*/ 246377 h 252568"/>
                <a:gd name="connsiteX28" fmla="*/ 65291 w 157127"/>
                <a:gd name="connsiteY28" fmla="*/ 252542 h 252568"/>
                <a:gd name="connsiteX29" fmla="*/ 111772 w 157127"/>
                <a:gd name="connsiteY29" fmla="*/ 243642 h 252568"/>
                <a:gd name="connsiteX30" fmla="*/ 135099 w 157127"/>
                <a:gd name="connsiteY30" fmla="*/ 222572 h 252568"/>
                <a:gd name="connsiteX31" fmla="*/ 141626 w 157127"/>
                <a:gd name="connsiteY31" fmla="*/ 197885 h 252568"/>
                <a:gd name="connsiteX32" fmla="*/ 134723 w 157127"/>
                <a:gd name="connsiteY32" fmla="*/ 171504 h 252568"/>
                <a:gd name="connsiteX33" fmla="*/ 51992 w 157127"/>
                <a:gd name="connsiteY33" fmla="*/ 151245 h 252568"/>
                <a:gd name="connsiteX34" fmla="*/ 24975 w 157127"/>
                <a:gd name="connsiteY34" fmla="*/ 139986 h 252568"/>
                <a:gd name="connsiteX35" fmla="*/ 66131 w 157127"/>
                <a:gd name="connsiteY35" fmla="*/ 120320 h 252568"/>
                <a:gd name="connsiteX36" fmla="*/ 128443 w 157127"/>
                <a:gd name="connsiteY36" fmla="*/ 63030 h 252568"/>
                <a:gd name="connsiteX37" fmla="*/ 122654 w 157127"/>
                <a:gd name="connsiteY37" fmla="*/ 34608 h 252568"/>
                <a:gd name="connsiteX38" fmla="*/ 141206 w 157127"/>
                <a:gd name="connsiteY38" fmla="*/ 34218 h 252568"/>
                <a:gd name="connsiteX39" fmla="*/ 154389 w 157127"/>
                <a:gd name="connsiteY39" fmla="*/ 24160 h 252568"/>
                <a:gd name="connsiteX40" fmla="*/ 156763 w 157127"/>
                <a:gd name="connsiteY40" fmla="*/ 9689 h 252568"/>
                <a:gd name="connsiteX41" fmla="*/ 140020 w 157127"/>
                <a:gd name="connsiteY41" fmla="*/ 1007 h 25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127" h="252568">
                  <a:moveTo>
                    <a:pt x="67028" y="111638"/>
                  </a:moveTo>
                  <a:cubicBezTo>
                    <a:pt x="47752" y="111638"/>
                    <a:pt x="36725" y="104402"/>
                    <a:pt x="36725" y="64491"/>
                  </a:cubicBezTo>
                  <a:cubicBezTo>
                    <a:pt x="36725" y="36302"/>
                    <a:pt x="46378" y="15290"/>
                    <a:pt x="67028" y="15290"/>
                  </a:cubicBezTo>
                  <a:cubicBezTo>
                    <a:pt x="91079" y="15290"/>
                    <a:pt x="98083" y="34362"/>
                    <a:pt x="98083" y="63854"/>
                  </a:cubicBezTo>
                  <a:cubicBezTo>
                    <a:pt x="98083" y="106066"/>
                    <a:pt x="85059" y="111609"/>
                    <a:pt x="67028" y="111609"/>
                  </a:cubicBezTo>
                  <a:moveTo>
                    <a:pt x="139889" y="1065"/>
                  </a:moveTo>
                  <a:cubicBezTo>
                    <a:pt x="135548" y="2512"/>
                    <a:pt x="132654" y="6462"/>
                    <a:pt x="131062" y="13148"/>
                  </a:cubicBezTo>
                  <a:cubicBezTo>
                    <a:pt x="129919" y="19313"/>
                    <a:pt x="127603" y="22872"/>
                    <a:pt x="124579" y="23900"/>
                  </a:cubicBezTo>
                  <a:cubicBezTo>
                    <a:pt x="121555" y="24927"/>
                    <a:pt x="116302" y="24942"/>
                    <a:pt x="114030" y="23133"/>
                  </a:cubicBezTo>
                  <a:cubicBezTo>
                    <a:pt x="106432" y="15897"/>
                    <a:pt x="91846" y="7215"/>
                    <a:pt x="66275" y="7215"/>
                  </a:cubicBezTo>
                  <a:cubicBezTo>
                    <a:pt x="24989" y="7157"/>
                    <a:pt x="6886" y="37242"/>
                    <a:pt x="6886" y="64491"/>
                  </a:cubicBezTo>
                  <a:cubicBezTo>
                    <a:pt x="6886" y="96530"/>
                    <a:pt x="18941" y="112072"/>
                    <a:pt x="45509" y="117715"/>
                  </a:cubicBezTo>
                  <a:cubicBezTo>
                    <a:pt x="46211" y="117749"/>
                    <a:pt x="46754" y="118345"/>
                    <a:pt x="46721" y="119048"/>
                  </a:cubicBezTo>
                  <a:cubicBezTo>
                    <a:pt x="46693" y="119627"/>
                    <a:pt x="46279" y="120113"/>
                    <a:pt x="45712" y="120233"/>
                  </a:cubicBezTo>
                  <a:cubicBezTo>
                    <a:pt x="23065" y="124893"/>
                    <a:pt x="2994" y="131651"/>
                    <a:pt x="2994" y="153517"/>
                  </a:cubicBezTo>
                  <a:cubicBezTo>
                    <a:pt x="2994" y="166743"/>
                    <a:pt x="10417" y="174022"/>
                    <a:pt x="19939" y="177973"/>
                  </a:cubicBezTo>
                  <a:cubicBezTo>
                    <a:pt x="30474" y="182314"/>
                    <a:pt x="45278" y="184600"/>
                    <a:pt x="63844" y="184933"/>
                  </a:cubicBezTo>
                  <a:cubicBezTo>
                    <a:pt x="75597" y="184888"/>
                    <a:pt x="87344" y="185459"/>
                    <a:pt x="99038" y="186641"/>
                  </a:cubicBezTo>
                  <a:cubicBezTo>
                    <a:pt x="107127" y="187567"/>
                    <a:pt x="113509" y="189911"/>
                    <a:pt x="118284" y="193428"/>
                  </a:cubicBezTo>
                  <a:cubicBezTo>
                    <a:pt x="123146" y="197277"/>
                    <a:pt x="125708" y="202964"/>
                    <a:pt x="125708" y="210388"/>
                  </a:cubicBezTo>
                  <a:cubicBezTo>
                    <a:pt x="125708" y="220517"/>
                    <a:pt x="120426" y="228694"/>
                    <a:pt x="109790" y="234742"/>
                  </a:cubicBezTo>
                  <a:cubicBezTo>
                    <a:pt x="99920" y="240328"/>
                    <a:pt x="86404" y="243251"/>
                    <a:pt x="69633" y="243251"/>
                  </a:cubicBezTo>
                  <a:cubicBezTo>
                    <a:pt x="55292" y="243251"/>
                    <a:pt x="43469" y="241717"/>
                    <a:pt x="32804" y="234945"/>
                  </a:cubicBezTo>
                  <a:cubicBezTo>
                    <a:pt x="24975" y="229953"/>
                    <a:pt x="23427" y="220214"/>
                    <a:pt x="25076" y="213123"/>
                  </a:cubicBezTo>
                  <a:cubicBezTo>
                    <a:pt x="26726" y="206032"/>
                    <a:pt x="24049" y="198507"/>
                    <a:pt x="15931" y="197132"/>
                  </a:cubicBezTo>
                  <a:cubicBezTo>
                    <a:pt x="10963" y="196538"/>
                    <a:pt x="6080" y="198772"/>
                    <a:pt x="3283" y="202921"/>
                  </a:cubicBezTo>
                  <a:cubicBezTo>
                    <a:pt x="881" y="206712"/>
                    <a:pt x="-2" y="211299"/>
                    <a:pt x="-2" y="216741"/>
                  </a:cubicBezTo>
                  <a:cubicBezTo>
                    <a:pt x="-2" y="234786"/>
                    <a:pt x="13688" y="243208"/>
                    <a:pt x="24107" y="246377"/>
                  </a:cubicBezTo>
                  <a:cubicBezTo>
                    <a:pt x="37391" y="250733"/>
                    <a:pt x="51314" y="252817"/>
                    <a:pt x="65291" y="252542"/>
                  </a:cubicBezTo>
                  <a:cubicBezTo>
                    <a:pt x="84682" y="252542"/>
                    <a:pt x="100499" y="249488"/>
                    <a:pt x="111772" y="243642"/>
                  </a:cubicBezTo>
                  <a:cubicBezTo>
                    <a:pt x="123045" y="237796"/>
                    <a:pt x="130888" y="230734"/>
                    <a:pt x="135099" y="222572"/>
                  </a:cubicBezTo>
                  <a:cubicBezTo>
                    <a:pt x="139283" y="215010"/>
                    <a:pt x="141526" y="206527"/>
                    <a:pt x="141626" y="197885"/>
                  </a:cubicBezTo>
                  <a:cubicBezTo>
                    <a:pt x="141626" y="186945"/>
                    <a:pt x="139267" y="178045"/>
                    <a:pt x="134723" y="171504"/>
                  </a:cubicBezTo>
                  <a:cubicBezTo>
                    <a:pt x="119977" y="150869"/>
                    <a:pt x="99052" y="153473"/>
                    <a:pt x="51992" y="151245"/>
                  </a:cubicBezTo>
                  <a:cubicBezTo>
                    <a:pt x="29331" y="151245"/>
                    <a:pt x="24975" y="147106"/>
                    <a:pt x="24975" y="139986"/>
                  </a:cubicBezTo>
                  <a:cubicBezTo>
                    <a:pt x="24975" y="129553"/>
                    <a:pt x="33383" y="125515"/>
                    <a:pt x="66131" y="120320"/>
                  </a:cubicBezTo>
                  <a:cubicBezTo>
                    <a:pt x="98300" y="115299"/>
                    <a:pt x="128443" y="103187"/>
                    <a:pt x="128443" y="63030"/>
                  </a:cubicBezTo>
                  <a:cubicBezTo>
                    <a:pt x="128535" y="53254"/>
                    <a:pt x="126563" y="43569"/>
                    <a:pt x="122654" y="34608"/>
                  </a:cubicBezTo>
                  <a:cubicBezTo>
                    <a:pt x="128758" y="36172"/>
                    <a:pt x="135173" y="36037"/>
                    <a:pt x="141206" y="34218"/>
                  </a:cubicBezTo>
                  <a:cubicBezTo>
                    <a:pt x="147718" y="32163"/>
                    <a:pt x="151958" y="28806"/>
                    <a:pt x="154389" y="24160"/>
                  </a:cubicBezTo>
                  <a:cubicBezTo>
                    <a:pt x="156842" y="19760"/>
                    <a:pt x="157681" y="14642"/>
                    <a:pt x="156763" y="9689"/>
                  </a:cubicBezTo>
                  <a:cubicBezTo>
                    <a:pt x="154679" y="428"/>
                    <a:pt x="147979" y="-1511"/>
                    <a:pt x="140020" y="1007"/>
                  </a:cubicBezTo>
                </a:path>
              </a:pathLst>
            </a:custGeom>
            <a:grpFill/>
            <a:ln w="1444"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A8428C1-28A7-4AD2-A432-446327D5D688}"/>
                </a:ext>
              </a:extLst>
            </p:cNvPr>
            <p:cNvSpPr/>
            <p:nvPr/>
          </p:nvSpPr>
          <p:spPr>
            <a:xfrm>
              <a:off x="9008251"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61 w 83830"/>
                <a:gd name="connsiteY8" fmla="*/ 73611 h 105768"/>
                <a:gd name="connsiteX9" fmla="*/ 45336 w 83830"/>
                <a:gd name="connsiteY9" fmla="*/ 33468 h 105768"/>
                <a:gd name="connsiteX10" fmla="*/ 41429 w 83830"/>
                <a:gd name="connsiteY10" fmla="*/ 12457 h 105768"/>
                <a:gd name="connsiteX11" fmla="*/ 36725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61" y="73611"/>
                  </a:moveTo>
                  <a:lnTo>
                    <a:pt x="45336" y="33468"/>
                  </a:lnTo>
                  <a:lnTo>
                    <a:pt x="41429" y="12457"/>
                  </a:lnTo>
                  <a:lnTo>
                    <a:pt x="36725" y="33411"/>
                  </a:lnTo>
                  <a:lnTo>
                    <a:pt x="24208" y="73553"/>
                  </a:lnTo>
                  <a:close/>
                </a:path>
              </a:pathLst>
            </a:custGeom>
            <a:grpFill/>
            <a:ln w="1444"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2ADAED0-7E17-49B2-B7C7-64E22E2D63E6}"/>
                </a:ext>
              </a:extLst>
            </p:cNvPr>
            <p:cNvSpPr/>
            <p:nvPr/>
          </p:nvSpPr>
          <p:spPr>
            <a:xfrm>
              <a:off x="9108854" y="7219508"/>
              <a:ext cx="65524" cy="109979"/>
            </a:xfrm>
            <a:custGeom>
              <a:avLst/>
              <a:gdLst>
                <a:gd name="connsiteX0" fmla="*/ 31516 w 65524"/>
                <a:gd name="connsiteY0" fmla="*/ 109977 h 109979"/>
                <a:gd name="connsiteX1" fmla="*/ -2 w 65524"/>
                <a:gd name="connsiteY1" fmla="*/ 102495 h 109979"/>
                <a:gd name="connsiteX2" fmla="*/ 2892 w 65524"/>
                <a:gd name="connsiteY2" fmla="*/ 90918 h 109979"/>
                <a:gd name="connsiteX3" fmla="*/ 29215 w 65524"/>
                <a:gd name="connsiteY3" fmla="*/ 97575 h 109979"/>
                <a:gd name="connsiteX4" fmla="*/ 49691 w 65524"/>
                <a:gd name="connsiteY4" fmla="*/ 80355 h 109979"/>
                <a:gd name="connsiteX5" fmla="*/ 29866 w 65524"/>
                <a:gd name="connsiteY5" fmla="*/ 61832 h 109979"/>
                <a:gd name="connsiteX6" fmla="*/ 779 w 65524"/>
                <a:gd name="connsiteY6" fmla="*/ 29822 h 109979"/>
                <a:gd name="connsiteX7" fmla="*/ 33469 w 65524"/>
                <a:gd name="connsiteY7" fmla="*/ -3 h 109979"/>
                <a:gd name="connsiteX8" fmla="*/ 60964 w 65524"/>
                <a:gd name="connsiteY8" fmla="*/ 5207 h 109979"/>
                <a:gd name="connsiteX9" fmla="*/ 58692 w 65524"/>
                <a:gd name="connsiteY9" fmla="*/ 17550 h 109979"/>
                <a:gd name="connsiteX10" fmla="*/ 34005 w 65524"/>
                <a:gd name="connsiteY10" fmla="*/ 13209 h 109979"/>
                <a:gd name="connsiteX11" fmla="*/ 15960 w 65524"/>
                <a:gd name="connsiteY11" fmla="*/ 28476 h 109979"/>
                <a:gd name="connsiteX12" fmla="*/ 35466 w 65524"/>
                <a:gd name="connsiteY12" fmla="*/ 46521 h 109979"/>
                <a:gd name="connsiteX13" fmla="*/ 65523 w 65524"/>
                <a:gd name="connsiteY13" fmla="*/ 78531 h 109979"/>
                <a:gd name="connsiteX14" fmla="*/ 31516 w 65524"/>
                <a:gd name="connsiteY14" fmla="*/ 109977 h 10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524" h="109979">
                  <a:moveTo>
                    <a:pt x="31516" y="109977"/>
                  </a:moveTo>
                  <a:cubicBezTo>
                    <a:pt x="15916" y="109977"/>
                    <a:pt x="6915" y="106402"/>
                    <a:pt x="-2" y="102495"/>
                  </a:cubicBezTo>
                  <a:lnTo>
                    <a:pt x="2892" y="90918"/>
                  </a:lnTo>
                  <a:cubicBezTo>
                    <a:pt x="11821" y="94811"/>
                    <a:pt x="19143" y="97575"/>
                    <a:pt x="29215" y="97575"/>
                  </a:cubicBezTo>
                  <a:cubicBezTo>
                    <a:pt x="43180" y="97575"/>
                    <a:pt x="49691" y="93841"/>
                    <a:pt x="49691" y="80355"/>
                  </a:cubicBezTo>
                  <a:cubicBezTo>
                    <a:pt x="49691" y="69791"/>
                    <a:pt x="45799" y="66057"/>
                    <a:pt x="29866" y="61832"/>
                  </a:cubicBezTo>
                  <a:cubicBezTo>
                    <a:pt x="10851" y="56637"/>
                    <a:pt x="779" y="50790"/>
                    <a:pt x="779" y="29822"/>
                  </a:cubicBezTo>
                  <a:cubicBezTo>
                    <a:pt x="808" y="10546"/>
                    <a:pt x="12472" y="-3"/>
                    <a:pt x="33469" y="-3"/>
                  </a:cubicBezTo>
                  <a:cubicBezTo>
                    <a:pt x="46493" y="-3"/>
                    <a:pt x="54105" y="2283"/>
                    <a:pt x="60964" y="5207"/>
                  </a:cubicBezTo>
                  <a:lnTo>
                    <a:pt x="58692" y="17550"/>
                  </a:lnTo>
                  <a:cubicBezTo>
                    <a:pt x="50241" y="14786"/>
                    <a:pt x="45046" y="13209"/>
                    <a:pt x="34005" y="13209"/>
                  </a:cubicBezTo>
                  <a:cubicBezTo>
                    <a:pt x="21328" y="13209"/>
                    <a:pt x="15960" y="17102"/>
                    <a:pt x="15960" y="28476"/>
                  </a:cubicBezTo>
                  <a:cubicBezTo>
                    <a:pt x="15960" y="39199"/>
                    <a:pt x="18854" y="42122"/>
                    <a:pt x="35466" y="46521"/>
                  </a:cubicBezTo>
                  <a:cubicBezTo>
                    <a:pt x="53989" y="51557"/>
                    <a:pt x="65523" y="58098"/>
                    <a:pt x="65523" y="78531"/>
                  </a:cubicBezTo>
                  <a:cubicBezTo>
                    <a:pt x="65523" y="98964"/>
                    <a:pt x="53613" y="109977"/>
                    <a:pt x="31516" y="109977"/>
                  </a:cubicBezTo>
                  <a:close/>
                </a:path>
              </a:pathLst>
            </a:custGeom>
            <a:grpFill/>
            <a:ln w="1444"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DC3020E-964D-4F45-B08F-E9D83B9D1774}"/>
                </a:ext>
              </a:extLst>
            </p:cNvPr>
            <p:cNvSpPr/>
            <p:nvPr/>
          </p:nvSpPr>
          <p:spPr>
            <a:xfrm>
              <a:off x="9190977" y="7219436"/>
              <a:ext cx="65495" cy="110052"/>
            </a:xfrm>
            <a:custGeom>
              <a:avLst/>
              <a:gdLst>
                <a:gd name="connsiteX0" fmla="*/ 31530 w 65495"/>
                <a:gd name="connsiteY0" fmla="*/ 110049 h 110052"/>
                <a:gd name="connsiteX1" fmla="*/ -2 w 65495"/>
                <a:gd name="connsiteY1" fmla="*/ 102567 h 110052"/>
                <a:gd name="connsiteX2" fmla="*/ 2892 w 65495"/>
                <a:gd name="connsiteY2" fmla="*/ 90991 h 110052"/>
                <a:gd name="connsiteX3" fmla="*/ 29215 w 65495"/>
                <a:gd name="connsiteY3" fmla="*/ 97647 h 110052"/>
                <a:gd name="connsiteX4" fmla="*/ 49691 w 65495"/>
                <a:gd name="connsiteY4" fmla="*/ 80427 h 110052"/>
                <a:gd name="connsiteX5" fmla="*/ 29866 w 65495"/>
                <a:gd name="connsiteY5" fmla="*/ 61904 h 110052"/>
                <a:gd name="connsiteX6" fmla="*/ 794 w 65495"/>
                <a:gd name="connsiteY6" fmla="*/ 29894 h 110052"/>
                <a:gd name="connsiteX7" fmla="*/ 33441 w 65495"/>
                <a:gd name="connsiteY7" fmla="*/ -3 h 110052"/>
                <a:gd name="connsiteX8" fmla="*/ 60935 w 65495"/>
                <a:gd name="connsiteY8" fmla="*/ 5207 h 110052"/>
                <a:gd name="connsiteX9" fmla="*/ 58678 w 65495"/>
                <a:gd name="connsiteY9" fmla="*/ 17550 h 110052"/>
                <a:gd name="connsiteX10" fmla="*/ 33976 w 65495"/>
                <a:gd name="connsiteY10" fmla="*/ 13209 h 110052"/>
                <a:gd name="connsiteX11" fmla="*/ 15931 w 65495"/>
                <a:gd name="connsiteY11" fmla="*/ 28476 h 110052"/>
                <a:gd name="connsiteX12" fmla="*/ 35438 w 65495"/>
                <a:gd name="connsiteY12" fmla="*/ 46521 h 110052"/>
                <a:gd name="connsiteX13" fmla="*/ 65494 w 65495"/>
                <a:gd name="connsiteY13" fmla="*/ 78531 h 110052"/>
                <a:gd name="connsiteX14" fmla="*/ 31530 w 65495"/>
                <a:gd name="connsiteY14" fmla="*/ 110049 h 11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95" h="110052">
                  <a:moveTo>
                    <a:pt x="31530" y="110049"/>
                  </a:moveTo>
                  <a:cubicBezTo>
                    <a:pt x="15916" y="110049"/>
                    <a:pt x="6930" y="106475"/>
                    <a:pt x="-2" y="102567"/>
                  </a:cubicBezTo>
                  <a:lnTo>
                    <a:pt x="2892" y="90991"/>
                  </a:lnTo>
                  <a:cubicBezTo>
                    <a:pt x="11835" y="94883"/>
                    <a:pt x="19143" y="97647"/>
                    <a:pt x="29215" y="97647"/>
                  </a:cubicBezTo>
                  <a:cubicBezTo>
                    <a:pt x="43194" y="97647"/>
                    <a:pt x="49691" y="93914"/>
                    <a:pt x="49691" y="80427"/>
                  </a:cubicBezTo>
                  <a:cubicBezTo>
                    <a:pt x="49691" y="69863"/>
                    <a:pt x="45799" y="66130"/>
                    <a:pt x="29866" y="61904"/>
                  </a:cubicBezTo>
                  <a:cubicBezTo>
                    <a:pt x="10866" y="56709"/>
                    <a:pt x="794" y="50863"/>
                    <a:pt x="794" y="29894"/>
                  </a:cubicBezTo>
                  <a:cubicBezTo>
                    <a:pt x="794" y="10561"/>
                    <a:pt x="12486" y="-3"/>
                    <a:pt x="33441" y="-3"/>
                  </a:cubicBezTo>
                  <a:cubicBezTo>
                    <a:pt x="46464" y="-3"/>
                    <a:pt x="54076" y="2283"/>
                    <a:pt x="60935" y="5207"/>
                  </a:cubicBezTo>
                  <a:lnTo>
                    <a:pt x="58678" y="17550"/>
                  </a:lnTo>
                  <a:cubicBezTo>
                    <a:pt x="50212" y="14786"/>
                    <a:pt x="45017" y="13209"/>
                    <a:pt x="33976" y="13209"/>
                  </a:cubicBezTo>
                  <a:cubicBezTo>
                    <a:pt x="21299" y="13209"/>
                    <a:pt x="15931" y="17102"/>
                    <a:pt x="15931" y="28476"/>
                  </a:cubicBezTo>
                  <a:cubicBezTo>
                    <a:pt x="15931" y="39199"/>
                    <a:pt x="18825" y="42122"/>
                    <a:pt x="35438" y="46521"/>
                  </a:cubicBezTo>
                  <a:cubicBezTo>
                    <a:pt x="53960" y="51557"/>
                    <a:pt x="65494" y="58098"/>
                    <a:pt x="65494" y="78531"/>
                  </a:cubicBezTo>
                  <a:cubicBezTo>
                    <a:pt x="65494" y="98964"/>
                    <a:pt x="53613" y="110049"/>
                    <a:pt x="31530" y="110049"/>
                  </a:cubicBezTo>
                  <a:close/>
                </a:path>
              </a:pathLst>
            </a:custGeom>
            <a:grpFill/>
            <a:ln w="1444"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D28D0C2-B2D1-4EA7-AFC9-186CFF299D73}"/>
                </a:ext>
              </a:extLst>
            </p:cNvPr>
            <p:cNvSpPr/>
            <p:nvPr/>
          </p:nvSpPr>
          <p:spPr>
            <a:xfrm>
              <a:off x="9278555"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49 w 61747"/>
                <a:gd name="connsiteY4" fmla="*/ 13166 h 105768"/>
                <a:gd name="connsiteX5" fmla="*/ 16249 w 61747"/>
                <a:gd name="connsiteY5" fmla="*/ 45494 h 105768"/>
                <a:gd name="connsiteX6" fmla="*/ 52803 w 61747"/>
                <a:gd name="connsiteY6" fmla="*/ 45494 h 105768"/>
                <a:gd name="connsiteX7" fmla="*/ 52803 w 61747"/>
                <a:gd name="connsiteY7" fmla="*/ 57678 h 105768"/>
                <a:gd name="connsiteX8" fmla="*/ 16249 w 61747"/>
                <a:gd name="connsiteY8" fmla="*/ 57678 h 105768"/>
                <a:gd name="connsiteX9" fmla="*/ 16249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49" y="13166"/>
                  </a:lnTo>
                  <a:lnTo>
                    <a:pt x="16249" y="45494"/>
                  </a:lnTo>
                  <a:lnTo>
                    <a:pt x="52803" y="45494"/>
                  </a:lnTo>
                  <a:lnTo>
                    <a:pt x="52803" y="57678"/>
                  </a:lnTo>
                  <a:lnTo>
                    <a:pt x="16249" y="57678"/>
                  </a:lnTo>
                  <a:lnTo>
                    <a:pt x="16249" y="92930"/>
                  </a:lnTo>
                  <a:lnTo>
                    <a:pt x="61746" y="92930"/>
                  </a:lnTo>
                  <a:lnTo>
                    <a:pt x="61746" y="105766"/>
                  </a:lnTo>
                  <a:close/>
                </a:path>
              </a:pathLst>
            </a:custGeom>
            <a:grpFill/>
            <a:ln w="1444"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AC99DB4-D579-465B-B530-AA98E89AAA61}"/>
                </a:ext>
              </a:extLst>
            </p:cNvPr>
            <p:cNvSpPr/>
            <p:nvPr/>
          </p:nvSpPr>
          <p:spPr>
            <a:xfrm>
              <a:off x="9355758" y="7221447"/>
              <a:ext cx="70907" cy="105783"/>
            </a:xfrm>
            <a:custGeom>
              <a:avLst/>
              <a:gdLst>
                <a:gd name="connsiteX0" fmla="*/ 27305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305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305" y="13166"/>
                  </a:moveTo>
                  <a:lnTo>
                    <a:pt x="-2" y="13166"/>
                  </a:lnTo>
                  <a:lnTo>
                    <a:pt x="-2" y="-3"/>
                  </a:lnTo>
                  <a:lnTo>
                    <a:pt x="70906" y="-3"/>
                  </a:lnTo>
                  <a:lnTo>
                    <a:pt x="70906" y="13166"/>
                  </a:lnTo>
                  <a:lnTo>
                    <a:pt x="43541" y="13166"/>
                  </a:lnTo>
                  <a:lnTo>
                    <a:pt x="43541" y="105780"/>
                  </a:lnTo>
                  <a:lnTo>
                    <a:pt x="27305" y="105780"/>
                  </a:lnTo>
                  <a:close/>
                </a:path>
              </a:pathLst>
            </a:custGeom>
            <a:grpFill/>
            <a:ln w="1444"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13AC4B6E-1A96-4F9B-B032-593C1DBE6FB0}"/>
                </a:ext>
              </a:extLst>
            </p:cNvPr>
            <p:cNvSpPr/>
            <p:nvPr/>
          </p:nvSpPr>
          <p:spPr>
            <a:xfrm>
              <a:off x="9489528" y="7221447"/>
              <a:ext cx="92527" cy="105768"/>
            </a:xfrm>
            <a:custGeom>
              <a:avLst/>
              <a:gdLst>
                <a:gd name="connsiteX0" fmla="*/ -2 w 92527"/>
                <a:gd name="connsiteY0" fmla="*/ 105766 h 105768"/>
                <a:gd name="connsiteX1" fmla="*/ -2 w 92527"/>
                <a:gd name="connsiteY1" fmla="*/ -3 h 105768"/>
                <a:gd name="connsiteX2" fmla="*/ 21444 w 92527"/>
                <a:gd name="connsiteY2" fmla="*/ -3 h 105768"/>
                <a:gd name="connsiteX3" fmla="*/ 40937 w 92527"/>
                <a:gd name="connsiteY3" fmla="*/ 70196 h 105768"/>
                <a:gd name="connsiteX4" fmla="*/ 45480 w 92527"/>
                <a:gd name="connsiteY4" fmla="*/ 99442 h 105768"/>
                <a:gd name="connsiteX5" fmla="*/ 50010 w 92527"/>
                <a:gd name="connsiteY5" fmla="*/ 70196 h 105768"/>
                <a:gd name="connsiteX6" fmla="*/ 70269 w 92527"/>
                <a:gd name="connsiteY6" fmla="*/ -3 h 105768"/>
                <a:gd name="connsiteX7" fmla="*/ 92526 w 92527"/>
                <a:gd name="connsiteY7" fmla="*/ -3 h 105768"/>
                <a:gd name="connsiteX8" fmla="*/ 92526 w 92527"/>
                <a:gd name="connsiteY8" fmla="*/ 105766 h 105768"/>
                <a:gd name="connsiteX9" fmla="*/ 76608 w 92527"/>
                <a:gd name="connsiteY9" fmla="*/ 105766 h 105768"/>
                <a:gd name="connsiteX10" fmla="*/ 76608 w 92527"/>
                <a:gd name="connsiteY10" fmla="*/ 53135 h 105768"/>
                <a:gd name="connsiteX11" fmla="*/ 79502 w 92527"/>
                <a:gd name="connsiteY11" fmla="*/ 6335 h 105768"/>
                <a:gd name="connsiteX12" fmla="*/ 72035 w 92527"/>
                <a:gd name="connsiteY12" fmla="*/ 40299 h 105768"/>
                <a:gd name="connsiteX13" fmla="*/ 53020 w 92527"/>
                <a:gd name="connsiteY13" fmla="*/ 105766 h 105768"/>
                <a:gd name="connsiteX14" fmla="*/ 36060 w 92527"/>
                <a:gd name="connsiteY14" fmla="*/ 105766 h 105768"/>
                <a:gd name="connsiteX15" fmla="*/ 17870 w 92527"/>
                <a:gd name="connsiteY15" fmla="*/ 41268 h 105768"/>
                <a:gd name="connsiteX16" fmla="*/ 10938 w 92527"/>
                <a:gd name="connsiteY16" fmla="*/ 6335 h 105768"/>
                <a:gd name="connsiteX17" fmla="*/ 13702 w 92527"/>
                <a:gd name="connsiteY17" fmla="*/ 53294 h 105768"/>
                <a:gd name="connsiteX18" fmla="*/ 13702 w 92527"/>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27" h="105768">
                  <a:moveTo>
                    <a:pt x="-2" y="105766"/>
                  </a:moveTo>
                  <a:lnTo>
                    <a:pt x="-2" y="-3"/>
                  </a:lnTo>
                  <a:lnTo>
                    <a:pt x="21444" y="-3"/>
                  </a:lnTo>
                  <a:lnTo>
                    <a:pt x="40937" y="70196"/>
                  </a:lnTo>
                  <a:lnTo>
                    <a:pt x="45480" y="99442"/>
                  </a:lnTo>
                  <a:lnTo>
                    <a:pt x="50010" y="70196"/>
                  </a:lnTo>
                  <a:lnTo>
                    <a:pt x="70269" y="-3"/>
                  </a:lnTo>
                  <a:lnTo>
                    <a:pt x="92526" y="-3"/>
                  </a:lnTo>
                  <a:lnTo>
                    <a:pt x="92526" y="105766"/>
                  </a:lnTo>
                  <a:lnTo>
                    <a:pt x="76608" y="105766"/>
                  </a:lnTo>
                  <a:lnTo>
                    <a:pt x="76608" y="53135"/>
                  </a:lnTo>
                  <a:lnTo>
                    <a:pt x="79502" y="6335"/>
                  </a:lnTo>
                  <a:lnTo>
                    <a:pt x="72035" y="40299"/>
                  </a:lnTo>
                  <a:lnTo>
                    <a:pt x="53020" y="105766"/>
                  </a:lnTo>
                  <a:lnTo>
                    <a:pt x="36060" y="105766"/>
                  </a:lnTo>
                  <a:lnTo>
                    <a:pt x="17870" y="41268"/>
                  </a:lnTo>
                  <a:lnTo>
                    <a:pt x="10938" y="6335"/>
                  </a:lnTo>
                  <a:lnTo>
                    <a:pt x="13702" y="53294"/>
                  </a:lnTo>
                  <a:lnTo>
                    <a:pt x="13702" y="105766"/>
                  </a:lnTo>
                  <a:close/>
                </a:path>
              </a:pathLst>
            </a:custGeom>
            <a:grpFill/>
            <a:ln w="1444"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E833137A-087F-4F81-85AD-C2A155A62D34}"/>
                </a:ext>
              </a:extLst>
            </p:cNvPr>
            <p:cNvSpPr/>
            <p:nvPr/>
          </p:nvSpPr>
          <p:spPr>
            <a:xfrm>
              <a:off x="9602446"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47 w 83830"/>
                <a:gd name="connsiteY8" fmla="*/ 73611 h 105768"/>
                <a:gd name="connsiteX9" fmla="*/ 45336 w 83830"/>
                <a:gd name="connsiteY9" fmla="*/ 33468 h 105768"/>
                <a:gd name="connsiteX10" fmla="*/ 41429 w 83830"/>
                <a:gd name="connsiteY10" fmla="*/ 12457 h 105768"/>
                <a:gd name="connsiteX11" fmla="*/ 36711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47" y="73611"/>
                  </a:moveTo>
                  <a:lnTo>
                    <a:pt x="45336" y="33468"/>
                  </a:lnTo>
                  <a:lnTo>
                    <a:pt x="41429" y="12457"/>
                  </a:lnTo>
                  <a:lnTo>
                    <a:pt x="36711" y="33411"/>
                  </a:lnTo>
                  <a:lnTo>
                    <a:pt x="24208" y="73553"/>
                  </a:lnTo>
                  <a:close/>
                </a:path>
              </a:pathLst>
            </a:custGeom>
            <a:grpFill/>
            <a:ln w="1444"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048BBD1-E0B8-4C17-851D-58D38C0D1349}"/>
                </a:ext>
              </a:extLst>
            </p:cNvPr>
            <p:cNvSpPr/>
            <p:nvPr/>
          </p:nvSpPr>
          <p:spPr>
            <a:xfrm>
              <a:off x="9706420" y="7221447"/>
              <a:ext cx="72326" cy="105826"/>
            </a:xfrm>
            <a:custGeom>
              <a:avLst/>
              <a:gdLst>
                <a:gd name="connsiteX0" fmla="*/ -2 w 72326"/>
                <a:gd name="connsiteY0" fmla="*/ 105766 h 105826"/>
                <a:gd name="connsiteX1" fmla="*/ -2 w 72326"/>
                <a:gd name="connsiteY1" fmla="*/ -3 h 105826"/>
                <a:gd name="connsiteX2" fmla="*/ 17884 w 72326"/>
                <a:gd name="connsiteY2" fmla="*/ -3 h 105826"/>
                <a:gd name="connsiteX3" fmla="*/ 50545 w 72326"/>
                <a:gd name="connsiteY3" fmla="*/ 63177 h 105826"/>
                <a:gd name="connsiteX4" fmla="*/ 61760 w 72326"/>
                <a:gd name="connsiteY4" fmla="*/ 93914 h 105826"/>
                <a:gd name="connsiteX5" fmla="*/ 57853 w 72326"/>
                <a:gd name="connsiteY5" fmla="*/ 58170 h 105826"/>
                <a:gd name="connsiteX6" fmla="*/ 57853 w 72326"/>
                <a:gd name="connsiteY6" fmla="*/ -3 h 105826"/>
                <a:gd name="connsiteX7" fmla="*/ 72324 w 72326"/>
                <a:gd name="connsiteY7" fmla="*/ -3 h 105826"/>
                <a:gd name="connsiteX8" fmla="*/ 72324 w 72326"/>
                <a:gd name="connsiteY8" fmla="*/ 105766 h 105826"/>
                <a:gd name="connsiteX9" fmla="*/ 55104 w 72326"/>
                <a:gd name="connsiteY9" fmla="*/ 105766 h 105826"/>
                <a:gd name="connsiteX10" fmla="*/ 20807 w 72326"/>
                <a:gd name="connsiteY10" fmla="*/ 40024 h 105826"/>
                <a:gd name="connsiteX11" fmla="*/ 10678 w 72326"/>
                <a:gd name="connsiteY11" fmla="*/ 10952 h 105826"/>
                <a:gd name="connsiteX12" fmla="*/ 14266 w 72326"/>
                <a:gd name="connsiteY12" fmla="*/ 44741 h 105826"/>
                <a:gd name="connsiteX13" fmla="*/ 14266 w 72326"/>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26" h="105826">
                  <a:moveTo>
                    <a:pt x="-2" y="105766"/>
                  </a:moveTo>
                  <a:lnTo>
                    <a:pt x="-2" y="-3"/>
                  </a:lnTo>
                  <a:lnTo>
                    <a:pt x="17884" y="-3"/>
                  </a:lnTo>
                  <a:lnTo>
                    <a:pt x="50545" y="63177"/>
                  </a:lnTo>
                  <a:lnTo>
                    <a:pt x="61760" y="93914"/>
                  </a:lnTo>
                  <a:lnTo>
                    <a:pt x="57853" y="58170"/>
                  </a:lnTo>
                  <a:lnTo>
                    <a:pt x="57853" y="-3"/>
                  </a:lnTo>
                  <a:lnTo>
                    <a:pt x="72324" y="-3"/>
                  </a:lnTo>
                  <a:lnTo>
                    <a:pt x="72324" y="105766"/>
                  </a:lnTo>
                  <a:lnTo>
                    <a:pt x="55104" y="105766"/>
                  </a:lnTo>
                  <a:lnTo>
                    <a:pt x="20807" y="40024"/>
                  </a:lnTo>
                  <a:lnTo>
                    <a:pt x="10678" y="10952"/>
                  </a:lnTo>
                  <a:lnTo>
                    <a:pt x="14266" y="44741"/>
                  </a:lnTo>
                  <a:lnTo>
                    <a:pt x="14266" y="105823"/>
                  </a:lnTo>
                  <a:close/>
                </a:path>
              </a:pathLst>
            </a:custGeom>
            <a:grpFill/>
            <a:ln w="1444"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8C8B3FD-EAB6-423D-BE9E-D904E77A4A09}"/>
                </a:ext>
              </a:extLst>
            </p:cNvPr>
            <p:cNvSpPr/>
            <p:nvPr/>
          </p:nvSpPr>
          <p:spPr>
            <a:xfrm>
              <a:off x="9798904" y="7221447"/>
              <a:ext cx="83830" cy="105768"/>
            </a:xfrm>
            <a:custGeom>
              <a:avLst/>
              <a:gdLst>
                <a:gd name="connsiteX0" fmla="*/ 20605 w 83830"/>
                <a:gd name="connsiteY0" fmla="*/ 84884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12 w 83830"/>
                <a:gd name="connsiteY6" fmla="*/ 105766 h 105768"/>
                <a:gd name="connsiteX7" fmla="*/ 60733 w 83830"/>
                <a:gd name="connsiteY7" fmla="*/ 84884 h 105768"/>
                <a:gd name="connsiteX8" fmla="*/ 57332 w 83830"/>
                <a:gd name="connsiteY8" fmla="*/ 73683 h 105768"/>
                <a:gd name="connsiteX9" fmla="*/ 45307 w 83830"/>
                <a:gd name="connsiteY9" fmla="*/ 33541 h 105768"/>
                <a:gd name="connsiteX10" fmla="*/ 41400 w 83830"/>
                <a:gd name="connsiteY10" fmla="*/ 12529 h 105768"/>
                <a:gd name="connsiteX11" fmla="*/ 36697 w 83830"/>
                <a:gd name="connsiteY11" fmla="*/ 33483 h 105768"/>
                <a:gd name="connsiteX12" fmla="*/ 24179 w 83830"/>
                <a:gd name="connsiteY12" fmla="*/ 73625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05" y="84884"/>
                  </a:moveTo>
                  <a:lnTo>
                    <a:pt x="14136" y="105766"/>
                  </a:lnTo>
                  <a:lnTo>
                    <a:pt x="-2" y="105766"/>
                  </a:lnTo>
                  <a:lnTo>
                    <a:pt x="34280" y="-3"/>
                  </a:lnTo>
                  <a:lnTo>
                    <a:pt x="50198" y="-3"/>
                  </a:lnTo>
                  <a:lnTo>
                    <a:pt x="83829" y="105766"/>
                  </a:lnTo>
                  <a:lnTo>
                    <a:pt x="66912" y="105766"/>
                  </a:lnTo>
                  <a:lnTo>
                    <a:pt x="60733" y="84884"/>
                  </a:lnTo>
                  <a:close/>
                  <a:moveTo>
                    <a:pt x="57332" y="73683"/>
                  </a:moveTo>
                  <a:lnTo>
                    <a:pt x="45307" y="33541"/>
                  </a:lnTo>
                  <a:lnTo>
                    <a:pt x="41400" y="12529"/>
                  </a:lnTo>
                  <a:lnTo>
                    <a:pt x="36697" y="33483"/>
                  </a:lnTo>
                  <a:lnTo>
                    <a:pt x="24179" y="73625"/>
                  </a:lnTo>
                  <a:close/>
                </a:path>
              </a:pathLst>
            </a:custGeom>
            <a:grpFill/>
            <a:ln w="1444"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C4C98802-2DEF-4AD8-8AD4-572BAB4B21E3}"/>
                </a:ext>
              </a:extLst>
            </p:cNvPr>
            <p:cNvSpPr/>
            <p:nvPr/>
          </p:nvSpPr>
          <p:spPr>
            <a:xfrm>
              <a:off x="9894543" y="7219490"/>
              <a:ext cx="74786" cy="110012"/>
            </a:xfrm>
            <a:custGeom>
              <a:avLst/>
              <a:gdLst>
                <a:gd name="connsiteX0" fmla="*/ 64654 w 74786"/>
                <a:gd name="connsiteY0" fmla="*/ 99446 h 110012"/>
                <a:gd name="connsiteX1" fmla="*/ 55234 w 74786"/>
                <a:gd name="connsiteY1" fmla="*/ 108708 h 110012"/>
                <a:gd name="connsiteX2" fmla="*/ 42080 w 74786"/>
                <a:gd name="connsiteY2" fmla="*/ 110010 h 110012"/>
                <a:gd name="connsiteX3" fmla="*/ -2 w 74786"/>
                <a:gd name="connsiteY3" fmla="*/ 54600 h 110012"/>
                <a:gd name="connsiteX4" fmla="*/ 43541 w 74786"/>
                <a:gd name="connsiteY4" fmla="*/ 1 h 110012"/>
                <a:gd name="connsiteX5" fmla="*/ 71485 w 74786"/>
                <a:gd name="connsiteY5" fmla="*/ 5370 h 110012"/>
                <a:gd name="connsiteX6" fmla="*/ 69531 w 74786"/>
                <a:gd name="connsiteY6" fmla="*/ 18394 h 110012"/>
                <a:gd name="connsiteX7" fmla="*/ 42731 w 74786"/>
                <a:gd name="connsiteY7" fmla="*/ 13517 h 110012"/>
                <a:gd name="connsiteX8" fmla="*/ 17059 w 74786"/>
                <a:gd name="connsiteY8" fmla="*/ 51388 h 110012"/>
                <a:gd name="connsiteX9" fmla="*/ 17059 w 74786"/>
                <a:gd name="connsiteY9" fmla="*/ 56583 h 110012"/>
                <a:gd name="connsiteX10" fmla="*/ 41920 w 74786"/>
                <a:gd name="connsiteY10" fmla="*/ 97521 h 110012"/>
                <a:gd name="connsiteX11" fmla="*/ 59633 w 74786"/>
                <a:gd name="connsiteY11" fmla="*/ 94077 h 110012"/>
                <a:gd name="connsiteX12" fmla="*/ 59633 w 74786"/>
                <a:gd name="connsiteY12" fmla="*/ 63862 h 110012"/>
                <a:gd name="connsiteX13" fmla="*/ 43368 w 74786"/>
                <a:gd name="connsiteY13" fmla="*/ 63862 h 110012"/>
                <a:gd name="connsiteX14" fmla="*/ 43368 w 74786"/>
                <a:gd name="connsiteY14" fmla="*/ 52285 h 110012"/>
                <a:gd name="connsiteX15" fmla="*/ 74784 w 74786"/>
                <a:gd name="connsiteY15" fmla="*/ 52285 h 110012"/>
                <a:gd name="connsiteX16" fmla="*/ 74784 w 74786"/>
                <a:gd name="connsiteY16" fmla="*/ 108982 h 110012"/>
                <a:gd name="connsiteX17" fmla="*/ 69430 w 74786"/>
                <a:gd name="connsiteY17" fmla="*/ 108982 h 11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786" h="110012">
                  <a:moveTo>
                    <a:pt x="64654" y="99446"/>
                  </a:moveTo>
                  <a:lnTo>
                    <a:pt x="55234" y="108708"/>
                  </a:lnTo>
                  <a:cubicBezTo>
                    <a:pt x="50903" y="109574"/>
                    <a:pt x="46496" y="110010"/>
                    <a:pt x="42080" y="110010"/>
                  </a:cubicBezTo>
                  <a:cubicBezTo>
                    <a:pt x="11213" y="110010"/>
                    <a:pt x="-2" y="86610"/>
                    <a:pt x="-2" y="54600"/>
                  </a:cubicBezTo>
                  <a:cubicBezTo>
                    <a:pt x="-2" y="23575"/>
                    <a:pt x="12675" y="1"/>
                    <a:pt x="43541" y="1"/>
                  </a:cubicBezTo>
                  <a:cubicBezTo>
                    <a:pt x="53121" y="-104"/>
                    <a:pt x="62626" y="1722"/>
                    <a:pt x="71485" y="5370"/>
                  </a:cubicBezTo>
                  <a:lnTo>
                    <a:pt x="69531" y="18394"/>
                  </a:lnTo>
                  <a:cubicBezTo>
                    <a:pt x="59633" y="15500"/>
                    <a:pt x="52311" y="13517"/>
                    <a:pt x="42731" y="13517"/>
                  </a:cubicBezTo>
                  <a:cubicBezTo>
                    <a:pt x="27942" y="13517"/>
                    <a:pt x="17059" y="21317"/>
                    <a:pt x="17059" y="51388"/>
                  </a:cubicBezTo>
                  <a:lnTo>
                    <a:pt x="17059" y="56583"/>
                  </a:lnTo>
                  <a:cubicBezTo>
                    <a:pt x="17059" y="87609"/>
                    <a:pt x="26480" y="97521"/>
                    <a:pt x="41920" y="97521"/>
                  </a:cubicBezTo>
                  <a:cubicBezTo>
                    <a:pt x="48003" y="97647"/>
                    <a:pt x="54041" y="96472"/>
                    <a:pt x="59633" y="94077"/>
                  </a:cubicBezTo>
                  <a:lnTo>
                    <a:pt x="59633" y="63862"/>
                  </a:lnTo>
                  <a:lnTo>
                    <a:pt x="43368" y="63862"/>
                  </a:lnTo>
                  <a:lnTo>
                    <a:pt x="43368" y="52285"/>
                  </a:lnTo>
                  <a:lnTo>
                    <a:pt x="74784" y="52285"/>
                  </a:lnTo>
                  <a:lnTo>
                    <a:pt x="74784" y="108982"/>
                  </a:lnTo>
                  <a:lnTo>
                    <a:pt x="69430" y="108982"/>
                  </a:lnTo>
                  <a:close/>
                </a:path>
              </a:pathLst>
            </a:custGeom>
            <a:grpFill/>
            <a:ln w="1444"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270A553C-87C7-40FD-BE22-656AD0A81A7A}"/>
                </a:ext>
              </a:extLst>
            </p:cNvPr>
            <p:cNvSpPr/>
            <p:nvPr/>
          </p:nvSpPr>
          <p:spPr>
            <a:xfrm>
              <a:off x="9994972" y="7221447"/>
              <a:ext cx="61805" cy="105768"/>
            </a:xfrm>
            <a:custGeom>
              <a:avLst/>
              <a:gdLst>
                <a:gd name="connsiteX0" fmla="*/ -2 w 61805"/>
                <a:gd name="connsiteY0" fmla="*/ 105766 h 105768"/>
                <a:gd name="connsiteX1" fmla="*/ -2 w 61805"/>
                <a:gd name="connsiteY1" fmla="*/ -3 h 105768"/>
                <a:gd name="connsiteX2" fmla="*/ 58823 w 61805"/>
                <a:gd name="connsiteY2" fmla="*/ -3 h 105768"/>
                <a:gd name="connsiteX3" fmla="*/ 58823 w 61805"/>
                <a:gd name="connsiteY3" fmla="*/ 13166 h 105768"/>
                <a:gd name="connsiteX4" fmla="*/ 16321 w 61805"/>
                <a:gd name="connsiteY4" fmla="*/ 13166 h 105768"/>
                <a:gd name="connsiteX5" fmla="*/ 16321 w 61805"/>
                <a:gd name="connsiteY5" fmla="*/ 45494 h 105768"/>
                <a:gd name="connsiteX6" fmla="*/ 52875 w 61805"/>
                <a:gd name="connsiteY6" fmla="*/ 45494 h 105768"/>
                <a:gd name="connsiteX7" fmla="*/ 52875 w 61805"/>
                <a:gd name="connsiteY7" fmla="*/ 57678 h 105768"/>
                <a:gd name="connsiteX8" fmla="*/ 16321 w 61805"/>
                <a:gd name="connsiteY8" fmla="*/ 57678 h 105768"/>
                <a:gd name="connsiteX9" fmla="*/ 16321 w 61805"/>
                <a:gd name="connsiteY9" fmla="*/ 92930 h 105768"/>
                <a:gd name="connsiteX10" fmla="*/ 61804 w 61805"/>
                <a:gd name="connsiteY10" fmla="*/ 92930 h 105768"/>
                <a:gd name="connsiteX11" fmla="*/ 61804 w 61805"/>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805" h="105768">
                  <a:moveTo>
                    <a:pt x="-2" y="105766"/>
                  </a:moveTo>
                  <a:lnTo>
                    <a:pt x="-2" y="-3"/>
                  </a:lnTo>
                  <a:lnTo>
                    <a:pt x="58823" y="-3"/>
                  </a:lnTo>
                  <a:lnTo>
                    <a:pt x="58823" y="13166"/>
                  </a:lnTo>
                  <a:lnTo>
                    <a:pt x="16321" y="13166"/>
                  </a:lnTo>
                  <a:lnTo>
                    <a:pt x="16321" y="45494"/>
                  </a:lnTo>
                  <a:lnTo>
                    <a:pt x="52875" y="45494"/>
                  </a:lnTo>
                  <a:lnTo>
                    <a:pt x="52875" y="57678"/>
                  </a:lnTo>
                  <a:lnTo>
                    <a:pt x="16321" y="57678"/>
                  </a:lnTo>
                  <a:lnTo>
                    <a:pt x="16321" y="92930"/>
                  </a:lnTo>
                  <a:lnTo>
                    <a:pt x="61804" y="92930"/>
                  </a:lnTo>
                  <a:lnTo>
                    <a:pt x="61804" y="105766"/>
                  </a:lnTo>
                  <a:close/>
                </a:path>
              </a:pathLst>
            </a:custGeom>
            <a:grpFill/>
            <a:ln w="1444"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3A7B7E2-3227-45C4-8269-4FC9FB5A94F9}"/>
                </a:ext>
              </a:extLst>
            </p:cNvPr>
            <p:cNvSpPr/>
            <p:nvPr/>
          </p:nvSpPr>
          <p:spPr>
            <a:xfrm>
              <a:off x="10078137" y="7221447"/>
              <a:ext cx="92542" cy="105768"/>
            </a:xfrm>
            <a:custGeom>
              <a:avLst/>
              <a:gdLst>
                <a:gd name="connsiteX0" fmla="*/ -2 w 92542"/>
                <a:gd name="connsiteY0" fmla="*/ 105766 h 105768"/>
                <a:gd name="connsiteX1" fmla="*/ -2 w 92542"/>
                <a:gd name="connsiteY1" fmla="*/ -3 h 105768"/>
                <a:gd name="connsiteX2" fmla="*/ 21430 w 92542"/>
                <a:gd name="connsiteY2" fmla="*/ -3 h 105768"/>
                <a:gd name="connsiteX3" fmla="*/ 40922 w 92542"/>
                <a:gd name="connsiteY3" fmla="*/ 70196 h 105768"/>
                <a:gd name="connsiteX4" fmla="*/ 45466 w 92542"/>
                <a:gd name="connsiteY4" fmla="*/ 99442 h 105768"/>
                <a:gd name="connsiteX5" fmla="*/ 50024 w 92542"/>
                <a:gd name="connsiteY5" fmla="*/ 70196 h 105768"/>
                <a:gd name="connsiteX6" fmla="*/ 70284 w 92542"/>
                <a:gd name="connsiteY6" fmla="*/ -3 h 105768"/>
                <a:gd name="connsiteX7" fmla="*/ 92540 w 92542"/>
                <a:gd name="connsiteY7" fmla="*/ -3 h 105768"/>
                <a:gd name="connsiteX8" fmla="*/ 92540 w 92542"/>
                <a:gd name="connsiteY8" fmla="*/ 105766 h 105768"/>
                <a:gd name="connsiteX9" fmla="*/ 76622 w 92542"/>
                <a:gd name="connsiteY9" fmla="*/ 105766 h 105768"/>
                <a:gd name="connsiteX10" fmla="*/ 76622 w 92542"/>
                <a:gd name="connsiteY10" fmla="*/ 53135 h 105768"/>
                <a:gd name="connsiteX11" fmla="*/ 79516 w 92542"/>
                <a:gd name="connsiteY11" fmla="*/ 6335 h 105768"/>
                <a:gd name="connsiteX12" fmla="*/ 72078 w 92542"/>
                <a:gd name="connsiteY12" fmla="*/ 40299 h 105768"/>
                <a:gd name="connsiteX13" fmla="*/ 53078 w 92542"/>
                <a:gd name="connsiteY13" fmla="*/ 105766 h 105768"/>
                <a:gd name="connsiteX14" fmla="*/ 36074 w 92542"/>
                <a:gd name="connsiteY14" fmla="*/ 105766 h 105768"/>
                <a:gd name="connsiteX15" fmla="*/ 17870 w 92542"/>
                <a:gd name="connsiteY15" fmla="*/ 41268 h 105768"/>
                <a:gd name="connsiteX16" fmla="*/ 10895 w 92542"/>
                <a:gd name="connsiteY16" fmla="*/ 6335 h 105768"/>
                <a:gd name="connsiteX17" fmla="*/ 13644 w 92542"/>
                <a:gd name="connsiteY17" fmla="*/ 53294 h 105768"/>
                <a:gd name="connsiteX18" fmla="*/ 13644 w 92542"/>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42" h="105768">
                  <a:moveTo>
                    <a:pt x="-2" y="105766"/>
                  </a:moveTo>
                  <a:lnTo>
                    <a:pt x="-2" y="-3"/>
                  </a:lnTo>
                  <a:lnTo>
                    <a:pt x="21430" y="-3"/>
                  </a:lnTo>
                  <a:lnTo>
                    <a:pt x="40922" y="70196"/>
                  </a:lnTo>
                  <a:lnTo>
                    <a:pt x="45466" y="99442"/>
                  </a:lnTo>
                  <a:lnTo>
                    <a:pt x="50024" y="70196"/>
                  </a:lnTo>
                  <a:lnTo>
                    <a:pt x="70284" y="-3"/>
                  </a:lnTo>
                  <a:lnTo>
                    <a:pt x="92540" y="-3"/>
                  </a:lnTo>
                  <a:lnTo>
                    <a:pt x="92540" y="105766"/>
                  </a:lnTo>
                  <a:lnTo>
                    <a:pt x="76622" y="105766"/>
                  </a:lnTo>
                  <a:lnTo>
                    <a:pt x="76622" y="53135"/>
                  </a:lnTo>
                  <a:lnTo>
                    <a:pt x="79516" y="6335"/>
                  </a:lnTo>
                  <a:lnTo>
                    <a:pt x="72078" y="40299"/>
                  </a:lnTo>
                  <a:lnTo>
                    <a:pt x="53078" y="105766"/>
                  </a:lnTo>
                  <a:lnTo>
                    <a:pt x="36074" y="105766"/>
                  </a:lnTo>
                  <a:lnTo>
                    <a:pt x="17870" y="41268"/>
                  </a:lnTo>
                  <a:lnTo>
                    <a:pt x="10895" y="6335"/>
                  </a:lnTo>
                  <a:lnTo>
                    <a:pt x="13644" y="53294"/>
                  </a:lnTo>
                  <a:lnTo>
                    <a:pt x="13644" y="105766"/>
                  </a:lnTo>
                  <a:close/>
                </a:path>
              </a:pathLst>
            </a:custGeom>
            <a:grpFill/>
            <a:ln w="144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98EEC0E8-AD7E-4659-AFF5-A5D49C16B8A2}"/>
                </a:ext>
              </a:extLst>
            </p:cNvPr>
            <p:cNvSpPr/>
            <p:nvPr/>
          </p:nvSpPr>
          <p:spPr>
            <a:xfrm>
              <a:off x="10199216"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63 w 61747"/>
                <a:gd name="connsiteY4" fmla="*/ 13166 h 105768"/>
                <a:gd name="connsiteX5" fmla="*/ 16263 w 61747"/>
                <a:gd name="connsiteY5" fmla="*/ 45494 h 105768"/>
                <a:gd name="connsiteX6" fmla="*/ 52817 w 61747"/>
                <a:gd name="connsiteY6" fmla="*/ 45494 h 105768"/>
                <a:gd name="connsiteX7" fmla="*/ 52817 w 61747"/>
                <a:gd name="connsiteY7" fmla="*/ 57678 h 105768"/>
                <a:gd name="connsiteX8" fmla="*/ 16263 w 61747"/>
                <a:gd name="connsiteY8" fmla="*/ 57678 h 105768"/>
                <a:gd name="connsiteX9" fmla="*/ 16263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63" y="13166"/>
                  </a:lnTo>
                  <a:lnTo>
                    <a:pt x="16263" y="45494"/>
                  </a:lnTo>
                  <a:lnTo>
                    <a:pt x="52817" y="45494"/>
                  </a:lnTo>
                  <a:lnTo>
                    <a:pt x="52817" y="57678"/>
                  </a:lnTo>
                  <a:lnTo>
                    <a:pt x="16263" y="57678"/>
                  </a:lnTo>
                  <a:lnTo>
                    <a:pt x="16263" y="92930"/>
                  </a:lnTo>
                  <a:lnTo>
                    <a:pt x="61746" y="92930"/>
                  </a:lnTo>
                  <a:lnTo>
                    <a:pt x="61746" y="105766"/>
                  </a:lnTo>
                  <a:close/>
                </a:path>
              </a:pathLst>
            </a:custGeom>
            <a:grpFill/>
            <a:ln w="1444"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AC928F9-B3E7-4502-B61E-1C0CE1C74751}"/>
                </a:ext>
              </a:extLst>
            </p:cNvPr>
            <p:cNvSpPr/>
            <p:nvPr/>
          </p:nvSpPr>
          <p:spPr>
            <a:xfrm>
              <a:off x="10282381" y="7221447"/>
              <a:ext cx="72311" cy="105826"/>
            </a:xfrm>
            <a:custGeom>
              <a:avLst/>
              <a:gdLst>
                <a:gd name="connsiteX0" fmla="*/ -2 w 72311"/>
                <a:gd name="connsiteY0" fmla="*/ 105766 h 105826"/>
                <a:gd name="connsiteX1" fmla="*/ -2 w 72311"/>
                <a:gd name="connsiteY1" fmla="*/ -3 h 105826"/>
                <a:gd name="connsiteX2" fmla="*/ 17870 w 72311"/>
                <a:gd name="connsiteY2" fmla="*/ -3 h 105826"/>
                <a:gd name="connsiteX3" fmla="*/ 50531 w 72311"/>
                <a:gd name="connsiteY3" fmla="*/ 63177 h 105826"/>
                <a:gd name="connsiteX4" fmla="*/ 61746 w 72311"/>
                <a:gd name="connsiteY4" fmla="*/ 93914 h 105826"/>
                <a:gd name="connsiteX5" fmla="*/ 57839 w 72311"/>
                <a:gd name="connsiteY5" fmla="*/ 58170 h 105826"/>
                <a:gd name="connsiteX6" fmla="*/ 57839 w 72311"/>
                <a:gd name="connsiteY6" fmla="*/ -3 h 105826"/>
                <a:gd name="connsiteX7" fmla="*/ 72310 w 72311"/>
                <a:gd name="connsiteY7" fmla="*/ -3 h 105826"/>
                <a:gd name="connsiteX8" fmla="*/ 72310 w 72311"/>
                <a:gd name="connsiteY8" fmla="*/ 105766 h 105826"/>
                <a:gd name="connsiteX9" fmla="*/ 55089 w 72311"/>
                <a:gd name="connsiteY9" fmla="*/ 105766 h 105826"/>
                <a:gd name="connsiteX10" fmla="*/ 20793 w 72311"/>
                <a:gd name="connsiteY10" fmla="*/ 40024 h 105826"/>
                <a:gd name="connsiteX11" fmla="*/ 10663 w 72311"/>
                <a:gd name="connsiteY11" fmla="*/ 10952 h 105826"/>
                <a:gd name="connsiteX12" fmla="*/ 14237 w 72311"/>
                <a:gd name="connsiteY12" fmla="*/ 44741 h 105826"/>
                <a:gd name="connsiteX13" fmla="*/ 14237 w 72311"/>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1" h="105826">
                  <a:moveTo>
                    <a:pt x="-2" y="105766"/>
                  </a:moveTo>
                  <a:lnTo>
                    <a:pt x="-2" y="-3"/>
                  </a:lnTo>
                  <a:lnTo>
                    <a:pt x="17870" y="-3"/>
                  </a:lnTo>
                  <a:lnTo>
                    <a:pt x="50531" y="63177"/>
                  </a:lnTo>
                  <a:lnTo>
                    <a:pt x="61746" y="93914"/>
                  </a:lnTo>
                  <a:lnTo>
                    <a:pt x="57839" y="58170"/>
                  </a:lnTo>
                  <a:lnTo>
                    <a:pt x="57839" y="-3"/>
                  </a:lnTo>
                  <a:lnTo>
                    <a:pt x="72310" y="-3"/>
                  </a:lnTo>
                  <a:lnTo>
                    <a:pt x="72310" y="105766"/>
                  </a:lnTo>
                  <a:lnTo>
                    <a:pt x="55089" y="105766"/>
                  </a:lnTo>
                  <a:lnTo>
                    <a:pt x="20793" y="40024"/>
                  </a:lnTo>
                  <a:lnTo>
                    <a:pt x="10663" y="10952"/>
                  </a:lnTo>
                  <a:lnTo>
                    <a:pt x="14237" y="44741"/>
                  </a:lnTo>
                  <a:lnTo>
                    <a:pt x="14237" y="105823"/>
                  </a:lnTo>
                  <a:close/>
                </a:path>
              </a:pathLst>
            </a:custGeom>
            <a:grpFill/>
            <a:ln w="1444"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0B790DF4-6CFB-471D-AD76-B440688DD53E}"/>
                </a:ext>
              </a:extLst>
            </p:cNvPr>
            <p:cNvSpPr/>
            <p:nvPr/>
          </p:nvSpPr>
          <p:spPr>
            <a:xfrm>
              <a:off x="10374590" y="7221447"/>
              <a:ext cx="70907" cy="105783"/>
            </a:xfrm>
            <a:custGeom>
              <a:avLst/>
              <a:gdLst>
                <a:gd name="connsiteX0" fmla="*/ 27290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290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290" y="13166"/>
                  </a:moveTo>
                  <a:lnTo>
                    <a:pt x="-2" y="13166"/>
                  </a:lnTo>
                  <a:lnTo>
                    <a:pt x="-2" y="-3"/>
                  </a:lnTo>
                  <a:lnTo>
                    <a:pt x="70906" y="-3"/>
                  </a:lnTo>
                  <a:lnTo>
                    <a:pt x="70906" y="13166"/>
                  </a:lnTo>
                  <a:lnTo>
                    <a:pt x="43541" y="13166"/>
                  </a:lnTo>
                  <a:lnTo>
                    <a:pt x="43541" y="105780"/>
                  </a:lnTo>
                  <a:lnTo>
                    <a:pt x="27290" y="105780"/>
                  </a:lnTo>
                  <a:close/>
                </a:path>
              </a:pathLst>
            </a:custGeom>
            <a:grpFill/>
            <a:ln w="1444" cap="flat">
              <a:noFill/>
              <a:prstDash val="solid"/>
              <a:miter/>
            </a:ln>
          </p:spPr>
          <p:txBody>
            <a:bodyPr rtlCol="0" anchor="ctr"/>
            <a:lstStyle/>
            <a:p>
              <a:endParaRPr lang="en-US"/>
            </a:p>
          </p:txBody>
        </p:sp>
      </p:grpSp>
    </p:spTree>
    <p:extLst>
      <p:ext uri="{BB962C8B-B14F-4D97-AF65-F5344CB8AC3E}">
        <p14:creationId xmlns:p14="http://schemas.microsoft.com/office/powerpoint/2010/main" val="280947657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03" r:id="rId21"/>
    <p:sldLayoutId id="2147483804" r:id="rId22"/>
    <p:sldLayoutId id="2147483805" r:id="rId23"/>
    <p:sldLayoutId id="2147483806" r:id="rId24"/>
    <p:sldLayoutId id="2147483807" r:id="rId25"/>
    <p:sldLayoutId id="2147483808" r:id="rId26"/>
    <p:sldLayoutId id="2147483809" r:id="rId27"/>
    <p:sldLayoutId id="2147483810" r:id="rId28"/>
    <p:sldLayoutId id="2147483811" r:id="rId29"/>
    <p:sldLayoutId id="2147483812" r:id="rId30"/>
    <p:sldLayoutId id="2147483813" r:id="rId31"/>
    <p:sldLayoutId id="2147483814" r:id="rId32"/>
    <p:sldLayoutId id="2147483815" r:id="rId33"/>
    <p:sldLayoutId id="2147483816" r:id="rId34"/>
    <p:sldLayoutId id="2147483817" r:id="rId35"/>
    <p:sldLayoutId id="2147483818" r:id="rId36"/>
    <p:sldLayoutId id="2147483819" r:id="rId37"/>
    <p:sldLayoutId id="2147483820" r:id="rId38"/>
    <p:sldLayoutId id="2147483821" r:id="rId39"/>
  </p:sldLayoutIdLst>
  <p:hf sldNum="0" hdr="0" ftr="0"/>
  <p:txStyles>
    <p:titleStyle>
      <a:lvl1pPr algn="l" defTabSz="685800" rtl="0" eaLnBrk="1" latinLnBrk="0" hangingPunct="1">
        <a:lnSpc>
          <a:spcPct val="90000"/>
        </a:lnSpc>
        <a:spcBef>
          <a:spcPct val="0"/>
        </a:spcBef>
        <a:buNone/>
        <a:defRPr sz="1800" b="1" kern="1200">
          <a:solidFill>
            <a:schemeClr val="tx1"/>
          </a:solidFill>
          <a:latin typeface="+mj-lt"/>
          <a:ea typeface="+mj-ea"/>
          <a:cs typeface="+mj-cs"/>
        </a:defRPr>
      </a:lvl1pPr>
    </p:titleStyle>
    <p:bodyStyle>
      <a:lvl1pPr marL="0" indent="0" algn="l" defTabSz="685800" rtl="0" eaLnBrk="1" latinLnBrk="0" hangingPunct="1">
        <a:lnSpc>
          <a:spcPct val="100000"/>
        </a:lnSpc>
        <a:spcBef>
          <a:spcPts val="900"/>
        </a:spcBef>
        <a:buClrTx/>
        <a:buFont typeface="Arial" panose="020B0604020202020204" pitchFamily="34" charset="0"/>
        <a:buNone/>
        <a:defRPr sz="1000" b="0" kern="1200">
          <a:solidFill>
            <a:schemeClr val="tx1"/>
          </a:solidFill>
          <a:latin typeface="JPM AM Pro Medium" panose="020B0603030102020003" pitchFamily="34" charset="0"/>
          <a:ea typeface="+mn-ea"/>
          <a:cs typeface="+mn-cs"/>
        </a:defRPr>
      </a:lvl1pPr>
      <a:lvl2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2pPr>
      <a:lvl3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3pPr>
      <a:lvl4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4pPr>
      <a:lvl5pPr marL="538163"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5pPr>
      <a:lvl6pPr marL="0" indent="0" algn="l" defTabSz="685800" rtl="0" eaLnBrk="1" latinLnBrk="0" hangingPunct="1">
        <a:lnSpc>
          <a:spcPct val="100000"/>
        </a:lnSpc>
        <a:spcBef>
          <a:spcPts val="300"/>
        </a:spcBef>
        <a:buClrTx/>
        <a:buFont typeface="Arial" panose="020B0604020202020204" pitchFamily="34" charset="0"/>
        <a:buNone/>
        <a:defRPr sz="800"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8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8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800" kern="1200">
          <a:solidFill>
            <a:schemeClr val="tx1"/>
          </a:solidFill>
          <a:latin typeface="+mn-lt"/>
          <a:ea typeface="+mn-ea"/>
          <a:cs typeface="+mn-cs"/>
        </a:defRPr>
      </a:lvl9pPr>
    </p:bodyStyle>
    <p:otherStyle>
      <a:defPPr>
        <a:defRPr lang="en-US"/>
      </a:defPPr>
      <a:lvl1pPr marL="0" algn="l" defTabSz="685800" rtl="0" eaLnBrk="1" latinLnBrk="0" hangingPunct="1">
        <a:defRPr sz="1000" kern="1200">
          <a:solidFill>
            <a:schemeClr val="tx1"/>
          </a:solidFill>
          <a:latin typeface="+mn-lt"/>
          <a:ea typeface="+mn-ea"/>
          <a:cs typeface="+mn-cs"/>
        </a:defRPr>
      </a:lvl1pPr>
      <a:lvl2pPr marL="342900" algn="l" defTabSz="685800" rtl="0" eaLnBrk="1" latinLnBrk="0" hangingPunct="1">
        <a:defRPr sz="1000" kern="1200">
          <a:solidFill>
            <a:schemeClr val="tx1"/>
          </a:solidFill>
          <a:latin typeface="+mn-lt"/>
          <a:ea typeface="+mn-ea"/>
          <a:cs typeface="+mn-cs"/>
        </a:defRPr>
      </a:lvl2pPr>
      <a:lvl3pPr marL="685800" algn="l" defTabSz="685800" rtl="0" eaLnBrk="1" latinLnBrk="0" hangingPunct="1">
        <a:defRPr sz="1000" kern="1200">
          <a:solidFill>
            <a:schemeClr val="tx1"/>
          </a:solidFill>
          <a:latin typeface="+mn-lt"/>
          <a:ea typeface="+mn-ea"/>
          <a:cs typeface="+mn-cs"/>
        </a:defRPr>
      </a:lvl3pPr>
      <a:lvl4pPr marL="1028700" algn="l" defTabSz="685800" rtl="0" eaLnBrk="1" latinLnBrk="0" hangingPunct="1">
        <a:defRPr sz="1000" kern="1200">
          <a:solidFill>
            <a:schemeClr val="tx1"/>
          </a:solidFill>
          <a:latin typeface="+mn-lt"/>
          <a:ea typeface="+mn-ea"/>
          <a:cs typeface="+mn-cs"/>
        </a:defRPr>
      </a:lvl4pPr>
      <a:lvl5pPr marL="1371600" algn="l" defTabSz="685800" rtl="0" eaLnBrk="1" latinLnBrk="0" hangingPunct="1">
        <a:defRPr sz="1000" kern="1200">
          <a:solidFill>
            <a:schemeClr val="tx1"/>
          </a:solidFill>
          <a:latin typeface="+mn-lt"/>
          <a:ea typeface="+mn-ea"/>
          <a:cs typeface="+mn-cs"/>
        </a:defRPr>
      </a:lvl5pPr>
      <a:lvl6pPr marL="1714500" algn="l" defTabSz="685800" rtl="0" eaLnBrk="1" latinLnBrk="0" hangingPunct="1">
        <a:defRPr sz="1000" kern="1200">
          <a:solidFill>
            <a:schemeClr val="tx1"/>
          </a:solidFill>
          <a:latin typeface="+mn-lt"/>
          <a:ea typeface="+mn-ea"/>
          <a:cs typeface="+mn-cs"/>
        </a:defRPr>
      </a:lvl6pPr>
      <a:lvl7pPr marL="2057400" algn="l" defTabSz="685800" rtl="0" eaLnBrk="1" latinLnBrk="0" hangingPunct="1">
        <a:defRPr sz="1000" kern="1200">
          <a:solidFill>
            <a:schemeClr val="tx1"/>
          </a:solidFill>
          <a:latin typeface="+mn-lt"/>
          <a:ea typeface="+mn-ea"/>
          <a:cs typeface="+mn-cs"/>
        </a:defRPr>
      </a:lvl7pPr>
      <a:lvl8pPr marL="2400300" algn="l" defTabSz="685800" rtl="0" eaLnBrk="1" latinLnBrk="0" hangingPunct="1">
        <a:defRPr sz="1000" kern="1200">
          <a:solidFill>
            <a:schemeClr val="tx1"/>
          </a:solidFill>
          <a:latin typeface="+mn-lt"/>
          <a:ea typeface="+mn-ea"/>
          <a:cs typeface="+mn-cs"/>
        </a:defRPr>
      </a:lvl8pPr>
      <a:lvl9pPr marL="2743200" algn="l" defTabSz="685800" rtl="0" eaLnBrk="1" latinLnBrk="0" hangingPunct="1">
        <a:defRPr sz="10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1">
          <p15:clr>
            <a:srgbClr val="F26B43"/>
          </p15:clr>
        </p15:guide>
        <p15:guide id="2" pos="5630">
          <p15:clr>
            <a:srgbClr val="F26B43"/>
          </p15:clr>
        </p15:guide>
        <p15:guide id="4" orient="horz" pos="3917">
          <p15:clr>
            <a:srgbClr val="F26B43"/>
          </p15:clr>
        </p15:guide>
        <p15:guide id="5" orient="horz" pos="552">
          <p15:clr>
            <a:srgbClr val="F26B43"/>
          </p15:clr>
        </p15:guide>
        <p15:guide id="6" orient="horz" pos="4197">
          <p15:clr>
            <a:srgbClr val="F26B43"/>
          </p15:clr>
        </p15:guide>
        <p15:guide id="7" pos="480">
          <p15:clr>
            <a:srgbClr val="F26B43"/>
          </p15:clr>
        </p15:guide>
        <p15:guide id="12" orient="horz" pos="3642">
          <p15:clr>
            <a:srgbClr val="F26B43"/>
          </p15:clr>
        </p15:guide>
        <p15:guide id="13" orient="horz" pos="759">
          <p15:clr>
            <a:srgbClr val="F26B43"/>
          </p15:clr>
        </p15:guide>
        <p15:guide id="15" orient="horz" pos="4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8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8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8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8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8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8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8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8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8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8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0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8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8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8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84.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8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84.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84.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8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8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8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82.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8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84.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8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84.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82.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82.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82.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80.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82.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9.xml"/><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0.xml"/><Relationship Id="rId1" Type="http://schemas.openxmlformats.org/officeDocument/2006/relationships/slideLayout" Target="../slideLayouts/slideLayout82.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84.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BEEC544-C693-A44F-AF55-2E3FD8FB562B}"/>
              </a:ext>
            </a:extLst>
          </p:cNvPr>
          <p:cNvSpPr>
            <a:spLocks noGrp="1"/>
          </p:cNvSpPr>
          <p:nvPr>
            <p:ph type="body" sz="quarter" idx="23"/>
          </p:nvPr>
        </p:nvSpPr>
        <p:spPr>
          <a:xfrm>
            <a:off x="762000" y="302400"/>
            <a:ext cx="5381625" cy="619200"/>
          </a:xfrm>
        </p:spPr>
        <p:txBody>
          <a:bodyPr/>
          <a:lstStyle/>
          <a:p>
            <a:r>
              <a:rPr lang="en-US" dirty="0"/>
              <a:t>Retirement Insights</a:t>
            </a:r>
          </a:p>
        </p:txBody>
      </p:sp>
      <p:sp>
        <p:nvSpPr>
          <p:cNvPr id="5" name="Title 4">
            <a:extLst>
              <a:ext uri="{FF2B5EF4-FFF2-40B4-BE49-F238E27FC236}">
                <a16:creationId xmlns:a16="http://schemas.microsoft.com/office/drawing/2014/main" id="{2F36CBA4-7B95-8A45-971B-70DF9E2EE03B}"/>
              </a:ext>
            </a:extLst>
          </p:cNvPr>
          <p:cNvSpPr>
            <a:spLocks noGrp="1"/>
          </p:cNvSpPr>
          <p:nvPr>
            <p:ph type="ctrTitle"/>
          </p:nvPr>
        </p:nvSpPr>
        <p:spPr>
          <a:xfrm>
            <a:off x="761999" y="2234997"/>
            <a:ext cx="5395913" cy="2031907"/>
          </a:xfrm>
        </p:spPr>
        <p:txBody>
          <a:bodyPr/>
          <a:lstStyle/>
          <a:p>
            <a:r>
              <a:rPr lang="en-US" dirty="0"/>
              <a:t>Guide to Retirement</a:t>
            </a:r>
          </a:p>
        </p:txBody>
      </p:sp>
      <p:sp>
        <p:nvSpPr>
          <p:cNvPr id="6" name="Subtitle 5">
            <a:extLst>
              <a:ext uri="{FF2B5EF4-FFF2-40B4-BE49-F238E27FC236}">
                <a16:creationId xmlns:a16="http://schemas.microsoft.com/office/drawing/2014/main" id="{BA7FB479-9BE5-C04E-8DE3-394F0258399D}"/>
              </a:ext>
            </a:extLst>
          </p:cNvPr>
          <p:cNvSpPr>
            <a:spLocks noGrp="1"/>
          </p:cNvSpPr>
          <p:nvPr>
            <p:ph type="subTitle" idx="1"/>
          </p:nvPr>
        </p:nvSpPr>
        <p:spPr>
          <a:xfrm>
            <a:off x="761999" y="5102455"/>
            <a:ext cx="5395913" cy="825816"/>
          </a:xfrm>
        </p:spPr>
        <p:txBody>
          <a:bodyPr/>
          <a:lstStyle/>
          <a:p>
            <a:r>
              <a:rPr lang="en-US" sz="3600" b="1" dirty="0"/>
              <a:t>2023</a:t>
            </a:r>
          </a:p>
        </p:txBody>
      </p:sp>
    </p:spTree>
    <p:extLst>
      <p:ext uri="{BB962C8B-B14F-4D97-AF65-F5344CB8AC3E}">
        <p14:creationId xmlns:p14="http://schemas.microsoft.com/office/powerpoint/2010/main" val="2304819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2.0 Act of 2022: broadening access to more people and increasing savings</a:t>
            </a:r>
          </a:p>
        </p:txBody>
      </p:sp>
      <p:sp>
        <p:nvSpPr>
          <p:cNvPr id="8" name="Rectangle: Rounded Corners 8">
            <a:extLst>
              <a:ext uri="{FF2B5EF4-FFF2-40B4-BE49-F238E27FC236}">
                <a16:creationId xmlns:a16="http://schemas.microsoft.com/office/drawing/2014/main" id="{FACB7413-4B3C-0044-B3C3-E1FE34405DAA}"/>
              </a:ext>
            </a:extLst>
          </p:cNvPr>
          <p:cNvSpPr/>
          <p:nvPr/>
        </p:nvSpPr>
        <p:spPr>
          <a:xfrm rot="16200000">
            <a:off x="-447374" y="1854406"/>
            <a:ext cx="1531975" cy="234000"/>
          </a:xfrm>
          <a:prstGeom prst="roundRect">
            <a:avLst>
              <a:gd name="adj" fmla="val 50000"/>
            </a:avLst>
          </a:prstGeom>
          <a:solidFill>
            <a:schemeClr val="accent4"/>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Retirement Landscape</a:t>
            </a:r>
          </a:p>
        </p:txBody>
      </p:sp>
      <p:sp>
        <p:nvSpPr>
          <p:cNvPr id="9" name="Text Placeholder 3"/>
          <p:cNvSpPr txBox="1">
            <a:spLocks/>
          </p:cNvSpPr>
          <p:nvPr/>
        </p:nvSpPr>
        <p:spPr>
          <a:xfrm>
            <a:off x="645456" y="6799044"/>
            <a:ext cx="6721792" cy="873760"/>
          </a:xfrm>
          <a:prstGeom prst="rect">
            <a:avLst/>
          </a:prstGeom>
        </p:spPr>
        <p:txBody>
          <a:bodyPr/>
          <a:lstStyle>
            <a:lvl1pPr marL="0" indent="0" algn="l" defTabSz="685800" rtl="0" eaLnBrk="1" latinLnBrk="0" hangingPunct="1">
              <a:lnSpc>
                <a:spcPct val="100000"/>
              </a:lnSpc>
              <a:spcBef>
                <a:spcPts val="900"/>
              </a:spcBef>
              <a:buClrTx/>
              <a:buFont typeface="Arial" panose="020B0604020202020204" pitchFamily="34" charset="0"/>
              <a:buNone/>
              <a:defRPr sz="1000" b="0" kern="1200">
                <a:solidFill>
                  <a:schemeClr val="tx1"/>
                </a:solidFill>
                <a:latin typeface="JPM AM Pro Medium" panose="020B0603030102020003" pitchFamily="34" charset="0"/>
                <a:ea typeface="+mn-ea"/>
                <a:cs typeface="+mn-cs"/>
              </a:defRPr>
            </a:lvl1pPr>
            <a:lvl2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2pPr>
            <a:lvl3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3pPr>
            <a:lvl4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4pPr>
            <a:lvl5pPr marL="538163"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5pPr>
            <a:lvl6pPr marL="0" indent="0" algn="l" defTabSz="685800" rtl="0" eaLnBrk="1" latinLnBrk="0" hangingPunct="1">
              <a:lnSpc>
                <a:spcPct val="100000"/>
              </a:lnSpc>
              <a:spcBef>
                <a:spcPts val="300"/>
              </a:spcBef>
              <a:buClrTx/>
              <a:buFont typeface="Arial" panose="020B0604020202020204" pitchFamily="34" charset="0"/>
              <a:buNone/>
              <a:defRPr sz="800"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8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8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000000"/>
              </a:solidFill>
              <a:effectLst/>
              <a:uLnTx/>
              <a:uFillTx/>
              <a:latin typeface="JPM AM Pro Light"/>
              <a:ea typeface="+mn-ea"/>
              <a:cs typeface="+mn-cs"/>
            </a:endParaRPr>
          </a:p>
        </p:txBody>
      </p:sp>
      <p:sp>
        <p:nvSpPr>
          <p:cNvPr id="34"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10</a:t>
            </a:r>
          </a:p>
        </p:txBody>
      </p:sp>
      <p:sp>
        <p:nvSpPr>
          <p:cNvPr id="43" name="Date Placeholder 29">
            <a:extLst>
              <a:ext uri="{FF2B5EF4-FFF2-40B4-BE49-F238E27FC236}">
                <a16:creationId xmlns:a16="http://schemas.microsoft.com/office/drawing/2014/main" id="{FDC4E3E3-5E2D-42D7-98B2-3FC6C1D58F62}"/>
              </a:ext>
            </a:extLst>
          </p:cNvPr>
          <p:cNvSpPr txBox="1">
            <a:spLocks/>
          </p:cNvSpPr>
          <p:nvPr/>
        </p:nvSpPr>
        <p:spPr>
          <a:xfrm>
            <a:off x="7709220" y="645871"/>
            <a:ext cx="60007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pic>
        <p:nvPicPr>
          <p:cNvPr id="13" name="Picture 12">
            <a:extLst>
              <a:ext uri="{FF2B5EF4-FFF2-40B4-BE49-F238E27FC236}">
                <a16:creationId xmlns:a16="http://schemas.microsoft.com/office/drawing/2014/main" id="{C62FB5FE-F1C3-4A7E-AC34-217375D62E4E}"/>
              </a:ext>
            </a:extLst>
          </p:cNvPr>
          <p:cNvPicPr>
            <a:picLocks noChangeAspect="1"/>
          </p:cNvPicPr>
          <p:nvPr/>
        </p:nvPicPr>
        <p:blipFill>
          <a:blip r:embed="rId3"/>
          <a:stretch>
            <a:fillRect/>
          </a:stretch>
        </p:blipFill>
        <p:spPr>
          <a:xfrm>
            <a:off x="674765" y="1215599"/>
            <a:ext cx="7724301" cy="5425910"/>
          </a:xfrm>
          <a:prstGeom prst="rect">
            <a:avLst/>
          </a:prstGeom>
        </p:spPr>
      </p:pic>
    </p:spTree>
    <p:extLst>
      <p:ext uri="{BB962C8B-B14F-4D97-AF65-F5344CB8AC3E}">
        <p14:creationId xmlns:p14="http://schemas.microsoft.com/office/powerpoint/2010/main" val="1101824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2.0 Act of 2022: new tax implications</a:t>
            </a:r>
          </a:p>
        </p:txBody>
      </p:sp>
      <p:sp>
        <p:nvSpPr>
          <p:cNvPr id="8" name="Rectangle: Rounded Corners 8">
            <a:extLst>
              <a:ext uri="{FF2B5EF4-FFF2-40B4-BE49-F238E27FC236}">
                <a16:creationId xmlns:a16="http://schemas.microsoft.com/office/drawing/2014/main" id="{FACB7413-4B3C-0044-B3C3-E1FE34405DAA}"/>
              </a:ext>
            </a:extLst>
          </p:cNvPr>
          <p:cNvSpPr/>
          <p:nvPr/>
        </p:nvSpPr>
        <p:spPr>
          <a:xfrm rot="16200000">
            <a:off x="-447374" y="1854406"/>
            <a:ext cx="1531975" cy="234000"/>
          </a:xfrm>
          <a:prstGeom prst="roundRect">
            <a:avLst>
              <a:gd name="adj" fmla="val 50000"/>
            </a:avLst>
          </a:prstGeom>
          <a:solidFill>
            <a:schemeClr val="accent4"/>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Retirement Landscape</a:t>
            </a:r>
          </a:p>
        </p:txBody>
      </p:sp>
      <p:sp>
        <p:nvSpPr>
          <p:cNvPr id="9" name="Text Placeholder 3"/>
          <p:cNvSpPr txBox="1">
            <a:spLocks/>
          </p:cNvSpPr>
          <p:nvPr/>
        </p:nvSpPr>
        <p:spPr>
          <a:xfrm>
            <a:off x="645456" y="6799044"/>
            <a:ext cx="6721792" cy="873760"/>
          </a:xfrm>
          <a:prstGeom prst="rect">
            <a:avLst/>
          </a:prstGeom>
        </p:spPr>
        <p:txBody>
          <a:bodyPr/>
          <a:lstStyle>
            <a:lvl1pPr marL="0" indent="0" algn="l" defTabSz="685800" rtl="0" eaLnBrk="1" latinLnBrk="0" hangingPunct="1">
              <a:lnSpc>
                <a:spcPct val="100000"/>
              </a:lnSpc>
              <a:spcBef>
                <a:spcPts val="900"/>
              </a:spcBef>
              <a:buClrTx/>
              <a:buFont typeface="Arial" panose="020B0604020202020204" pitchFamily="34" charset="0"/>
              <a:buNone/>
              <a:defRPr sz="1000" b="0" kern="1200">
                <a:solidFill>
                  <a:schemeClr val="tx1"/>
                </a:solidFill>
                <a:latin typeface="JPM AM Pro Medium" panose="020B0603030102020003" pitchFamily="34" charset="0"/>
                <a:ea typeface="+mn-ea"/>
                <a:cs typeface="+mn-cs"/>
              </a:defRPr>
            </a:lvl1pPr>
            <a:lvl2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2pPr>
            <a:lvl3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3pPr>
            <a:lvl4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4pPr>
            <a:lvl5pPr marL="538163"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5pPr>
            <a:lvl6pPr marL="0" indent="0" algn="l" defTabSz="685800" rtl="0" eaLnBrk="1" latinLnBrk="0" hangingPunct="1">
              <a:lnSpc>
                <a:spcPct val="100000"/>
              </a:lnSpc>
              <a:spcBef>
                <a:spcPts val="300"/>
              </a:spcBef>
              <a:buClrTx/>
              <a:buFont typeface="Arial" panose="020B0604020202020204" pitchFamily="34" charset="0"/>
              <a:buNone/>
              <a:defRPr sz="800"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8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8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000000"/>
              </a:solidFill>
              <a:effectLst/>
              <a:uLnTx/>
              <a:uFillTx/>
              <a:latin typeface="JPM AM Pro Light"/>
              <a:ea typeface="+mn-ea"/>
              <a:cs typeface="+mn-cs"/>
            </a:endParaRPr>
          </a:p>
        </p:txBody>
      </p:sp>
      <p:sp>
        <p:nvSpPr>
          <p:cNvPr id="34"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11</a:t>
            </a:r>
          </a:p>
        </p:txBody>
      </p:sp>
      <p:sp>
        <p:nvSpPr>
          <p:cNvPr id="40" name="Date Placeholder 29">
            <a:extLst>
              <a:ext uri="{FF2B5EF4-FFF2-40B4-BE49-F238E27FC236}">
                <a16:creationId xmlns:a16="http://schemas.microsoft.com/office/drawing/2014/main" id="{B1C78ED4-8DC1-4E9E-B5A2-DCADE22DD594}"/>
              </a:ext>
            </a:extLst>
          </p:cNvPr>
          <p:cNvSpPr txBox="1">
            <a:spLocks/>
          </p:cNvSpPr>
          <p:nvPr/>
        </p:nvSpPr>
        <p:spPr>
          <a:xfrm>
            <a:off x="7727951" y="656763"/>
            <a:ext cx="60007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GTR</a:t>
            </a:r>
          </a:p>
        </p:txBody>
      </p:sp>
      <p:pic>
        <p:nvPicPr>
          <p:cNvPr id="13" name="Picture 12">
            <a:extLst>
              <a:ext uri="{FF2B5EF4-FFF2-40B4-BE49-F238E27FC236}">
                <a16:creationId xmlns:a16="http://schemas.microsoft.com/office/drawing/2014/main" id="{642476AC-A60E-4842-BCD9-127866F78B14}"/>
              </a:ext>
            </a:extLst>
          </p:cNvPr>
          <p:cNvPicPr>
            <a:picLocks noChangeAspect="1"/>
          </p:cNvPicPr>
          <p:nvPr/>
        </p:nvPicPr>
        <p:blipFill>
          <a:blip r:embed="rId3"/>
          <a:stretch>
            <a:fillRect/>
          </a:stretch>
        </p:blipFill>
        <p:spPr>
          <a:xfrm>
            <a:off x="680753" y="1213467"/>
            <a:ext cx="7754784" cy="5425910"/>
          </a:xfrm>
          <a:prstGeom prst="rect">
            <a:avLst/>
          </a:prstGeom>
        </p:spPr>
      </p:pic>
    </p:spTree>
    <p:extLst>
      <p:ext uri="{BB962C8B-B14F-4D97-AF65-F5344CB8AC3E}">
        <p14:creationId xmlns:p14="http://schemas.microsoft.com/office/powerpoint/2010/main" val="2586900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Security </a:t>
            </a:r>
            <a:r>
              <a:rPr lang="en-US"/>
              <a:t>timing trade-offs</a:t>
            </a:r>
            <a:endParaRPr lang="en-US" dirty="0"/>
          </a:p>
        </p:txBody>
      </p:sp>
      <p:sp>
        <p:nvSpPr>
          <p:cNvPr id="4" name="Date Placeholder 3"/>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8" name="Rectangle: Rounded Corners 8">
            <a:extLst>
              <a:ext uri="{FF2B5EF4-FFF2-40B4-BE49-F238E27FC236}">
                <a16:creationId xmlns:a16="http://schemas.microsoft.com/office/drawing/2014/main" id="{FACB7413-4B3C-0044-B3C3-E1FE34405DAA}"/>
              </a:ext>
            </a:extLst>
          </p:cNvPr>
          <p:cNvSpPr/>
          <p:nvPr/>
        </p:nvSpPr>
        <p:spPr>
          <a:xfrm rot="16200000">
            <a:off x="-447374" y="1854406"/>
            <a:ext cx="1531975" cy="234000"/>
          </a:xfrm>
          <a:prstGeom prst="roundRect">
            <a:avLst>
              <a:gd name="adj" fmla="val 50000"/>
            </a:avLst>
          </a:prstGeom>
          <a:solidFill>
            <a:schemeClr val="accent4"/>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Retirement Landscape</a:t>
            </a:r>
          </a:p>
        </p:txBody>
      </p:sp>
      <p:sp>
        <p:nvSpPr>
          <p:cNvPr id="9" name="Text Placeholder 3"/>
          <p:cNvSpPr txBox="1">
            <a:spLocks/>
          </p:cNvSpPr>
          <p:nvPr/>
        </p:nvSpPr>
        <p:spPr>
          <a:xfrm>
            <a:off x="645456" y="6799044"/>
            <a:ext cx="6721792" cy="873760"/>
          </a:xfrm>
          <a:prstGeom prst="rect">
            <a:avLst/>
          </a:prstGeom>
        </p:spPr>
        <p:txBody>
          <a:bodyPr/>
          <a:lstStyle>
            <a:lvl1pPr marL="0" indent="0" algn="l" defTabSz="685800" rtl="0" eaLnBrk="1" latinLnBrk="0" hangingPunct="1">
              <a:lnSpc>
                <a:spcPct val="100000"/>
              </a:lnSpc>
              <a:spcBef>
                <a:spcPts val="900"/>
              </a:spcBef>
              <a:buClrTx/>
              <a:buFont typeface="Arial" panose="020B0604020202020204" pitchFamily="34" charset="0"/>
              <a:buNone/>
              <a:defRPr sz="1000" b="0" kern="1200">
                <a:solidFill>
                  <a:schemeClr val="tx1"/>
                </a:solidFill>
                <a:latin typeface="JPM AM Pro Medium" panose="020B0603030102020003" pitchFamily="34" charset="0"/>
                <a:ea typeface="+mn-ea"/>
                <a:cs typeface="+mn-cs"/>
              </a:defRPr>
            </a:lvl1pPr>
            <a:lvl2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2pPr>
            <a:lvl3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3pPr>
            <a:lvl4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4pPr>
            <a:lvl5pPr marL="538163"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5pPr>
            <a:lvl6pPr marL="0" indent="0" algn="l" defTabSz="685800" rtl="0" eaLnBrk="1" latinLnBrk="0" hangingPunct="1">
              <a:lnSpc>
                <a:spcPct val="100000"/>
              </a:lnSpc>
              <a:spcBef>
                <a:spcPts val="300"/>
              </a:spcBef>
              <a:buClrTx/>
              <a:buFont typeface="Arial" panose="020B0604020202020204" pitchFamily="34" charset="0"/>
              <a:buNone/>
              <a:defRPr sz="800"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8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8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000000"/>
              </a:solidFill>
              <a:effectLst/>
              <a:uLnTx/>
              <a:uFillTx/>
              <a:latin typeface="JPM AM Pro Light"/>
              <a:ea typeface="+mn-ea"/>
              <a:cs typeface="+mn-cs"/>
            </a:endParaRPr>
          </a:p>
        </p:txBody>
      </p:sp>
      <p:sp>
        <p:nvSpPr>
          <p:cNvPr id="76"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cap="all" dirty="0">
                <a:solidFill>
                  <a:srgbClr val="000000"/>
                </a:solidFill>
                <a:latin typeface="JPM AM Pro Light" panose="020B0303040103020003" pitchFamily="34" charset="0"/>
              </a:rPr>
              <a:t>12</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pic>
        <p:nvPicPr>
          <p:cNvPr id="83" name="Picture 82">
            <a:extLst>
              <a:ext uri="{FF2B5EF4-FFF2-40B4-BE49-F238E27FC236}">
                <a16:creationId xmlns:a16="http://schemas.microsoft.com/office/drawing/2014/main" id="{FFBF55B7-1518-4FDA-947F-AFC2C428365E}"/>
              </a:ext>
            </a:extLst>
          </p:cNvPr>
          <p:cNvPicPr>
            <a:picLocks noChangeAspect="1"/>
          </p:cNvPicPr>
          <p:nvPr/>
        </p:nvPicPr>
        <p:blipFill>
          <a:blip r:embed="rId3"/>
          <a:stretch>
            <a:fillRect/>
          </a:stretch>
        </p:blipFill>
        <p:spPr>
          <a:xfrm>
            <a:off x="675495" y="1117655"/>
            <a:ext cx="8266892" cy="5608806"/>
          </a:xfrm>
          <a:prstGeom prst="rect">
            <a:avLst/>
          </a:prstGeom>
        </p:spPr>
      </p:pic>
    </p:spTree>
    <p:extLst>
      <p:ext uri="{BB962C8B-B14F-4D97-AF65-F5344CB8AC3E}">
        <p14:creationId xmlns:p14="http://schemas.microsoft.com/office/powerpoint/2010/main" val="4071377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a:xfrm>
            <a:off x="762000" y="316396"/>
            <a:ext cx="6544235" cy="617836"/>
          </a:xfrm>
        </p:spPr>
        <p:txBody>
          <a:bodyPr/>
          <a:lstStyle/>
          <a:p>
            <a:r>
              <a:rPr lang="en-US" dirty="0"/>
              <a:t>Claiming Social Security: decision tree</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10"/>
          </p:nvPr>
        </p:nvSpPr>
        <p:spPr>
          <a:xfrm>
            <a:off x="7836824" y="645871"/>
            <a:ext cx="4724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91" name="Rectangle: Rounded Corners 8">
            <a:extLst>
              <a:ext uri="{FF2B5EF4-FFF2-40B4-BE49-F238E27FC236}">
                <a16:creationId xmlns:a16="http://schemas.microsoft.com/office/drawing/2014/main" id="{C8E7F033-D261-4218-B224-022E02364B5C}"/>
              </a:ext>
            </a:extLst>
          </p:cNvPr>
          <p:cNvSpPr/>
          <p:nvPr/>
        </p:nvSpPr>
        <p:spPr>
          <a:xfrm rot="16200000">
            <a:off x="-448961" y="1854408"/>
            <a:ext cx="1531975" cy="234000"/>
          </a:xfrm>
          <a:prstGeom prst="roundRect">
            <a:avLst>
              <a:gd name="adj" fmla="val 50000"/>
            </a:avLst>
          </a:prstGeom>
          <a:solidFill>
            <a:schemeClr val="accent4"/>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Retirement Landscape</a:t>
            </a:r>
          </a:p>
        </p:txBody>
      </p:sp>
      <p:sp>
        <p:nvSpPr>
          <p:cNvPr id="92"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13</a:t>
            </a:r>
          </a:p>
        </p:txBody>
      </p:sp>
      <p:pic>
        <p:nvPicPr>
          <p:cNvPr id="6" name="Picture 5">
            <a:extLst>
              <a:ext uri="{FF2B5EF4-FFF2-40B4-BE49-F238E27FC236}">
                <a16:creationId xmlns:a16="http://schemas.microsoft.com/office/drawing/2014/main" id="{0642435C-CC01-418F-BBD2-80EE0EEDA240}"/>
              </a:ext>
            </a:extLst>
          </p:cNvPr>
          <p:cNvPicPr>
            <a:picLocks noChangeAspect="1"/>
          </p:cNvPicPr>
          <p:nvPr/>
        </p:nvPicPr>
        <p:blipFill>
          <a:blip r:embed="rId3"/>
          <a:stretch>
            <a:fillRect/>
          </a:stretch>
        </p:blipFill>
        <p:spPr>
          <a:xfrm>
            <a:off x="762000" y="1205420"/>
            <a:ext cx="8303472" cy="5560034"/>
          </a:xfrm>
          <a:prstGeom prst="rect">
            <a:avLst/>
          </a:prstGeom>
        </p:spPr>
      </p:pic>
    </p:spTree>
    <p:extLst>
      <p:ext uri="{BB962C8B-B14F-4D97-AF65-F5344CB8AC3E}">
        <p14:creationId xmlns:p14="http://schemas.microsoft.com/office/powerpoint/2010/main" val="1025407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a:xfrm>
            <a:off x="762000" y="316396"/>
            <a:ext cx="6544235" cy="617836"/>
          </a:xfrm>
        </p:spPr>
        <p:txBody>
          <a:bodyPr/>
          <a:lstStyle/>
          <a:p>
            <a:r>
              <a:rPr lang="en-US" dirty="0"/>
              <a:t>Maximizing Social Security benefits: maximum earner</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a:xfrm>
            <a:off x="7836824" y="645871"/>
            <a:ext cx="4724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11" name="Rectangle: Rounded Corners 8">
            <a:extLst>
              <a:ext uri="{FF2B5EF4-FFF2-40B4-BE49-F238E27FC236}">
                <a16:creationId xmlns:a16="http://schemas.microsoft.com/office/drawing/2014/main" id="{FACB7413-4B3C-0044-B3C3-E1FE34405DAA}"/>
              </a:ext>
            </a:extLst>
          </p:cNvPr>
          <p:cNvSpPr/>
          <p:nvPr/>
        </p:nvSpPr>
        <p:spPr>
          <a:xfrm rot="16200000">
            <a:off x="-447374" y="1854406"/>
            <a:ext cx="1531975" cy="234000"/>
          </a:xfrm>
          <a:prstGeom prst="roundRect">
            <a:avLst>
              <a:gd name="adj" fmla="val 50000"/>
            </a:avLst>
          </a:prstGeom>
          <a:solidFill>
            <a:schemeClr val="accent4"/>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Retirement Landscape</a:t>
            </a:r>
          </a:p>
        </p:txBody>
      </p:sp>
      <p:sp>
        <p:nvSpPr>
          <p:cNvPr id="69"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14</a:t>
            </a:r>
          </a:p>
        </p:txBody>
      </p:sp>
      <p:pic>
        <p:nvPicPr>
          <p:cNvPr id="10" name="Picture 9">
            <a:extLst>
              <a:ext uri="{FF2B5EF4-FFF2-40B4-BE49-F238E27FC236}">
                <a16:creationId xmlns:a16="http://schemas.microsoft.com/office/drawing/2014/main" id="{E67D5ACE-4223-48D3-9DA3-6CC6F35288D2}"/>
              </a:ext>
            </a:extLst>
          </p:cNvPr>
          <p:cNvPicPr>
            <a:picLocks noChangeAspect="1"/>
          </p:cNvPicPr>
          <p:nvPr/>
        </p:nvPicPr>
        <p:blipFill>
          <a:blip r:embed="rId3"/>
          <a:stretch>
            <a:fillRect/>
          </a:stretch>
        </p:blipFill>
        <p:spPr>
          <a:xfrm>
            <a:off x="575853" y="1109918"/>
            <a:ext cx="8352244" cy="5614903"/>
          </a:xfrm>
          <a:prstGeom prst="rect">
            <a:avLst/>
          </a:prstGeom>
        </p:spPr>
      </p:pic>
    </p:spTree>
    <p:extLst>
      <p:ext uri="{BB962C8B-B14F-4D97-AF65-F5344CB8AC3E}">
        <p14:creationId xmlns:p14="http://schemas.microsoft.com/office/powerpoint/2010/main" val="151559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p:txBody>
          <a:bodyPr/>
          <a:lstStyle/>
          <a:p>
            <a:r>
              <a:rPr lang="en-US" dirty="0"/>
              <a:t>Social Security benefit claiming considerations</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11" name="Rectangle: Rounded Corners 8">
            <a:extLst>
              <a:ext uri="{FF2B5EF4-FFF2-40B4-BE49-F238E27FC236}">
                <a16:creationId xmlns:a16="http://schemas.microsoft.com/office/drawing/2014/main" id="{FACB7413-4B3C-0044-B3C3-E1FE34405DAA}"/>
              </a:ext>
            </a:extLst>
          </p:cNvPr>
          <p:cNvSpPr/>
          <p:nvPr/>
        </p:nvSpPr>
        <p:spPr>
          <a:xfrm rot="16200000">
            <a:off x="-447374" y="1854406"/>
            <a:ext cx="1531975" cy="234000"/>
          </a:xfrm>
          <a:prstGeom prst="roundRect">
            <a:avLst>
              <a:gd name="adj" fmla="val 50000"/>
            </a:avLst>
          </a:prstGeom>
          <a:solidFill>
            <a:schemeClr val="accent4"/>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Retirement Landscape</a:t>
            </a:r>
          </a:p>
        </p:txBody>
      </p:sp>
      <p:sp>
        <p:nvSpPr>
          <p:cNvPr id="90"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15</a:t>
            </a:r>
          </a:p>
        </p:txBody>
      </p:sp>
      <p:pic>
        <p:nvPicPr>
          <p:cNvPr id="12" name="Picture 11">
            <a:extLst>
              <a:ext uri="{FF2B5EF4-FFF2-40B4-BE49-F238E27FC236}">
                <a16:creationId xmlns:a16="http://schemas.microsoft.com/office/drawing/2014/main" id="{B4E084D3-17D6-4102-9BAE-FEB75FB9A0A3}"/>
              </a:ext>
            </a:extLst>
          </p:cNvPr>
          <p:cNvPicPr>
            <a:picLocks noChangeAspect="1"/>
          </p:cNvPicPr>
          <p:nvPr/>
        </p:nvPicPr>
        <p:blipFill>
          <a:blip r:embed="rId3"/>
          <a:stretch>
            <a:fillRect/>
          </a:stretch>
        </p:blipFill>
        <p:spPr>
          <a:xfrm>
            <a:off x="655206" y="1123773"/>
            <a:ext cx="8266892" cy="5614903"/>
          </a:xfrm>
          <a:prstGeom prst="rect">
            <a:avLst/>
          </a:prstGeom>
        </p:spPr>
      </p:pic>
    </p:spTree>
    <p:extLst>
      <p:ext uri="{BB962C8B-B14F-4D97-AF65-F5344CB8AC3E}">
        <p14:creationId xmlns:p14="http://schemas.microsoft.com/office/powerpoint/2010/main" val="418131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p:txBody>
          <a:bodyPr/>
          <a:lstStyle/>
          <a:p>
            <a:r>
              <a:rPr lang="en-US" dirty="0"/>
              <a:t>Retirement savings checkpoints</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96" name="Rectangle: Rounded Corners 7">
            <a:extLst>
              <a:ext uri="{FF2B5EF4-FFF2-40B4-BE49-F238E27FC236}">
                <a16:creationId xmlns:a16="http://schemas.microsoft.com/office/drawing/2014/main" id="{EAC30E39-CC9B-418A-9CF5-EE116B4152F4}"/>
              </a:ext>
            </a:extLst>
          </p:cNvPr>
          <p:cNvSpPr/>
          <p:nvPr/>
        </p:nvSpPr>
        <p:spPr>
          <a:xfrm rot="16200000">
            <a:off x="-334786" y="2395393"/>
            <a:ext cx="1306800" cy="234000"/>
          </a:xfrm>
          <a:prstGeom prst="roundRect">
            <a:avLst>
              <a:gd name="adj" fmla="val 50000"/>
            </a:avLst>
          </a:prstGeom>
          <a:solidFill>
            <a:schemeClr val="accent2"/>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Saving</a:t>
            </a:r>
          </a:p>
        </p:txBody>
      </p:sp>
      <p:sp>
        <p:nvSpPr>
          <p:cNvPr id="17" name="Subtitle 2">
            <a:extLst>
              <a:ext uri="{FF2B5EF4-FFF2-40B4-BE49-F238E27FC236}">
                <a16:creationId xmlns:a16="http://schemas.microsoft.com/office/drawing/2014/main" id="{D2293902-D064-0F4D-83F5-7FB668BD7F6F}"/>
              </a:ext>
            </a:extLst>
          </p:cNvPr>
          <p:cNvSpPr>
            <a:spLocks noGrp="1"/>
          </p:cNvSpPr>
          <p:nvPr>
            <p:ph type="subTitle" idx="24"/>
          </p:nvPr>
        </p:nvSpPr>
        <p:spPr>
          <a:xfrm>
            <a:off x="5754387" y="653802"/>
            <a:ext cx="1861261" cy="365760"/>
          </a:xfrm>
        </p:spPr>
        <p:txBody>
          <a:bodyPr/>
          <a:lstStyle/>
          <a:p>
            <a:pPr algn="r"/>
            <a:r>
              <a:rPr lang="en-US" dirty="0"/>
              <a:t>Household income ≤$90k</a:t>
            </a:r>
          </a:p>
          <a:p>
            <a:pPr lvl="1" algn="r"/>
            <a:r>
              <a:rPr lang="en-US" dirty="0"/>
              <a:t>Annual savings rate: 5%</a:t>
            </a:r>
          </a:p>
          <a:p>
            <a:pPr algn="r"/>
            <a:endParaRPr lang="en-US" dirty="0"/>
          </a:p>
        </p:txBody>
      </p:sp>
      <p:sp>
        <p:nvSpPr>
          <p:cNvPr id="14"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16</a:t>
            </a:r>
          </a:p>
        </p:txBody>
      </p:sp>
      <p:pic>
        <p:nvPicPr>
          <p:cNvPr id="7" name="Picture 6">
            <a:extLst>
              <a:ext uri="{FF2B5EF4-FFF2-40B4-BE49-F238E27FC236}">
                <a16:creationId xmlns:a16="http://schemas.microsoft.com/office/drawing/2014/main" id="{C2CD851F-0928-473E-A476-3242A32D8A90}"/>
              </a:ext>
            </a:extLst>
          </p:cNvPr>
          <p:cNvPicPr>
            <a:picLocks noChangeAspect="1"/>
          </p:cNvPicPr>
          <p:nvPr/>
        </p:nvPicPr>
        <p:blipFill>
          <a:blip r:embed="rId3"/>
          <a:stretch>
            <a:fillRect/>
          </a:stretch>
        </p:blipFill>
        <p:spPr>
          <a:xfrm>
            <a:off x="679494" y="1143158"/>
            <a:ext cx="8248603" cy="5602710"/>
          </a:xfrm>
          <a:prstGeom prst="rect">
            <a:avLst/>
          </a:prstGeom>
        </p:spPr>
      </p:pic>
    </p:spTree>
    <p:extLst>
      <p:ext uri="{BB962C8B-B14F-4D97-AF65-F5344CB8AC3E}">
        <p14:creationId xmlns:p14="http://schemas.microsoft.com/office/powerpoint/2010/main" val="4052713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p:txBody>
          <a:bodyPr/>
          <a:lstStyle/>
          <a:p>
            <a:r>
              <a:rPr lang="en-US" dirty="0"/>
              <a:t>Retirement savings checkpoints</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96" name="Rectangle: Rounded Corners 7">
            <a:extLst>
              <a:ext uri="{FF2B5EF4-FFF2-40B4-BE49-F238E27FC236}">
                <a16:creationId xmlns:a16="http://schemas.microsoft.com/office/drawing/2014/main" id="{EAC30E39-CC9B-418A-9CF5-EE116B4152F4}"/>
              </a:ext>
            </a:extLst>
          </p:cNvPr>
          <p:cNvSpPr/>
          <p:nvPr/>
        </p:nvSpPr>
        <p:spPr>
          <a:xfrm rot="16200000">
            <a:off x="-334786" y="2395393"/>
            <a:ext cx="1306800" cy="234000"/>
          </a:xfrm>
          <a:prstGeom prst="roundRect">
            <a:avLst>
              <a:gd name="adj" fmla="val 50000"/>
            </a:avLst>
          </a:prstGeom>
          <a:solidFill>
            <a:schemeClr val="accent2"/>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Saving</a:t>
            </a:r>
          </a:p>
        </p:txBody>
      </p:sp>
      <p:sp>
        <p:nvSpPr>
          <p:cNvPr id="12" name="Subtitle 2">
            <a:extLst>
              <a:ext uri="{FF2B5EF4-FFF2-40B4-BE49-F238E27FC236}">
                <a16:creationId xmlns:a16="http://schemas.microsoft.com/office/drawing/2014/main" id="{1B8CCA49-3F2E-4663-BA63-8CD19803A834}"/>
              </a:ext>
            </a:extLst>
          </p:cNvPr>
          <p:cNvSpPr txBox="1">
            <a:spLocks/>
          </p:cNvSpPr>
          <p:nvPr/>
        </p:nvSpPr>
        <p:spPr>
          <a:xfrm>
            <a:off x="5362575" y="662946"/>
            <a:ext cx="2253074" cy="365760"/>
          </a:xfrm>
          <a:prstGeom prst="rect">
            <a:avLst/>
          </a:prstGeom>
        </p:spPr>
        <p:txBody>
          <a:bodyPr vert="horz" lIns="0" tIns="0" rIns="0" bIns="0" spcCol="182880" rtlCol="0">
            <a:noAutofit/>
          </a:bodyPr>
          <a:lstStyle>
            <a:lvl1pPr marL="0" indent="0" algn="l" defTabSz="685800" rtl="0" eaLnBrk="1" latinLnBrk="0" hangingPunct="1">
              <a:lnSpc>
                <a:spcPct val="99000"/>
              </a:lnSpc>
              <a:spcBef>
                <a:spcPts val="0"/>
              </a:spcBef>
              <a:buClrTx/>
              <a:buFont typeface="Arial" panose="020B0604020202020204" pitchFamily="34" charset="0"/>
              <a:buNone/>
              <a:defRPr sz="1200" b="0" kern="1200" cap="none" baseline="0">
                <a:solidFill>
                  <a:schemeClr val="tx1"/>
                </a:solidFill>
                <a:latin typeface="JPM AM Pro Medium" panose="020B0603030102020003" pitchFamily="34" charset="0"/>
                <a:ea typeface="+mn-ea"/>
                <a:cs typeface="+mn-cs"/>
              </a:defRPr>
            </a:lvl1pPr>
            <a:lvl2pPr marL="0" indent="0" algn="l" defTabSz="685800" rtl="0" eaLnBrk="1" latinLnBrk="0" hangingPunct="1">
              <a:lnSpc>
                <a:spcPct val="99000"/>
              </a:lnSpc>
              <a:spcBef>
                <a:spcPts val="0"/>
              </a:spcBef>
              <a:buClrTx/>
              <a:buFont typeface="Arial" panose="020B0604020202020204" pitchFamily="34" charset="0"/>
              <a:buNone/>
              <a:defRPr sz="1000" b="0" kern="1200" cap="none" baseline="0">
                <a:solidFill>
                  <a:schemeClr val="tx1"/>
                </a:solidFill>
                <a:latin typeface="JPM AM Pro Light" panose="020B0303040103020003" pitchFamily="34" charset="0"/>
                <a:ea typeface="+mn-ea"/>
                <a:cs typeface="+mn-cs"/>
              </a:defRPr>
            </a:lvl2pPr>
            <a:lvl3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3pPr>
            <a:lvl4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4pPr>
            <a:lvl5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5pPr>
            <a:lvl6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6pPr>
            <a:lvl7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7pPr>
            <a:lvl8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8pPr>
            <a:lvl9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9pPr>
          </a:lstStyle>
          <a:p>
            <a:pPr marL="0" marR="0" lvl="0" indent="0" algn="r" defTabSz="685800" rtl="0" eaLnBrk="1" fontAlgn="auto" latinLnBrk="0" hangingPunct="1">
              <a:lnSpc>
                <a:spcPct val="99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JPM AM Pro Medium" panose="020B0603030102020003" pitchFamily="34" charset="0"/>
                <a:ea typeface="+mn-ea"/>
                <a:cs typeface="+mn-cs"/>
              </a:rPr>
              <a:t>Household income ≥$100k</a:t>
            </a:r>
          </a:p>
          <a:p>
            <a:pPr marL="0" marR="0" lvl="1" indent="0" algn="r" defTabSz="685800" rtl="0" eaLnBrk="1" fontAlgn="auto" latinLnBrk="0" hangingPunct="1">
              <a:lnSpc>
                <a:spcPct val="99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000000"/>
                </a:solidFill>
                <a:effectLst/>
                <a:uLnTx/>
                <a:uFillTx/>
                <a:latin typeface="JPM AM Pro Light" panose="020B0303040103020003" pitchFamily="34" charset="0"/>
                <a:ea typeface="+mn-ea"/>
                <a:cs typeface="+mn-cs"/>
              </a:rPr>
              <a:t>Annual savings rate: 10%</a:t>
            </a:r>
          </a:p>
          <a:p>
            <a:pPr marL="0" marR="0" lvl="0" indent="0" algn="r" defTabSz="685800" rtl="0" eaLnBrk="1" fontAlgn="auto" latinLnBrk="0" hangingPunct="1">
              <a:lnSpc>
                <a:spcPct val="99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0000"/>
              </a:solidFill>
              <a:effectLst/>
              <a:uLnTx/>
              <a:uFillTx/>
              <a:latin typeface="JPM AM Pro Medium" panose="020B0603030102020003" pitchFamily="34" charset="0"/>
              <a:ea typeface="+mn-ea"/>
              <a:cs typeface="+mn-cs"/>
            </a:endParaRPr>
          </a:p>
        </p:txBody>
      </p:sp>
      <p:sp>
        <p:nvSpPr>
          <p:cNvPr id="13"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17</a:t>
            </a:r>
          </a:p>
        </p:txBody>
      </p:sp>
      <p:pic>
        <p:nvPicPr>
          <p:cNvPr id="7" name="Picture 6">
            <a:extLst>
              <a:ext uri="{FF2B5EF4-FFF2-40B4-BE49-F238E27FC236}">
                <a16:creationId xmlns:a16="http://schemas.microsoft.com/office/drawing/2014/main" id="{5655E122-4476-4EB7-819A-1EA6D1207087}"/>
              </a:ext>
            </a:extLst>
          </p:cNvPr>
          <p:cNvPicPr>
            <a:picLocks noChangeAspect="1"/>
          </p:cNvPicPr>
          <p:nvPr/>
        </p:nvPicPr>
        <p:blipFill>
          <a:blip r:embed="rId3"/>
          <a:stretch>
            <a:fillRect/>
          </a:stretch>
        </p:blipFill>
        <p:spPr>
          <a:xfrm>
            <a:off x="679928" y="1140677"/>
            <a:ext cx="8248603" cy="5608806"/>
          </a:xfrm>
          <a:prstGeom prst="rect">
            <a:avLst/>
          </a:prstGeom>
        </p:spPr>
      </p:pic>
    </p:spTree>
    <p:extLst>
      <p:ext uri="{BB962C8B-B14F-4D97-AF65-F5344CB8AC3E}">
        <p14:creationId xmlns:p14="http://schemas.microsoft.com/office/powerpoint/2010/main" val="1275799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a:xfrm>
            <a:off x="762000" y="316396"/>
            <a:ext cx="6544235" cy="617836"/>
          </a:xfrm>
        </p:spPr>
        <p:txBody>
          <a:bodyPr/>
          <a:lstStyle/>
          <a:p>
            <a:r>
              <a:rPr lang="en-US" dirty="0"/>
              <a:t>Income replacement needs vary by household income</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a:xfrm>
            <a:off x="7836824" y="645871"/>
            <a:ext cx="4724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28" name="Rectangle: Rounded Corners 27">
            <a:extLst>
              <a:ext uri="{FF2B5EF4-FFF2-40B4-BE49-F238E27FC236}">
                <a16:creationId xmlns:a16="http://schemas.microsoft.com/office/drawing/2014/main" id="{35FF99E4-9C83-4DBE-B61B-5CDAE6C26608}"/>
              </a:ext>
            </a:extLst>
          </p:cNvPr>
          <p:cNvSpPr/>
          <p:nvPr/>
        </p:nvSpPr>
        <p:spPr>
          <a:xfrm rot="16200000">
            <a:off x="-334800" y="2395393"/>
            <a:ext cx="1306800" cy="234000"/>
          </a:xfrm>
          <a:prstGeom prst="roundRect">
            <a:avLst>
              <a:gd name="adj" fmla="val 50000"/>
            </a:avLst>
          </a:prstGeom>
          <a:solidFill>
            <a:schemeClr val="accent2"/>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Saving</a:t>
            </a:r>
          </a:p>
        </p:txBody>
      </p:sp>
      <p:sp>
        <p:nvSpPr>
          <p:cNvPr id="10"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18</a:t>
            </a:r>
          </a:p>
        </p:txBody>
      </p:sp>
      <p:pic>
        <p:nvPicPr>
          <p:cNvPr id="8" name="Picture 7">
            <a:extLst>
              <a:ext uri="{FF2B5EF4-FFF2-40B4-BE49-F238E27FC236}">
                <a16:creationId xmlns:a16="http://schemas.microsoft.com/office/drawing/2014/main" id="{44514132-AEC9-4664-B449-99A4B727341A}"/>
              </a:ext>
            </a:extLst>
          </p:cNvPr>
          <p:cNvPicPr>
            <a:picLocks noChangeAspect="1"/>
          </p:cNvPicPr>
          <p:nvPr/>
        </p:nvPicPr>
        <p:blipFill>
          <a:blip r:embed="rId3"/>
          <a:stretch>
            <a:fillRect/>
          </a:stretch>
        </p:blipFill>
        <p:spPr>
          <a:xfrm>
            <a:off x="680269" y="1116307"/>
            <a:ext cx="8266892" cy="5608806"/>
          </a:xfrm>
          <a:prstGeom prst="rect">
            <a:avLst/>
          </a:prstGeom>
        </p:spPr>
      </p:pic>
    </p:spTree>
    <p:extLst>
      <p:ext uri="{BB962C8B-B14F-4D97-AF65-F5344CB8AC3E}">
        <p14:creationId xmlns:p14="http://schemas.microsoft.com/office/powerpoint/2010/main" val="715088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a:xfrm>
            <a:off x="762000" y="316396"/>
            <a:ext cx="6544235" cy="617836"/>
          </a:xfrm>
        </p:spPr>
        <p:txBody>
          <a:bodyPr/>
          <a:lstStyle/>
          <a:p>
            <a:r>
              <a:rPr lang="en-US" dirty="0"/>
              <a:t>Annual savings needed if starting today</a:t>
            </a:r>
            <a:endParaRPr lang="en-US" sz="1400" dirty="0"/>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a:xfrm>
            <a:off x="7836824" y="645871"/>
            <a:ext cx="4724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96" name="Rectangle: Rounded Corners 7">
            <a:extLst>
              <a:ext uri="{FF2B5EF4-FFF2-40B4-BE49-F238E27FC236}">
                <a16:creationId xmlns:a16="http://schemas.microsoft.com/office/drawing/2014/main" id="{EAC30E39-CC9B-418A-9CF5-EE116B4152F4}"/>
              </a:ext>
            </a:extLst>
          </p:cNvPr>
          <p:cNvSpPr/>
          <p:nvPr/>
        </p:nvSpPr>
        <p:spPr>
          <a:xfrm rot="16200000">
            <a:off x="-334786" y="2395393"/>
            <a:ext cx="1306800" cy="234000"/>
          </a:xfrm>
          <a:prstGeom prst="roundRect">
            <a:avLst>
              <a:gd name="adj" fmla="val 50000"/>
            </a:avLst>
          </a:prstGeom>
          <a:solidFill>
            <a:schemeClr val="accent2"/>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Saving</a:t>
            </a:r>
          </a:p>
        </p:txBody>
      </p:sp>
      <p:sp>
        <p:nvSpPr>
          <p:cNvPr id="16" name="Subtitle 2">
            <a:extLst>
              <a:ext uri="{FF2B5EF4-FFF2-40B4-BE49-F238E27FC236}">
                <a16:creationId xmlns:a16="http://schemas.microsoft.com/office/drawing/2014/main" id="{1B8CCA49-3F2E-4663-BA63-8CD19803A834}"/>
              </a:ext>
            </a:extLst>
          </p:cNvPr>
          <p:cNvSpPr txBox="1">
            <a:spLocks/>
          </p:cNvSpPr>
          <p:nvPr/>
        </p:nvSpPr>
        <p:spPr>
          <a:xfrm>
            <a:off x="5373726" y="731859"/>
            <a:ext cx="2253074" cy="365760"/>
          </a:xfrm>
          <a:prstGeom prst="rect">
            <a:avLst/>
          </a:prstGeom>
        </p:spPr>
        <p:txBody>
          <a:bodyPr vert="horz" lIns="0" tIns="0" rIns="0" bIns="0" spcCol="182880" rtlCol="0">
            <a:noAutofit/>
          </a:bodyPr>
          <a:lstStyle>
            <a:lvl1pPr marL="0" indent="0" algn="l" defTabSz="685800" rtl="0" eaLnBrk="1" latinLnBrk="0" hangingPunct="1">
              <a:lnSpc>
                <a:spcPct val="99000"/>
              </a:lnSpc>
              <a:spcBef>
                <a:spcPts val="0"/>
              </a:spcBef>
              <a:buClrTx/>
              <a:buFont typeface="Arial" panose="020B0604020202020204" pitchFamily="34" charset="0"/>
              <a:buNone/>
              <a:defRPr sz="1200" b="0" kern="1200" cap="none" baseline="0">
                <a:solidFill>
                  <a:schemeClr val="tx1"/>
                </a:solidFill>
                <a:latin typeface="JPM AM Pro Medium" panose="020B0603030102020003" pitchFamily="34" charset="0"/>
                <a:ea typeface="+mn-ea"/>
                <a:cs typeface="+mn-cs"/>
              </a:defRPr>
            </a:lvl1pPr>
            <a:lvl2pPr marL="0" indent="0" algn="l" defTabSz="685800" rtl="0" eaLnBrk="1" latinLnBrk="0" hangingPunct="1">
              <a:lnSpc>
                <a:spcPct val="99000"/>
              </a:lnSpc>
              <a:spcBef>
                <a:spcPts val="0"/>
              </a:spcBef>
              <a:buClrTx/>
              <a:buFont typeface="Arial" panose="020B0604020202020204" pitchFamily="34" charset="0"/>
              <a:buNone/>
              <a:defRPr sz="1000" b="0" kern="1200" cap="none" baseline="0">
                <a:solidFill>
                  <a:schemeClr val="tx1"/>
                </a:solidFill>
                <a:latin typeface="JPM AM Pro Light" panose="020B0303040103020003" pitchFamily="34" charset="0"/>
                <a:ea typeface="+mn-ea"/>
                <a:cs typeface="+mn-cs"/>
              </a:defRPr>
            </a:lvl2pPr>
            <a:lvl3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3pPr>
            <a:lvl4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4pPr>
            <a:lvl5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5pPr>
            <a:lvl6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6pPr>
            <a:lvl7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7pPr>
            <a:lvl8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8pPr>
            <a:lvl9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9pPr>
          </a:lstStyle>
          <a:p>
            <a:pPr marL="0" marR="0" lvl="0" indent="0" algn="r" defTabSz="685800" rtl="0" eaLnBrk="1" fontAlgn="auto" latinLnBrk="0" hangingPunct="1">
              <a:lnSpc>
                <a:spcPct val="99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JPM AM Pro Medium" panose="020B0603030102020003" pitchFamily="34" charset="0"/>
                <a:ea typeface="+mn-ea"/>
                <a:cs typeface="+mn-cs"/>
              </a:rPr>
              <a:t>Household income ≤$90k</a:t>
            </a:r>
          </a:p>
        </p:txBody>
      </p:sp>
      <p:sp>
        <p:nvSpPr>
          <p:cNvPr id="15"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19</a:t>
            </a:r>
          </a:p>
        </p:txBody>
      </p:sp>
      <p:pic>
        <p:nvPicPr>
          <p:cNvPr id="7" name="Picture 6">
            <a:extLst>
              <a:ext uri="{FF2B5EF4-FFF2-40B4-BE49-F238E27FC236}">
                <a16:creationId xmlns:a16="http://schemas.microsoft.com/office/drawing/2014/main" id="{D1EF553B-E75D-4F31-AB8B-6941594F5087}"/>
              </a:ext>
            </a:extLst>
          </p:cNvPr>
          <p:cNvPicPr>
            <a:picLocks noChangeAspect="1"/>
          </p:cNvPicPr>
          <p:nvPr/>
        </p:nvPicPr>
        <p:blipFill>
          <a:blip r:embed="rId3"/>
          <a:stretch>
            <a:fillRect/>
          </a:stretch>
        </p:blipFill>
        <p:spPr>
          <a:xfrm>
            <a:off x="676829" y="1191058"/>
            <a:ext cx="8260796" cy="5535648"/>
          </a:xfrm>
          <a:prstGeom prst="rect">
            <a:avLst/>
          </a:prstGeom>
        </p:spPr>
      </p:pic>
    </p:spTree>
    <p:extLst>
      <p:ext uri="{BB962C8B-B14F-4D97-AF65-F5344CB8AC3E}">
        <p14:creationId xmlns:p14="http://schemas.microsoft.com/office/powerpoint/2010/main" val="2376776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2BB0-F670-4BBD-8389-227AFBFD87C9}"/>
              </a:ext>
            </a:extLst>
          </p:cNvPr>
          <p:cNvSpPr>
            <a:spLocks noGrp="1"/>
          </p:cNvSpPr>
          <p:nvPr>
            <p:ph type="title"/>
          </p:nvPr>
        </p:nvSpPr>
        <p:spPr>
          <a:xfrm>
            <a:off x="762000" y="316396"/>
            <a:ext cx="4304071" cy="617836"/>
          </a:xfrm>
        </p:spPr>
        <p:txBody>
          <a:bodyPr/>
          <a:lstStyle/>
          <a:p>
            <a:r>
              <a:rPr lang="en-US" dirty="0"/>
              <a:t>Page reference </a:t>
            </a:r>
            <a:endParaRPr lang="en-US" dirty="0">
              <a:solidFill>
                <a:srgbClr val="FF0000"/>
              </a:solidFill>
            </a:endParaRPr>
          </a:p>
        </p:txBody>
      </p:sp>
      <p:sp>
        <p:nvSpPr>
          <p:cNvPr id="9" name="Date Placeholder 8">
            <a:extLst>
              <a:ext uri="{FF2B5EF4-FFF2-40B4-BE49-F238E27FC236}">
                <a16:creationId xmlns:a16="http://schemas.microsoft.com/office/drawing/2014/main" id="{D8ECE12D-A2C0-49B3-ABF2-F10713F8D867}"/>
              </a:ext>
            </a:extLst>
          </p:cNvPr>
          <p:cNvSpPr>
            <a:spLocks noGrp="1"/>
          </p:cNvSpPr>
          <p:nvPr>
            <p:ph type="dt" sz="half" idx="10"/>
          </p:nvPr>
        </p:nvSpPr>
        <p:spPr>
          <a:xfrm>
            <a:off x="7836824" y="645871"/>
            <a:ext cx="4724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31" name="Rectangle: Rounded Corners 30">
            <a:extLst>
              <a:ext uri="{FF2B5EF4-FFF2-40B4-BE49-F238E27FC236}">
                <a16:creationId xmlns:a16="http://schemas.microsoft.com/office/drawing/2014/main" id="{6095AB62-C08D-46E9-968E-7EE3E504D9FB}"/>
              </a:ext>
            </a:extLst>
          </p:cNvPr>
          <p:cNvSpPr/>
          <p:nvPr/>
        </p:nvSpPr>
        <p:spPr>
          <a:xfrm rot="16200000">
            <a:off x="-1114936" y="1855219"/>
            <a:ext cx="1533600" cy="234000"/>
          </a:xfrm>
          <a:prstGeom prst="roundRect">
            <a:avLst>
              <a:gd name="adj" fmla="val 50000"/>
            </a:avLst>
          </a:prstGeom>
          <a:solidFill>
            <a:schemeClr val="accent4"/>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Retirement Landscape</a:t>
            </a:r>
          </a:p>
        </p:txBody>
      </p:sp>
      <p:sp>
        <p:nvSpPr>
          <p:cNvPr id="32" name="Rectangle: Rounded Corners 31">
            <a:extLst>
              <a:ext uri="{FF2B5EF4-FFF2-40B4-BE49-F238E27FC236}">
                <a16:creationId xmlns:a16="http://schemas.microsoft.com/office/drawing/2014/main" id="{E201E037-F0B3-4193-BDE3-08A1E55BC8B3}"/>
              </a:ext>
            </a:extLst>
          </p:cNvPr>
          <p:cNvSpPr/>
          <p:nvPr/>
        </p:nvSpPr>
        <p:spPr>
          <a:xfrm rot="16200000">
            <a:off x="-1001537" y="2395393"/>
            <a:ext cx="1306800" cy="234000"/>
          </a:xfrm>
          <a:prstGeom prst="roundRect">
            <a:avLst>
              <a:gd name="adj" fmla="val 50000"/>
            </a:avLst>
          </a:prstGeom>
          <a:solidFill>
            <a:schemeClr val="accent2"/>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Saving</a:t>
            </a:r>
          </a:p>
        </p:txBody>
      </p:sp>
      <p:sp>
        <p:nvSpPr>
          <p:cNvPr id="33" name="Rectangle: Rounded Corners 32">
            <a:extLst>
              <a:ext uri="{FF2B5EF4-FFF2-40B4-BE49-F238E27FC236}">
                <a16:creationId xmlns:a16="http://schemas.microsoft.com/office/drawing/2014/main" id="{D58BED48-7B9F-469C-91EC-5F2EAA4CD98F}"/>
              </a:ext>
            </a:extLst>
          </p:cNvPr>
          <p:cNvSpPr/>
          <p:nvPr/>
        </p:nvSpPr>
        <p:spPr>
          <a:xfrm rot="16200000">
            <a:off x="-1001536" y="3048970"/>
            <a:ext cx="1306801" cy="234000"/>
          </a:xfrm>
          <a:prstGeom prst="roundRect">
            <a:avLst>
              <a:gd name="adj" fmla="val 50000"/>
            </a:avLst>
          </a:prstGeom>
          <a:solidFill>
            <a:schemeClr val="accent6"/>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Spending</a:t>
            </a:r>
          </a:p>
        </p:txBody>
      </p:sp>
      <p:sp>
        <p:nvSpPr>
          <p:cNvPr id="34" name="Rectangle: Rounded Corners 33">
            <a:extLst>
              <a:ext uri="{FF2B5EF4-FFF2-40B4-BE49-F238E27FC236}">
                <a16:creationId xmlns:a16="http://schemas.microsoft.com/office/drawing/2014/main" id="{BEF64AFE-B0CF-4CF2-B968-A231831D3D82}"/>
              </a:ext>
            </a:extLst>
          </p:cNvPr>
          <p:cNvSpPr/>
          <p:nvPr/>
        </p:nvSpPr>
        <p:spPr>
          <a:xfrm rot="16200000">
            <a:off x="-1001537" y="3702543"/>
            <a:ext cx="1306801" cy="234000"/>
          </a:xfrm>
          <a:prstGeom prst="roundRect">
            <a:avLst>
              <a:gd name="adj" fmla="val 50000"/>
            </a:avLst>
          </a:prstGeom>
          <a:solidFill>
            <a:srgbClr val="007994"/>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Investing</a:t>
            </a:r>
          </a:p>
        </p:txBody>
      </p:sp>
      <p:sp>
        <p:nvSpPr>
          <p:cNvPr id="35" name="Rectangle: Rounded Corners 34">
            <a:extLst>
              <a:ext uri="{FF2B5EF4-FFF2-40B4-BE49-F238E27FC236}">
                <a16:creationId xmlns:a16="http://schemas.microsoft.com/office/drawing/2014/main" id="{544721DB-BBE6-455F-8FD9-4905113259E3}"/>
              </a:ext>
            </a:extLst>
          </p:cNvPr>
          <p:cNvSpPr/>
          <p:nvPr/>
        </p:nvSpPr>
        <p:spPr>
          <a:xfrm rot="16200000">
            <a:off x="-1094394" y="4448972"/>
            <a:ext cx="1492514" cy="234000"/>
          </a:xfrm>
          <a:prstGeom prst="roundRect">
            <a:avLst>
              <a:gd name="adj" fmla="val 50000"/>
            </a:avLst>
          </a:prstGeom>
          <a:solidFill>
            <a:srgbClr val="482880"/>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Defined Contribution</a:t>
            </a:r>
          </a:p>
        </p:txBody>
      </p:sp>
      <p:sp>
        <p:nvSpPr>
          <p:cNvPr id="36" name="Rectangle: Rounded Corners 35">
            <a:extLst>
              <a:ext uri="{FF2B5EF4-FFF2-40B4-BE49-F238E27FC236}">
                <a16:creationId xmlns:a16="http://schemas.microsoft.com/office/drawing/2014/main" id="{6B3759FB-C3E9-44D6-BC5F-855917DE5073}"/>
              </a:ext>
            </a:extLst>
          </p:cNvPr>
          <p:cNvSpPr/>
          <p:nvPr/>
        </p:nvSpPr>
        <p:spPr>
          <a:xfrm rot="16200000">
            <a:off x="-1001537" y="5009690"/>
            <a:ext cx="1306800" cy="234000"/>
          </a:xfrm>
          <a:prstGeom prst="roundRect">
            <a:avLst>
              <a:gd name="adj" fmla="val 50000"/>
            </a:avLst>
          </a:prstGeom>
          <a:solidFill>
            <a:srgbClr val="565A5D"/>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Reference</a:t>
            </a:r>
          </a:p>
        </p:txBody>
      </p:sp>
      <p:pic>
        <p:nvPicPr>
          <p:cNvPr id="6" name="Picture 5">
            <a:extLst>
              <a:ext uri="{FF2B5EF4-FFF2-40B4-BE49-F238E27FC236}">
                <a16:creationId xmlns:a16="http://schemas.microsoft.com/office/drawing/2014/main" id="{EFD48C25-04BB-4F13-A6A6-774C6D4B15E2}"/>
              </a:ext>
            </a:extLst>
          </p:cNvPr>
          <p:cNvPicPr>
            <a:picLocks noChangeAspect="1"/>
          </p:cNvPicPr>
          <p:nvPr/>
        </p:nvPicPr>
        <p:blipFill>
          <a:blip r:embed="rId3"/>
          <a:stretch>
            <a:fillRect/>
          </a:stretch>
        </p:blipFill>
        <p:spPr>
          <a:xfrm>
            <a:off x="709246" y="1155336"/>
            <a:ext cx="8876545" cy="5017443"/>
          </a:xfrm>
          <a:prstGeom prst="rect">
            <a:avLst/>
          </a:prstGeom>
        </p:spPr>
      </p:pic>
    </p:spTree>
    <p:extLst>
      <p:ext uri="{BB962C8B-B14F-4D97-AF65-F5344CB8AC3E}">
        <p14:creationId xmlns:p14="http://schemas.microsoft.com/office/powerpoint/2010/main" val="3278736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a:xfrm>
            <a:off x="762000" y="316396"/>
            <a:ext cx="6544235" cy="617836"/>
          </a:xfrm>
        </p:spPr>
        <p:txBody>
          <a:bodyPr/>
          <a:lstStyle/>
          <a:p>
            <a:r>
              <a:rPr lang="en-US" dirty="0"/>
              <a:t>Annual savings needed if starting today</a:t>
            </a:r>
            <a:endParaRPr lang="en-US" sz="1400" dirty="0"/>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a:xfrm>
            <a:off x="7836824" y="645871"/>
            <a:ext cx="4724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96" name="Rectangle: Rounded Corners 7">
            <a:extLst>
              <a:ext uri="{FF2B5EF4-FFF2-40B4-BE49-F238E27FC236}">
                <a16:creationId xmlns:a16="http://schemas.microsoft.com/office/drawing/2014/main" id="{EAC30E39-CC9B-418A-9CF5-EE116B4152F4}"/>
              </a:ext>
            </a:extLst>
          </p:cNvPr>
          <p:cNvSpPr/>
          <p:nvPr/>
        </p:nvSpPr>
        <p:spPr>
          <a:xfrm rot="16200000">
            <a:off x="-334786" y="2395393"/>
            <a:ext cx="1306800" cy="234000"/>
          </a:xfrm>
          <a:prstGeom prst="roundRect">
            <a:avLst>
              <a:gd name="adj" fmla="val 50000"/>
            </a:avLst>
          </a:prstGeom>
          <a:solidFill>
            <a:schemeClr val="accent2"/>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Saving</a:t>
            </a:r>
          </a:p>
        </p:txBody>
      </p:sp>
      <p:sp>
        <p:nvSpPr>
          <p:cNvPr id="20" name="Subtitle 2">
            <a:extLst>
              <a:ext uri="{FF2B5EF4-FFF2-40B4-BE49-F238E27FC236}">
                <a16:creationId xmlns:a16="http://schemas.microsoft.com/office/drawing/2014/main" id="{1B8CCA49-3F2E-4663-BA63-8CD19803A834}"/>
              </a:ext>
            </a:extLst>
          </p:cNvPr>
          <p:cNvSpPr txBox="1">
            <a:spLocks/>
          </p:cNvSpPr>
          <p:nvPr/>
        </p:nvSpPr>
        <p:spPr>
          <a:xfrm>
            <a:off x="5373726" y="731859"/>
            <a:ext cx="2253074" cy="365760"/>
          </a:xfrm>
          <a:prstGeom prst="rect">
            <a:avLst/>
          </a:prstGeom>
        </p:spPr>
        <p:txBody>
          <a:bodyPr vert="horz" lIns="0" tIns="0" rIns="0" bIns="0" spcCol="182880" rtlCol="0">
            <a:noAutofit/>
          </a:bodyPr>
          <a:lstStyle>
            <a:lvl1pPr marL="0" indent="0" algn="l" defTabSz="685800" rtl="0" eaLnBrk="1" latinLnBrk="0" hangingPunct="1">
              <a:lnSpc>
                <a:spcPct val="99000"/>
              </a:lnSpc>
              <a:spcBef>
                <a:spcPts val="0"/>
              </a:spcBef>
              <a:buClrTx/>
              <a:buFont typeface="Arial" panose="020B0604020202020204" pitchFamily="34" charset="0"/>
              <a:buNone/>
              <a:defRPr sz="1200" b="0" kern="1200" cap="none" baseline="0">
                <a:solidFill>
                  <a:schemeClr val="tx1"/>
                </a:solidFill>
                <a:latin typeface="JPM AM Pro Medium" panose="020B0603030102020003" pitchFamily="34" charset="0"/>
                <a:ea typeface="+mn-ea"/>
                <a:cs typeface="+mn-cs"/>
              </a:defRPr>
            </a:lvl1pPr>
            <a:lvl2pPr marL="0" indent="0" algn="l" defTabSz="685800" rtl="0" eaLnBrk="1" latinLnBrk="0" hangingPunct="1">
              <a:lnSpc>
                <a:spcPct val="99000"/>
              </a:lnSpc>
              <a:spcBef>
                <a:spcPts val="0"/>
              </a:spcBef>
              <a:buClrTx/>
              <a:buFont typeface="Arial" panose="020B0604020202020204" pitchFamily="34" charset="0"/>
              <a:buNone/>
              <a:defRPr sz="1000" b="0" kern="1200" cap="none" baseline="0">
                <a:solidFill>
                  <a:schemeClr val="tx1"/>
                </a:solidFill>
                <a:latin typeface="JPM AM Pro Light" panose="020B0303040103020003" pitchFamily="34" charset="0"/>
                <a:ea typeface="+mn-ea"/>
                <a:cs typeface="+mn-cs"/>
              </a:defRPr>
            </a:lvl2pPr>
            <a:lvl3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3pPr>
            <a:lvl4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4pPr>
            <a:lvl5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5pPr>
            <a:lvl6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6pPr>
            <a:lvl7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7pPr>
            <a:lvl8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8pPr>
            <a:lvl9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9pPr>
          </a:lstStyle>
          <a:p>
            <a:pPr marL="0" marR="0" lvl="0" indent="0" algn="r" defTabSz="685800" rtl="0" eaLnBrk="1" fontAlgn="auto" latinLnBrk="0" hangingPunct="1">
              <a:lnSpc>
                <a:spcPct val="99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JPM AM Pro Medium" panose="020B0603030102020003" pitchFamily="34" charset="0"/>
                <a:ea typeface="+mn-ea"/>
                <a:cs typeface="+mn-cs"/>
              </a:rPr>
              <a:t>Household income ≥$100k</a:t>
            </a:r>
          </a:p>
        </p:txBody>
      </p:sp>
      <p:sp>
        <p:nvSpPr>
          <p:cNvPr id="13"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cap="all" dirty="0">
                <a:solidFill>
                  <a:srgbClr val="000000"/>
                </a:solidFill>
                <a:latin typeface="JPM AM Pro Light" panose="020B0303040103020003" pitchFamily="34" charset="0"/>
              </a:rPr>
              <a:t>20</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pic>
        <p:nvPicPr>
          <p:cNvPr id="7" name="Picture 6">
            <a:extLst>
              <a:ext uri="{FF2B5EF4-FFF2-40B4-BE49-F238E27FC236}">
                <a16:creationId xmlns:a16="http://schemas.microsoft.com/office/drawing/2014/main" id="{5BC6D414-A410-4C5F-8F45-B1E35E41A4BF}"/>
              </a:ext>
            </a:extLst>
          </p:cNvPr>
          <p:cNvPicPr>
            <a:picLocks noChangeAspect="1"/>
          </p:cNvPicPr>
          <p:nvPr/>
        </p:nvPicPr>
        <p:blipFill>
          <a:blip r:embed="rId3"/>
          <a:stretch>
            <a:fillRect/>
          </a:stretch>
        </p:blipFill>
        <p:spPr>
          <a:xfrm>
            <a:off x="678153" y="1191058"/>
            <a:ext cx="8260796" cy="5535648"/>
          </a:xfrm>
          <a:prstGeom prst="rect">
            <a:avLst/>
          </a:prstGeom>
        </p:spPr>
      </p:pic>
    </p:spTree>
    <p:extLst>
      <p:ext uri="{BB962C8B-B14F-4D97-AF65-F5344CB8AC3E}">
        <p14:creationId xmlns:p14="http://schemas.microsoft.com/office/powerpoint/2010/main" val="2895398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p:txBody>
          <a:bodyPr/>
          <a:lstStyle/>
          <a:p>
            <a:r>
              <a:rPr lang="en-US" dirty="0"/>
              <a:t>Historical annual savings rate</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28" name="Rectangle: Rounded Corners 27">
            <a:extLst>
              <a:ext uri="{FF2B5EF4-FFF2-40B4-BE49-F238E27FC236}">
                <a16:creationId xmlns:a16="http://schemas.microsoft.com/office/drawing/2014/main" id="{35FF99E4-9C83-4DBE-B61B-5CDAE6C26608}"/>
              </a:ext>
            </a:extLst>
          </p:cNvPr>
          <p:cNvSpPr/>
          <p:nvPr/>
        </p:nvSpPr>
        <p:spPr>
          <a:xfrm rot="16200000">
            <a:off x="-334800" y="2395393"/>
            <a:ext cx="1306800" cy="234000"/>
          </a:xfrm>
          <a:prstGeom prst="roundRect">
            <a:avLst>
              <a:gd name="adj" fmla="val 50000"/>
            </a:avLst>
          </a:prstGeom>
          <a:solidFill>
            <a:schemeClr val="accent2"/>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Saving</a:t>
            </a:r>
          </a:p>
        </p:txBody>
      </p:sp>
      <p:sp>
        <p:nvSpPr>
          <p:cNvPr id="13"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cap="all" dirty="0">
                <a:solidFill>
                  <a:srgbClr val="000000"/>
                </a:solidFill>
                <a:latin typeface="JPM AM Pro Light" panose="020B0303040103020003" pitchFamily="34" charset="0"/>
              </a:rPr>
              <a:t>21</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pic>
        <p:nvPicPr>
          <p:cNvPr id="10" name="Picture 9">
            <a:extLst>
              <a:ext uri="{FF2B5EF4-FFF2-40B4-BE49-F238E27FC236}">
                <a16:creationId xmlns:a16="http://schemas.microsoft.com/office/drawing/2014/main" id="{B505DC7E-D527-40C2-BB22-5062FCB59525}"/>
              </a:ext>
            </a:extLst>
          </p:cNvPr>
          <p:cNvPicPr>
            <a:picLocks noChangeAspect="1"/>
          </p:cNvPicPr>
          <p:nvPr/>
        </p:nvPicPr>
        <p:blipFill>
          <a:blip r:embed="rId3"/>
          <a:stretch>
            <a:fillRect/>
          </a:stretch>
        </p:blipFill>
        <p:spPr>
          <a:xfrm>
            <a:off x="669455" y="1106009"/>
            <a:ext cx="8260796" cy="5614903"/>
          </a:xfrm>
          <a:prstGeom prst="rect">
            <a:avLst/>
          </a:prstGeom>
        </p:spPr>
      </p:pic>
    </p:spTree>
    <p:extLst>
      <p:ext uri="{BB962C8B-B14F-4D97-AF65-F5344CB8AC3E}">
        <p14:creationId xmlns:p14="http://schemas.microsoft.com/office/powerpoint/2010/main" val="4124216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p:txBody>
          <a:bodyPr/>
          <a:lstStyle/>
          <a:p>
            <a:r>
              <a:rPr lang="en-US" dirty="0"/>
              <a:t>Benefit of saving and investing early</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24"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cap="all" dirty="0">
                <a:solidFill>
                  <a:srgbClr val="000000"/>
                </a:solidFill>
                <a:latin typeface="JPM AM Pro Light" panose="020B0303040103020003" pitchFamily="34" charset="0"/>
              </a:rPr>
              <a:t>22</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22" name="Rectangle: Rounded Corners 21">
            <a:extLst>
              <a:ext uri="{FF2B5EF4-FFF2-40B4-BE49-F238E27FC236}">
                <a16:creationId xmlns:a16="http://schemas.microsoft.com/office/drawing/2014/main" id="{994EDE6F-6DEB-4BF0-A9A3-4897C936D0DA}"/>
              </a:ext>
            </a:extLst>
          </p:cNvPr>
          <p:cNvSpPr/>
          <p:nvPr/>
        </p:nvSpPr>
        <p:spPr>
          <a:xfrm rot="16200000">
            <a:off x="-334800" y="2395393"/>
            <a:ext cx="1306800" cy="234000"/>
          </a:xfrm>
          <a:prstGeom prst="roundRect">
            <a:avLst>
              <a:gd name="adj" fmla="val 50000"/>
            </a:avLst>
          </a:prstGeom>
          <a:solidFill>
            <a:schemeClr val="accent2"/>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Saving</a:t>
            </a:r>
          </a:p>
        </p:txBody>
      </p:sp>
      <p:pic>
        <p:nvPicPr>
          <p:cNvPr id="10" name="Picture 9">
            <a:extLst>
              <a:ext uri="{FF2B5EF4-FFF2-40B4-BE49-F238E27FC236}">
                <a16:creationId xmlns:a16="http://schemas.microsoft.com/office/drawing/2014/main" id="{C2E28450-512A-4FA7-B29E-FF253C2F5123}"/>
              </a:ext>
            </a:extLst>
          </p:cNvPr>
          <p:cNvPicPr>
            <a:picLocks noChangeAspect="1"/>
          </p:cNvPicPr>
          <p:nvPr/>
        </p:nvPicPr>
        <p:blipFill>
          <a:blip r:embed="rId3"/>
          <a:stretch>
            <a:fillRect/>
          </a:stretch>
        </p:blipFill>
        <p:spPr>
          <a:xfrm>
            <a:off x="672565" y="1113383"/>
            <a:ext cx="8266892" cy="5614903"/>
          </a:xfrm>
          <a:prstGeom prst="rect">
            <a:avLst/>
          </a:prstGeom>
        </p:spPr>
      </p:pic>
    </p:spTree>
    <p:extLst>
      <p:ext uri="{BB962C8B-B14F-4D97-AF65-F5344CB8AC3E}">
        <p14:creationId xmlns:p14="http://schemas.microsoft.com/office/powerpoint/2010/main" val="4080734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3312355-C142-46F3-9C91-24E3EC123E30}"/>
              </a:ext>
            </a:extLst>
          </p:cNvPr>
          <p:cNvSpPr>
            <a:spLocks noGrp="1"/>
          </p:cNvSpPr>
          <p:nvPr>
            <p:ph type="title"/>
          </p:nvPr>
        </p:nvSpPr>
        <p:spPr/>
        <p:txBody>
          <a:bodyPr/>
          <a:lstStyle/>
          <a:p>
            <a:r>
              <a:rPr lang="en-GB" dirty="0"/>
              <a:t>Evaluate a Roth at different life stages</a:t>
            </a:r>
            <a:endParaRPr lang="en-US" dirty="0"/>
          </a:p>
        </p:txBody>
      </p:sp>
      <p:sp>
        <p:nvSpPr>
          <p:cNvPr id="6" name="Date Placeholder 5">
            <a:extLst>
              <a:ext uri="{FF2B5EF4-FFF2-40B4-BE49-F238E27FC236}">
                <a16:creationId xmlns:a16="http://schemas.microsoft.com/office/drawing/2014/main" id="{A91EE6DA-FA20-42A5-8563-04D8620927F6}"/>
              </a:ext>
            </a:extLst>
          </p:cNvPr>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37" name="Rectangle: Rounded Corners 36">
            <a:extLst>
              <a:ext uri="{FF2B5EF4-FFF2-40B4-BE49-F238E27FC236}">
                <a16:creationId xmlns:a16="http://schemas.microsoft.com/office/drawing/2014/main" id="{488C3193-8546-4337-816A-66CFB638013A}"/>
              </a:ext>
            </a:extLst>
          </p:cNvPr>
          <p:cNvSpPr/>
          <p:nvPr/>
        </p:nvSpPr>
        <p:spPr>
          <a:xfrm rot="16200000">
            <a:off x="-334800" y="2395393"/>
            <a:ext cx="1306800" cy="234000"/>
          </a:xfrm>
          <a:prstGeom prst="roundRect">
            <a:avLst>
              <a:gd name="adj" fmla="val 50000"/>
            </a:avLst>
          </a:prstGeom>
          <a:solidFill>
            <a:schemeClr val="accent2"/>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Saving</a:t>
            </a:r>
          </a:p>
        </p:txBody>
      </p:sp>
      <p:sp>
        <p:nvSpPr>
          <p:cNvPr id="46"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23</a:t>
            </a:r>
          </a:p>
        </p:txBody>
      </p:sp>
      <p:pic>
        <p:nvPicPr>
          <p:cNvPr id="23" name="Picture 22">
            <a:extLst>
              <a:ext uri="{FF2B5EF4-FFF2-40B4-BE49-F238E27FC236}">
                <a16:creationId xmlns:a16="http://schemas.microsoft.com/office/drawing/2014/main" id="{EA8497F1-DC6F-41D7-A5D0-E45C5C2383D9}"/>
              </a:ext>
            </a:extLst>
          </p:cNvPr>
          <p:cNvPicPr>
            <a:picLocks noChangeAspect="1"/>
          </p:cNvPicPr>
          <p:nvPr/>
        </p:nvPicPr>
        <p:blipFill>
          <a:blip r:embed="rId3"/>
          <a:stretch>
            <a:fillRect/>
          </a:stretch>
        </p:blipFill>
        <p:spPr>
          <a:xfrm>
            <a:off x="673339" y="1107928"/>
            <a:ext cx="8266892" cy="5608806"/>
          </a:xfrm>
          <a:prstGeom prst="rect">
            <a:avLst/>
          </a:prstGeom>
        </p:spPr>
      </p:pic>
    </p:spTree>
    <p:extLst>
      <p:ext uri="{BB962C8B-B14F-4D97-AF65-F5344CB8AC3E}">
        <p14:creationId xmlns:p14="http://schemas.microsoft.com/office/powerpoint/2010/main" val="3292572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p:txBody>
          <a:bodyPr/>
          <a:lstStyle/>
          <a:p>
            <a:r>
              <a:rPr lang="en-US" dirty="0"/>
              <a:t>Maximizing an HSA for health care expenses</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28" name="Rectangle: Rounded Corners 27">
            <a:extLst>
              <a:ext uri="{FF2B5EF4-FFF2-40B4-BE49-F238E27FC236}">
                <a16:creationId xmlns:a16="http://schemas.microsoft.com/office/drawing/2014/main" id="{35FF99E4-9C83-4DBE-B61B-5CDAE6C26608}"/>
              </a:ext>
            </a:extLst>
          </p:cNvPr>
          <p:cNvSpPr/>
          <p:nvPr/>
        </p:nvSpPr>
        <p:spPr>
          <a:xfrm rot="16200000">
            <a:off x="-334800" y="2395393"/>
            <a:ext cx="1306800" cy="234000"/>
          </a:xfrm>
          <a:prstGeom prst="roundRect">
            <a:avLst>
              <a:gd name="adj" fmla="val 50000"/>
            </a:avLst>
          </a:prstGeom>
          <a:solidFill>
            <a:schemeClr val="accent2"/>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Saving</a:t>
            </a:r>
          </a:p>
        </p:txBody>
      </p:sp>
      <p:sp>
        <p:nvSpPr>
          <p:cNvPr id="22"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24</a:t>
            </a:r>
          </a:p>
        </p:txBody>
      </p:sp>
      <p:pic>
        <p:nvPicPr>
          <p:cNvPr id="12" name="Picture 11">
            <a:extLst>
              <a:ext uri="{FF2B5EF4-FFF2-40B4-BE49-F238E27FC236}">
                <a16:creationId xmlns:a16="http://schemas.microsoft.com/office/drawing/2014/main" id="{2707928C-0D62-4010-8EAE-36B44A54E117}"/>
              </a:ext>
            </a:extLst>
          </p:cNvPr>
          <p:cNvPicPr>
            <a:picLocks noChangeAspect="1"/>
          </p:cNvPicPr>
          <p:nvPr/>
        </p:nvPicPr>
        <p:blipFill>
          <a:blip r:embed="rId3"/>
          <a:stretch>
            <a:fillRect/>
          </a:stretch>
        </p:blipFill>
        <p:spPr>
          <a:xfrm>
            <a:off x="675508" y="1113383"/>
            <a:ext cx="8266892" cy="5614903"/>
          </a:xfrm>
          <a:prstGeom prst="rect">
            <a:avLst/>
          </a:prstGeom>
        </p:spPr>
      </p:pic>
    </p:spTree>
    <p:extLst>
      <p:ext uri="{BB962C8B-B14F-4D97-AF65-F5344CB8AC3E}">
        <p14:creationId xmlns:p14="http://schemas.microsoft.com/office/powerpoint/2010/main" val="315548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p:txBody>
          <a:bodyPr/>
          <a:lstStyle/>
          <a:p>
            <a:r>
              <a:rPr lang="en-US" dirty="0"/>
              <a:t>Diversified sources of retirement funding</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11" name="Rectangle: Rounded Corners 8">
            <a:extLst>
              <a:ext uri="{FF2B5EF4-FFF2-40B4-BE49-F238E27FC236}">
                <a16:creationId xmlns:a16="http://schemas.microsoft.com/office/drawing/2014/main" id="{69F257BD-6C64-405E-B958-B9E31E846E3D}"/>
              </a:ext>
            </a:extLst>
          </p:cNvPr>
          <p:cNvSpPr/>
          <p:nvPr/>
        </p:nvSpPr>
        <p:spPr>
          <a:xfrm rot="16200000">
            <a:off x="-334786" y="3048969"/>
            <a:ext cx="1306801" cy="234000"/>
          </a:xfrm>
          <a:prstGeom prst="roundRect">
            <a:avLst>
              <a:gd name="adj" fmla="val 50000"/>
            </a:avLst>
          </a:prstGeom>
          <a:solidFill>
            <a:srgbClr val="7DA12E"/>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Spending</a:t>
            </a:r>
          </a:p>
        </p:txBody>
      </p:sp>
      <p:sp>
        <p:nvSpPr>
          <p:cNvPr id="59"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25</a:t>
            </a:r>
          </a:p>
        </p:txBody>
      </p:sp>
      <p:pic>
        <p:nvPicPr>
          <p:cNvPr id="7" name="Picture 6">
            <a:extLst>
              <a:ext uri="{FF2B5EF4-FFF2-40B4-BE49-F238E27FC236}">
                <a16:creationId xmlns:a16="http://schemas.microsoft.com/office/drawing/2014/main" id="{F5353780-54D3-40CA-A97D-EA09D3E66F74}"/>
              </a:ext>
            </a:extLst>
          </p:cNvPr>
          <p:cNvPicPr>
            <a:picLocks noChangeAspect="1"/>
          </p:cNvPicPr>
          <p:nvPr/>
        </p:nvPicPr>
        <p:blipFill>
          <a:blip r:embed="rId3"/>
          <a:stretch>
            <a:fillRect/>
          </a:stretch>
        </p:blipFill>
        <p:spPr>
          <a:xfrm>
            <a:off x="697784" y="1165049"/>
            <a:ext cx="8230313" cy="5560034"/>
          </a:xfrm>
          <a:prstGeom prst="rect">
            <a:avLst/>
          </a:prstGeom>
        </p:spPr>
      </p:pic>
    </p:spTree>
    <p:extLst>
      <p:ext uri="{BB962C8B-B14F-4D97-AF65-F5344CB8AC3E}">
        <p14:creationId xmlns:p14="http://schemas.microsoft.com/office/powerpoint/2010/main" val="1318048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15324-FB2F-4672-BDF3-A6B8EB59A98F}"/>
              </a:ext>
            </a:extLst>
          </p:cNvPr>
          <p:cNvSpPr>
            <a:spLocks noGrp="1"/>
          </p:cNvSpPr>
          <p:nvPr>
            <p:ph type="title"/>
          </p:nvPr>
        </p:nvSpPr>
        <p:spPr/>
        <p:txBody>
          <a:bodyPr/>
          <a:lstStyle/>
          <a:p>
            <a:r>
              <a:rPr lang="en-GB" dirty="0"/>
              <a:t>“The Prosperous Retirement”: theoretical spending profile </a:t>
            </a:r>
            <a:endParaRPr lang="en-US" dirty="0"/>
          </a:p>
        </p:txBody>
      </p:sp>
      <p:sp>
        <p:nvSpPr>
          <p:cNvPr id="3" name="Date Placeholder 2">
            <a:extLst>
              <a:ext uri="{FF2B5EF4-FFF2-40B4-BE49-F238E27FC236}">
                <a16:creationId xmlns:a16="http://schemas.microsoft.com/office/drawing/2014/main" id="{846210A3-386E-4A0C-984D-8170E523263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9" name="Rectangle: Rounded Corners 8">
            <a:extLst>
              <a:ext uri="{FF2B5EF4-FFF2-40B4-BE49-F238E27FC236}">
                <a16:creationId xmlns:a16="http://schemas.microsoft.com/office/drawing/2014/main" id="{69F257BD-6C64-405E-B958-B9E31E846E3D}"/>
              </a:ext>
            </a:extLst>
          </p:cNvPr>
          <p:cNvSpPr/>
          <p:nvPr/>
        </p:nvSpPr>
        <p:spPr>
          <a:xfrm rot="16200000">
            <a:off x="-334786" y="3048969"/>
            <a:ext cx="1306801" cy="234000"/>
          </a:xfrm>
          <a:prstGeom prst="roundRect">
            <a:avLst>
              <a:gd name="adj" fmla="val 50000"/>
            </a:avLst>
          </a:prstGeom>
          <a:solidFill>
            <a:schemeClr val="accent6"/>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Spending</a:t>
            </a:r>
          </a:p>
        </p:txBody>
      </p:sp>
      <p:sp>
        <p:nvSpPr>
          <p:cNvPr id="71"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26</a:t>
            </a:r>
          </a:p>
        </p:txBody>
      </p:sp>
      <p:pic>
        <p:nvPicPr>
          <p:cNvPr id="8" name="Picture 7">
            <a:extLst>
              <a:ext uri="{FF2B5EF4-FFF2-40B4-BE49-F238E27FC236}">
                <a16:creationId xmlns:a16="http://schemas.microsoft.com/office/drawing/2014/main" id="{22B51AF2-7556-4FB7-9F82-D3C17CF6582A}"/>
              </a:ext>
            </a:extLst>
          </p:cNvPr>
          <p:cNvPicPr>
            <a:picLocks noChangeAspect="1"/>
          </p:cNvPicPr>
          <p:nvPr/>
        </p:nvPicPr>
        <p:blipFill>
          <a:blip r:embed="rId3"/>
          <a:stretch>
            <a:fillRect/>
          </a:stretch>
        </p:blipFill>
        <p:spPr>
          <a:xfrm>
            <a:off x="665015" y="1103255"/>
            <a:ext cx="8492464" cy="5614903"/>
          </a:xfrm>
          <a:prstGeom prst="rect">
            <a:avLst/>
          </a:prstGeom>
        </p:spPr>
      </p:pic>
    </p:spTree>
    <p:extLst>
      <p:ext uri="{BB962C8B-B14F-4D97-AF65-F5344CB8AC3E}">
        <p14:creationId xmlns:p14="http://schemas.microsoft.com/office/powerpoint/2010/main" val="2851843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a:xfrm>
            <a:off x="762001" y="316396"/>
            <a:ext cx="4413250" cy="617836"/>
          </a:xfrm>
        </p:spPr>
        <p:txBody>
          <a:bodyPr/>
          <a:lstStyle/>
          <a:p>
            <a:r>
              <a:rPr lang="en-US" dirty="0"/>
              <a:t>Changes in spending</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a:xfrm>
            <a:off x="7836824" y="645871"/>
            <a:ext cx="4724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11" name="Rectangle: Rounded Corners 8">
            <a:extLst>
              <a:ext uri="{FF2B5EF4-FFF2-40B4-BE49-F238E27FC236}">
                <a16:creationId xmlns:a16="http://schemas.microsoft.com/office/drawing/2014/main" id="{69F257BD-6C64-405E-B958-B9E31E846E3D}"/>
              </a:ext>
            </a:extLst>
          </p:cNvPr>
          <p:cNvSpPr/>
          <p:nvPr/>
        </p:nvSpPr>
        <p:spPr>
          <a:xfrm rot="16200000">
            <a:off x="-334787" y="3048968"/>
            <a:ext cx="1306801" cy="234000"/>
          </a:xfrm>
          <a:prstGeom prst="roundRect">
            <a:avLst>
              <a:gd name="adj" fmla="val 50000"/>
            </a:avLst>
          </a:prstGeom>
          <a:solidFill>
            <a:schemeClr val="accent6"/>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Spending</a:t>
            </a:r>
          </a:p>
        </p:txBody>
      </p:sp>
      <p:sp>
        <p:nvSpPr>
          <p:cNvPr id="29"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27</a:t>
            </a:r>
          </a:p>
        </p:txBody>
      </p:sp>
      <p:sp>
        <p:nvSpPr>
          <p:cNvPr id="63" name="Subtitle 2">
            <a:extLst>
              <a:ext uri="{FF2B5EF4-FFF2-40B4-BE49-F238E27FC236}">
                <a16:creationId xmlns:a16="http://schemas.microsoft.com/office/drawing/2014/main" id="{DE628365-D9C2-4922-9C22-9C39C7451781}"/>
              </a:ext>
            </a:extLst>
          </p:cNvPr>
          <p:cNvSpPr txBox="1">
            <a:spLocks/>
          </p:cNvSpPr>
          <p:nvPr/>
        </p:nvSpPr>
        <p:spPr>
          <a:xfrm>
            <a:off x="5362575" y="662946"/>
            <a:ext cx="2253074" cy="365760"/>
          </a:xfrm>
          <a:prstGeom prst="rect">
            <a:avLst/>
          </a:prstGeom>
        </p:spPr>
        <p:txBody>
          <a:bodyPr vert="horz" lIns="0" tIns="0" rIns="0" bIns="0" spcCol="182880" rtlCol="0">
            <a:noAutofit/>
          </a:bodyPr>
          <a:lstStyle>
            <a:lvl1pPr marL="0" indent="0" algn="l" defTabSz="685800" rtl="0" eaLnBrk="1" latinLnBrk="0" hangingPunct="1">
              <a:lnSpc>
                <a:spcPct val="99000"/>
              </a:lnSpc>
              <a:spcBef>
                <a:spcPts val="0"/>
              </a:spcBef>
              <a:buClrTx/>
              <a:buFont typeface="Arial" panose="020B0604020202020204" pitchFamily="34" charset="0"/>
              <a:buNone/>
              <a:defRPr sz="1200" b="0" kern="1200" cap="none" baseline="0">
                <a:solidFill>
                  <a:schemeClr val="tx1"/>
                </a:solidFill>
                <a:latin typeface="JPM AM Pro Medium" panose="020B0603030102020003" pitchFamily="34" charset="0"/>
                <a:ea typeface="+mn-ea"/>
                <a:cs typeface="+mn-cs"/>
              </a:defRPr>
            </a:lvl1pPr>
            <a:lvl2pPr marL="0" indent="0" algn="l" defTabSz="685800" rtl="0" eaLnBrk="1" latinLnBrk="0" hangingPunct="1">
              <a:lnSpc>
                <a:spcPct val="99000"/>
              </a:lnSpc>
              <a:spcBef>
                <a:spcPts val="0"/>
              </a:spcBef>
              <a:buClrTx/>
              <a:buFont typeface="Arial" panose="020B0604020202020204" pitchFamily="34" charset="0"/>
              <a:buNone/>
              <a:defRPr sz="1000" b="0" kern="1200" cap="none" baseline="0">
                <a:solidFill>
                  <a:schemeClr val="tx1"/>
                </a:solidFill>
                <a:latin typeface="JPM AM Pro Light" panose="020B0303040103020003" pitchFamily="34" charset="0"/>
                <a:ea typeface="+mn-ea"/>
                <a:cs typeface="+mn-cs"/>
              </a:defRPr>
            </a:lvl2pPr>
            <a:lvl3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3pPr>
            <a:lvl4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4pPr>
            <a:lvl5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5pPr>
            <a:lvl6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6pPr>
            <a:lvl7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7pPr>
            <a:lvl8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8pPr>
            <a:lvl9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9pPr>
          </a:lstStyle>
          <a:p>
            <a:pPr marL="0" marR="0" lvl="0" indent="0" algn="r" defTabSz="685800" rtl="0" eaLnBrk="1" fontAlgn="auto" latinLnBrk="0" hangingPunct="1">
              <a:lnSpc>
                <a:spcPct val="99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JPM AM Pro Medium" panose="020B0603030102020003" pitchFamily="34" charset="0"/>
                <a:ea typeface="+mn-ea"/>
                <a:cs typeface="+mn-cs"/>
              </a:rPr>
              <a:t>All households</a:t>
            </a:r>
          </a:p>
          <a:p>
            <a:pPr marL="0" marR="0" lvl="1" indent="0" algn="r" defTabSz="685800" rtl="0" eaLnBrk="1" fontAlgn="auto" latinLnBrk="0" hangingPunct="1">
              <a:lnSpc>
                <a:spcPct val="99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000000"/>
                </a:solidFill>
                <a:effectLst/>
                <a:uLnTx/>
                <a:uFillTx/>
                <a:latin typeface="JPM AM Pro Light" panose="020B0303040103020003" pitchFamily="34" charset="0"/>
                <a:ea typeface="+mn-ea"/>
                <a:cs typeface="+mn-cs"/>
              </a:rPr>
              <a:t>$250k - $750k investable wealth</a:t>
            </a:r>
          </a:p>
          <a:p>
            <a:pPr marL="0" marR="0" lvl="0" indent="0" algn="r" defTabSz="685800" rtl="0" eaLnBrk="1" fontAlgn="auto" latinLnBrk="0" hangingPunct="1">
              <a:lnSpc>
                <a:spcPct val="99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0000"/>
              </a:solidFill>
              <a:effectLst/>
              <a:uLnTx/>
              <a:uFillTx/>
              <a:latin typeface="JPM AM Pro Medium" panose="020B0603030102020003" pitchFamily="34" charset="0"/>
              <a:ea typeface="+mn-ea"/>
              <a:cs typeface="+mn-cs"/>
            </a:endParaRPr>
          </a:p>
        </p:txBody>
      </p:sp>
      <p:pic>
        <p:nvPicPr>
          <p:cNvPr id="9" name="Picture 8">
            <a:extLst>
              <a:ext uri="{FF2B5EF4-FFF2-40B4-BE49-F238E27FC236}">
                <a16:creationId xmlns:a16="http://schemas.microsoft.com/office/drawing/2014/main" id="{D32158E5-C427-4CFF-BDFA-49699291593D}"/>
              </a:ext>
            </a:extLst>
          </p:cNvPr>
          <p:cNvPicPr>
            <a:picLocks noChangeAspect="1"/>
          </p:cNvPicPr>
          <p:nvPr/>
        </p:nvPicPr>
        <p:blipFill>
          <a:blip r:embed="rId3"/>
          <a:stretch>
            <a:fillRect/>
          </a:stretch>
        </p:blipFill>
        <p:spPr>
          <a:xfrm>
            <a:off x="664298" y="1096789"/>
            <a:ext cx="8266892" cy="5608806"/>
          </a:xfrm>
          <a:prstGeom prst="rect">
            <a:avLst/>
          </a:prstGeom>
        </p:spPr>
      </p:pic>
    </p:spTree>
    <p:extLst>
      <p:ext uri="{BB962C8B-B14F-4D97-AF65-F5344CB8AC3E}">
        <p14:creationId xmlns:p14="http://schemas.microsoft.com/office/powerpoint/2010/main" val="2954360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p:txBody>
          <a:bodyPr/>
          <a:lstStyle/>
          <a:p>
            <a:r>
              <a:rPr lang="en-US" dirty="0"/>
              <a:t>Changes in spending</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11" name="Rectangle: Rounded Corners 8">
            <a:extLst>
              <a:ext uri="{FF2B5EF4-FFF2-40B4-BE49-F238E27FC236}">
                <a16:creationId xmlns:a16="http://schemas.microsoft.com/office/drawing/2014/main" id="{69F257BD-6C64-405E-B958-B9E31E846E3D}"/>
              </a:ext>
            </a:extLst>
          </p:cNvPr>
          <p:cNvSpPr/>
          <p:nvPr/>
        </p:nvSpPr>
        <p:spPr>
          <a:xfrm rot="16200000">
            <a:off x="-334787" y="3048968"/>
            <a:ext cx="1306801" cy="234000"/>
          </a:xfrm>
          <a:prstGeom prst="roundRect">
            <a:avLst>
              <a:gd name="adj" fmla="val 50000"/>
            </a:avLst>
          </a:prstGeom>
          <a:solidFill>
            <a:schemeClr val="accent6"/>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Spending</a:t>
            </a:r>
          </a:p>
        </p:txBody>
      </p:sp>
      <p:sp>
        <p:nvSpPr>
          <p:cNvPr id="25"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28</a:t>
            </a:r>
          </a:p>
        </p:txBody>
      </p:sp>
      <p:sp>
        <p:nvSpPr>
          <p:cNvPr id="42" name="Subtitle 2">
            <a:extLst>
              <a:ext uri="{FF2B5EF4-FFF2-40B4-BE49-F238E27FC236}">
                <a16:creationId xmlns:a16="http://schemas.microsoft.com/office/drawing/2014/main" id="{4FDB4C4B-A584-49B3-84A1-49019507DC32}"/>
              </a:ext>
            </a:extLst>
          </p:cNvPr>
          <p:cNvSpPr txBox="1">
            <a:spLocks/>
          </p:cNvSpPr>
          <p:nvPr/>
        </p:nvSpPr>
        <p:spPr>
          <a:xfrm>
            <a:off x="4980951" y="662946"/>
            <a:ext cx="2634698" cy="365760"/>
          </a:xfrm>
          <a:prstGeom prst="rect">
            <a:avLst/>
          </a:prstGeom>
        </p:spPr>
        <p:txBody>
          <a:bodyPr vert="horz" lIns="0" tIns="0" rIns="0" bIns="0" spcCol="182880" rtlCol="0">
            <a:noAutofit/>
          </a:bodyPr>
          <a:lstStyle>
            <a:lvl1pPr marL="0" indent="0" algn="l" defTabSz="685800" rtl="0" eaLnBrk="1" latinLnBrk="0" hangingPunct="1">
              <a:lnSpc>
                <a:spcPct val="99000"/>
              </a:lnSpc>
              <a:spcBef>
                <a:spcPts val="0"/>
              </a:spcBef>
              <a:buClrTx/>
              <a:buFont typeface="Arial" panose="020B0604020202020204" pitchFamily="34" charset="0"/>
              <a:buNone/>
              <a:defRPr sz="1200" b="0" kern="1200" cap="none" baseline="0">
                <a:solidFill>
                  <a:schemeClr val="tx1"/>
                </a:solidFill>
                <a:latin typeface="JPM AM Pro Medium" panose="020B0603030102020003" pitchFamily="34" charset="0"/>
                <a:ea typeface="+mn-ea"/>
                <a:cs typeface="+mn-cs"/>
              </a:defRPr>
            </a:lvl1pPr>
            <a:lvl2pPr marL="0" indent="0" algn="l" defTabSz="685800" rtl="0" eaLnBrk="1" latinLnBrk="0" hangingPunct="1">
              <a:lnSpc>
                <a:spcPct val="99000"/>
              </a:lnSpc>
              <a:spcBef>
                <a:spcPts val="0"/>
              </a:spcBef>
              <a:buClrTx/>
              <a:buFont typeface="Arial" panose="020B0604020202020204" pitchFamily="34" charset="0"/>
              <a:buNone/>
              <a:defRPr sz="1000" b="0" kern="1200" cap="none" baseline="0">
                <a:solidFill>
                  <a:schemeClr val="tx1"/>
                </a:solidFill>
                <a:latin typeface="JPM AM Pro Light" panose="020B0303040103020003" pitchFamily="34" charset="0"/>
                <a:ea typeface="+mn-ea"/>
                <a:cs typeface="+mn-cs"/>
              </a:defRPr>
            </a:lvl2pPr>
            <a:lvl3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3pPr>
            <a:lvl4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4pPr>
            <a:lvl5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5pPr>
            <a:lvl6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6pPr>
            <a:lvl7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7pPr>
            <a:lvl8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8pPr>
            <a:lvl9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9pPr>
          </a:lstStyle>
          <a:p>
            <a:pPr marL="0" marR="0" lvl="0" indent="0" algn="r" defTabSz="685800" rtl="0" eaLnBrk="1" fontAlgn="auto" latinLnBrk="0" hangingPunct="1">
              <a:lnSpc>
                <a:spcPct val="99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JPM AM Pro Medium" panose="020B0603030102020003" pitchFamily="34" charset="0"/>
                <a:ea typeface="+mn-ea"/>
                <a:cs typeface="+mn-cs"/>
              </a:rPr>
              <a:t>Partially and fully retired households</a:t>
            </a:r>
          </a:p>
          <a:p>
            <a:pPr marL="0" marR="0" lvl="1" indent="0" algn="r" defTabSz="685800" rtl="0" eaLnBrk="1" fontAlgn="auto" latinLnBrk="0" hangingPunct="1">
              <a:lnSpc>
                <a:spcPct val="99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000000"/>
                </a:solidFill>
                <a:effectLst/>
                <a:uLnTx/>
                <a:uFillTx/>
                <a:latin typeface="JPM AM Pro Light" panose="020B0303040103020003" pitchFamily="34" charset="0"/>
                <a:ea typeface="+mn-ea"/>
                <a:cs typeface="+mn-cs"/>
              </a:rPr>
              <a:t>$250k - $750k investable wealth</a:t>
            </a:r>
          </a:p>
          <a:p>
            <a:pPr marL="0" marR="0" lvl="0" indent="0" algn="r" defTabSz="685800" rtl="0" eaLnBrk="1" fontAlgn="auto" latinLnBrk="0" hangingPunct="1">
              <a:lnSpc>
                <a:spcPct val="99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0000"/>
              </a:solidFill>
              <a:effectLst/>
              <a:uLnTx/>
              <a:uFillTx/>
              <a:latin typeface="JPM AM Pro Medium" panose="020B0603030102020003" pitchFamily="34" charset="0"/>
              <a:ea typeface="+mn-ea"/>
              <a:cs typeface="+mn-cs"/>
            </a:endParaRPr>
          </a:p>
        </p:txBody>
      </p:sp>
      <p:pic>
        <p:nvPicPr>
          <p:cNvPr id="10" name="Picture 9">
            <a:extLst>
              <a:ext uri="{FF2B5EF4-FFF2-40B4-BE49-F238E27FC236}">
                <a16:creationId xmlns:a16="http://schemas.microsoft.com/office/drawing/2014/main" id="{0FEF5632-C426-4F12-9458-E10715B1697B}"/>
              </a:ext>
            </a:extLst>
          </p:cNvPr>
          <p:cNvPicPr>
            <a:picLocks noChangeAspect="1"/>
          </p:cNvPicPr>
          <p:nvPr/>
        </p:nvPicPr>
        <p:blipFill>
          <a:blip r:embed="rId3"/>
          <a:stretch>
            <a:fillRect/>
          </a:stretch>
        </p:blipFill>
        <p:spPr>
          <a:xfrm>
            <a:off x="831275" y="1145891"/>
            <a:ext cx="7657240" cy="5608806"/>
          </a:xfrm>
          <a:prstGeom prst="rect">
            <a:avLst/>
          </a:prstGeom>
        </p:spPr>
      </p:pic>
    </p:spTree>
    <p:extLst>
      <p:ext uri="{BB962C8B-B14F-4D97-AF65-F5344CB8AC3E}">
        <p14:creationId xmlns:p14="http://schemas.microsoft.com/office/powerpoint/2010/main" val="3869531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a:xfrm>
            <a:off x="762001" y="316396"/>
            <a:ext cx="4281240" cy="617836"/>
          </a:xfrm>
        </p:spPr>
        <p:txBody>
          <a:bodyPr/>
          <a:lstStyle/>
          <a:p>
            <a:r>
              <a:rPr lang="en-US" dirty="0"/>
              <a:t>Changes in spending</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a:xfrm>
            <a:off x="7836824" y="645871"/>
            <a:ext cx="4724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11" name="Rectangle: Rounded Corners 8">
            <a:extLst>
              <a:ext uri="{FF2B5EF4-FFF2-40B4-BE49-F238E27FC236}">
                <a16:creationId xmlns:a16="http://schemas.microsoft.com/office/drawing/2014/main" id="{69F257BD-6C64-405E-B958-B9E31E846E3D}"/>
              </a:ext>
            </a:extLst>
          </p:cNvPr>
          <p:cNvSpPr/>
          <p:nvPr/>
        </p:nvSpPr>
        <p:spPr>
          <a:xfrm rot="16200000">
            <a:off x="-334787" y="3048968"/>
            <a:ext cx="1306801" cy="234000"/>
          </a:xfrm>
          <a:prstGeom prst="roundRect">
            <a:avLst>
              <a:gd name="adj" fmla="val 50000"/>
            </a:avLst>
          </a:prstGeom>
          <a:solidFill>
            <a:schemeClr val="accent6"/>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Spending</a:t>
            </a:r>
          </a:p>
        </p:txBody>
      </p:sp>
      <p:sp>
        <p:nvSpPr>
          <p:cNvPr id="29"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29</a:t>
            </a:r>
          </a:p>
        </p:txBody>
      </p:sp>
      <p:sp>
        <p:nvSpPr>
          <p:cNvPr id="36" name="Subtitle 2">
            <a:extLst>
              <a:ext uri="{FF2B5EF4-FFF2-40B4-BE49-F238E27FC236}">
                <a16:creationId xmlns:a16="http://schemas.microsoft.com/office/drawing/2014/main" id="{6AA2804A-3E3F-4F3E-9425-D56B6BDE007F}"/>
              </a:ext>
            </a:extLst>
          </p:cNvPr>
          <p:cNvSpPr txBox="1">
            <a:spLocks/>
          </p:cNvSpPr>
          <p:nvPr/>
        </p:nvSpPr>
        <p:spPr>
          <a:xfrm>
            <a:off x="4980951" y="662946"/>
            <a:ext cx="2634698" cy="365760"/>
          </a:xfrm>
          <a:prstGeom prst="rect">
            <a:avLst/>
          </a:prstGeom>
        </p:spPr>
        <p:txBody>
          <a:bodyPr vert="horz" lIns="0" tIns="0" rIns="0" bIns="0" spcCol="182880" rtlCol="0">
            <a:noAutofit/>
          </a:bodyPr>
          <a:lstStyle>
            <a:lvl1pPr marL="0" indent="0" algn="l" defTabSz="685800" rtl="0" eaLnBrk="1" latinLnBrk="0" hangingPunct="1">
              <a:lnSpc>
                <a:spcPct val="99000"/>
              </a:lnSpc>
              <a:spcBef>
                <a:spcPts val="0"/>
              </a:spcBef>
              <a:buClrTx/>
              <a:buFont typeface="Arial" panose="020B0604020202020204" pitchFamily="34" charset="0"/>
              <a:buNone/>
              <a:defRPr sz="1200" b="0" kern="1200" cap="none" baseline="0">
                <a:solidFill>
                  <a:schemeClr val="tx1"/>
                </a:solidFill>
                <a:latin typeface="JPM AM Pro Medium" panose="020B0603030102020003" pitchFamily="34" charset="0"/>
                <a:ea typeface="+mn-ea"/>
                <a:cs typeface="+mn-cs"/>
              </a:defRPr>
            </a:lvl1pPr>
            <a:lvl2pPr marL="0" indent="0" algn="l" defTabSz="685800" rtl="0" eaLnBrk="1" latinLnBrk="0" hangingPunct="1">
              <a:lnSpc>
                <a:spcPct val="99000"/>
              </a:lnSpc>
              <a:spcBef>
                <a:spcPts val="0"/>
              </a:spcBef>
              <a:buClrTx/>
              <a:buFont typeface="Arial" panose="020B0604020202020204" pitchFamily="34" charset="0"/>
              <a:buNone/>
              <a:defRPr sz="1000" b="0" kern="1200" cap="none" baseline="0">
                <a:solidFill>
                  <a:schemeClr val="tx1"/>
                </a:solidFill>
                <a:latin typeface="JPM AM Pro Light" panose="020B0303040103020003" pitchFamily="34" charset="0"/>
                <a:ea typeface="+mn-ea"/>
                <a:cs typeface="+mn-cs"/>
              </a:defRPr>
            </a:lvl2pPr>
            <a:lvl3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3pPr>
            <a:lvl4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4pPr>
            <a:lvl5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5pPr>
            <a:lvl6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6pPr>
            <a:lvl7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7pPr>
            <a:lvl8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8pPr>
            <a:lvl9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9pPr>
          </a:lstStyle>
          <a:p>
            <a:pPr marL="0" marR="0" lvl="0" indent="0" algn="r" defTabSz="685800" rtl="0" eaLnBrk="1" fontAlgn="auto" latinLnBrk="0" hangingPunct="1">
              <a:lnSpc>
                <a:spcPct val="99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JPM AM Pro Medium" panose="020B0603030102020003" pitchFamily="34" charset="0"/>
                <a:ea typeface="+mn-ea"/>
                <a:cs typeface="+mn-cs"/>
              </a:rPr>
              <a:t>All households</a:t>
            </a:r>
          </a:p>
          <a:p>
            <a:pPr marL="0" marR="0" lvl="1" indent="0" algn="r" defTabSz="685800" rtl="0" eaLnBrk="1" fontAlgn="auto" latinLnBrk="0" hangingPunct="1">
              <a:lnSpc>
                <a:spcPct val="99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000000"/>
                </a:solidFill>
                <a:effectLst/>
                <a:uLnTx/>
                <a:uFillTx/>
                <a:latin typeface="JPM AM Pro Light" panose="020B0303040103020003" pitchFamily="34" charset="0"/>
                <a:ea typeface="+mn-ea"/>
                <a:cs typeface="+mn-cs"/>
              </a:rPr>
              <a:t>$1m - $3m investable wealth</a:t>
            </a:r>
          </a:p>
          <a:p>
            <a:pPr marL="0" marR="0" lvl="0" indent="0" algn="r" defTabSz="685800" rtl="0" eaLnBrk="1" fontAlgn="auto" latinLnBrk="0" hangingPunct="1">
              <a:lnSpc>
                <a:spcPct val="99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0000"/>
              </a:solidFill>
              <a:effectLst/>
              <a:uLnTx/>
              <a:uFillTx/>
              <a:latin typeface="JPM AM Pro Medium" panose="020B0603030102020003" pitchFamily="34" charset="0"/>
              <a:ea typeface="+mn-ea"/>
              <a:cs typeface="+mn-cs"/>
            </a:endParaRPr>
          </a:p>
        </p:txBody>
      </p:sp>
      <p:pic>
        <p:nvPicPr>
          <p:cNvPr id="13" name="Picture 12">
            <a:extLst>
              <a:ext uri="{FF2B5EF4-FFF2-40B4-BE49-F238E27FC236}">
                <a16:creationId xmlns:a16="http://schemas.microsoft.com/office/drawing/2014/main" id="{FEBB0EA4-025B-46AA-BF3C-7A926094FB62}"/>
              </a:ext>
            </a:extLst>
          </p:cNvPr>
          <p:cNvPicPr>
            <a:picLocks noChangeAspect="1"/>
          </p:cNvPicPr>
          <p:nvPr/>
        </p:nvPicPr>
        <p:blipFill>
          <a:blip r:embed="rId3"/>
          <a:stretch>
            <a:fillRect/>
          </a:stretch>
        </p:blipFill>
        <p:spPr>
          <a:xfrm>
            <a:off x="661205" y="1116432"/>
            <a:ext cx="8266892" cy="5608806"/>
          </a:xfrm>
          <a:prstGeom prst="rect">
            <a:avLst/>
          </a:prstGeom>
        </p:spPr>
      </p:pic>
    </p:spTree>
    <p:extLst>
      <p:ext uri="{BB962C8B-B14F-4D97-AF65-F5344CB8AC3E}">
        <p14:creationId xmlns:p14="http://schemas.microsoft.com/office/powerpoint/2010/main" val="574341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retirement equation</a:t>
            </a:r>
            <a:endParaRPr lang="en-US" dirty="0"/>
          </a:p>
        </p:txBody>
      </p:sp>
      <p:sp>
        <p:nvSpPr>
          <p:cNvPr id="4" name="Date Placeholder 3"/>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8" name="Rectangle: Rounded Corners 8">
            <a:extLst>
              <a:ext uri="{FF2B5EF4-FFF2-40B4-BE49-F238E27FC236}">
                <a16:creationId xmlns:a16="http://schemas.microsoft.com/office/drawing/2014/main" id="{FACB7413-4B3C-0044-B3C3-E1FE34405DAA}"/>
              </a:ext>
            </a:extLst>
          </p:cNvPr>
          <p:cNvSpPr/>
          <p:nvPr/>
        </p:nvSpPr>
        <p:spPr>
          <a:xfrm rot="16200000">
            <a:off x="-447374" y="1854406"/>
            <a:ext cx="1531975" cy="234000"/>
          </a:xfrm>
          <a:prstGeom prst="roundRect">
            <a:avLst>
              <a:gd name="adj" fmla="val 50000"/>
            </a:avLst>
          </a:prstGeom>
          <a:solidFill>
            <a:schemeClr val="accent4"/>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Retirement Landscape</a:t>
            </a:r>
          </a:p>
        </p:txBody>
      </p:sp>
      <p:sp>
        <p:nvSpPr>
          <p:cNvPr id="34"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3</a:t>
            </a:r>
          </a:p>
        </p:txBody>
      </p:sp>
      <p:pic>
        <p:nvPicPr>
          <p:cNvPr id="15" name="Picture 14">
            <a:extLst>
              <a:ext uri="{FF2B5EF4-FFF2-40B4-BE49-F238E27FC236}">
                <a16:creationId xmlns:a16="http://schemas.microsoft.com/office/drawing/2014/main" id="{AB6E35DC-FC08-4959-8756-34EE32EFBF70}"/>
              </a:ext>
            </a:extLst>
          </p:cNvPr>
          <p:cNvPicPr>
            <a:picLocks noChangeAspect="1"/>
          </p:cNvPicPr>
          <p:nvPr/>
        </p:nvPicPr>
        <p:blipFill>
          <a:blip r:embed="rId3"/>
          <a:stretch>
            <a:fillRect/>
          </a:stretch>
        </p:blipFill>
        <p:spPr>
          <a:xfrm>
            <a:off x="692281" y="1201968"/>
            <a:ext cx="8230313" cy="5529551"/>
          </a:xfrm>
          <a:prstGeom prst="rect">
            <a:avLst/>
          </a:prstGeom>
        </p:spPr>
      </p:pic>
    </p:spTree>
    <p:extLst>
      <p:ext uri="{BB962C8B-B14F-4D97-AF65-F5344CB8AC3E}">
        <p14:creationId xmlns:p14="http://schemas.microsoft.com/office/powerpoint/2010/main" val="1372921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p:txBody>
          <a:bodyPr/>
          <a:lstStyle/>
          <a:p>
            <a:r>
              <a:rPr lang="en-US" dirty="0"/>
              <a:t>Changes in spending</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11" name="Rectangle: Rounded Corners 8">
            <a:extLst>
              <a:ext uri="{FF2B5EF4-FFF2-40B4-BE49-F238E27FC236}">
                <a16:creationId xmlns:a16="http://schemas.microsoft.com/office/drawing/2014/main" id="{69F257BD-6C64-405E-B958-B9E31E846E3D}"/>
              </a:ext>
            </a:extLst>
          </p:cNvPr>
          <p:cNvSpPr/>
          <p:nvPr/>
        </p:nvSpPr>
        <p:spPr>
          <a:xfrm rot="16200000">
            <a:off x="-334787" y="3048968"/>
            <a:ext cx="1306801" cy="234000"/>
          </a:xfrm>
          <a:prstGeom prst="roundRect">
            <a:avLst>
              <a:gd name="adj" fmla="val 50000"/>
            </a:avLst>
          </a:prstGeom>
          <a:solidFill>
            <a:schemeClr val="accent6"/>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Spending</a:t>
            </a:r>
          </a:p>
        </p:txBody>
      </p:sp>
      <p:sp>
        <p:nvSpPr>
          <p:cNvPr id="25"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30</a:t>
            </a:r>
          </a:p>
        </p:txBody>
      </p:sp>
      <p:sp>
        <p:nvSpPr>
          <p:cNvPr id="32" name="Subtitle 2">
            <a:extLst>
              <a:ext uri="{FF2B5EF4-FFF2-40B4-BE49-F238E27FC236}">
                <a16:creationId xmlns:a16="http://schemas.microsoft.com/office/drawing/2014/main" id="{32AC29CB-6749-441B-9E6C-F0800D0FA8F6}"/>
              </a:ext>
            </a:extLst>
          </p:cNvPr>
          <p:cNvSpPr txBox="1">
            <a:spLocks/>
          </p:cNvSpPr>
          <p:nvPr/>
        </p:nvSpPr>
        <p:spPr>
          <a:xfrm>
            <a:off x="4980951" y="662946"/>
            <a:ext cx="2634698" cy="365760"/>
          </a:xfrm>
          <a:prstGeom prst="rect">
            <a:avLst/>
          </a:prstGeom>
        </p:spPr>
        <p:txBody>
          <a:bodyPr vert="horz" lIns="0" tIns="0" rIns="0" bIns="0" spcCol="182880" rtlCol="0">
            <a:noAutofit/>
          </a:bodyPr>
          <a:lstStyle>
            <a:lvl1pPr marL="0" indent="0" algn="l" defTabSz="685800" rtl="0" eaLnBrk="1" latinLnBrk="0" hangingPunct="1">
              <a:lnSpc>
                <a:spcPct val="99000"/>
              </a:lnSpc>
              <a:spcBef>
                <a:spcPts val="0"/>
              </a:spcBef>
              <a:buClrTx/>
              <a:buFont typeface="Arial" panose="020B0604020202020204" pitchFamily="34" charset="0"/>
              <a:buNone/>
              <a:defRPr sz="1200" b="0" kern="1200" cap="none" baseline="0">
                <a:solidFill>
                  <a:schemeClr val="tx1"/>
                </a:solidFill>
                <a:latin typeface="JPM AM Pro Medium" panose="020B0603030102020003" pitchFamily="34" charset="0"/>
                <a:ea typeface="+mn-ea"/>
                <a:cs typeface="+mn-cs"/>
              </a:defRPr>
            </a:lvl1pPr>
            <a:lvl2pPr marL="0" indent="0" algn="l" defTabSz="685800" rtl="0" eaLnBrk="1" latinLnBrk="0" hangingPunct="1">
              <a:lnSpc>
                <a:spcPct val="99000"/>
              </a:lnSpc>
              <a:spcBef>
                <a:spcPts val="0"/>
              </a:spcBef>
              <a:buClrTx/>
              <a:buFont typeface="Arial" panose="020B0604020202020204" pitchFamily="34" charset="0"/>
              <a:buNone/>
              <a:defRPr sz="1000" b="0" kern="1200" cap="none" baseline="0">
                <a:solidFill>
                  <a:schemeClr val="tx1"/>
                </a:solidFill>
                <a:latin typeface="JPM AM Pro Light" panose="020B0303040103020003" pitchFamily="34" charset="0"/>
                <a:ea typeface="+mn-ea"/>
                <a:cs typeface="+mn-cs"/>
              </a:defRPr>
            </a:lvl2pPr>
            <a:lvl3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3pPr>
            <a:lvl4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4pPr>
            <a:lvl5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5pPr>
            <a:lvl6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6pPr>
            <a:lvl7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7pPr>
            <a:lvl8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8pPr>
            <a:lvl9pPr marL="0" indent="0" algn="l" defTabSz="685800" rtl="0" eaLnBrk="1" latinLnBrk="0" hangingPunct="1">
              <a:lnSpc>
                <a:spcPct val="100000"/>
              </a:lnSpc>
              <a:spcBef>
                <a:spcPts val="0"/>
              </a:spcBef>
              <a:buClrTx/>
              <a:buFont typeface="Arial" panose="020B0604020202020204" pitchFamily="34" charset="0"/>
              <a:buNone/>
              <a:defRPr sz="1200" b="0" kern="1200" cap="all" baseline="0">
                <a:solidFill>
                  <a:schemeClr val="tx2"/>
                </a:solidFill>
                <a:latin typeface="+mn-lt"/>
                <a:ea typeface="+mn-ea"/>
                <a:cs typeface="+mn-cs"/>
              </a:defRPr>
            </a:lvl9pPr>
          </a:lstStyle>
          <a:p>
            <a:pPr marL="0" marR="0" lvl="0" indent="0" algn="r" defTabSz="685800" rtl="0" eaLnBrk="1" fontAlgn="auto" latinLnBrk="0" hangingPunct="1">
              <a:lnSpc>
                <a:spcPct val="99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JPM AM Pro Medium" panose="020B0603030102020003" pitchFamily="34" charset="0"/>
                <a:ea typeface="+mn-ea"/>
                <a:cs typeface="+mn-cs"/>
              </a:rPr>
              <a:t>Partially and fully retired households</a:t>
            </a:r>
          </a:p>
          <a:p>
            <a:pPr marL="0" marR="0" lvl="1" indent="0" algn="r" defTabSz="685800" rtl="0" eaLnBrk="1" fontAlgn="auto" latinLnBrk="0" hangingPunct="1">
              <a:lnSpc>
                <a:spcPct val="99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000000"/>
                </a:solidFill>
                <a:effectLst/>
                <a:uLnTx/>
                <a:uFillTx/>
                <a:latin typeface="JPM AM Pro Light" panose="020B0303040103020003" pitchFamily="34" charset="0"/>
                <a:ea typeface="+mn-ea"/>
                <a:cs typeface="+mn-cs"/>
              </a:rPr>
              <a:t>$1m - $3m investable wealth</a:t>
            </a:r>
          </a:p>
          <a:p>
            <a:pPr marL="0" marR="0" lvl="0" indent="0" algn="r" defTabSz="685800" rtl="0" eaLnBrk="1" fontAlgn="auto" latinLnBrk="0" hangingPunct="1">
              <a:lnSpc>
                <a:spcPct val="99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0000"/>
              </a:solidFill>
              <a:effectLst/>
              <a:uLnTx/>
              <a:uFillTx/>
              <a:latin typeface="JPM AM Pro Medium" panose="020B0603030102020003" pitchFamily="34" charset="0"/>
              <a:ea typeface="+mn-ea"/>
              <a:cs typeface="+mn-cs"/>
            </a:endParaRPr>
          </a:p>
        </p:txBody>
      </p:sp>
      <p:pic>
        <p:nvPicPr>
          <p:cNvPr id="10" name="Picture 9">
            <a:extLst>
              <a:ext uri="{FF2B5EF4-FFF2-40B4-BE49-F238E27FC236}">
                <a16:creationId xmlns:a16="http://schemas.microsoft.com/office/drawing/2014/main" id="{254C1BF4-0550-4DF0-B76D-1CC2DAAF3201}"/>
              </a:ext>
            </a:extLst>
          </p:cNvPr>
          <p:cNvPicPr>
            <a:picLocks noChangeAspect="1"/>
          </p:cNvPicPr>
          <p:nvPr/>
        </p:nvPicPr>
        <p:blipFill>
          <a:blip r:embed="rId3"/>
          <a:stretch>
            <a:fillRect/>
          </a:stretch>
        </p:blipFill>
        <p:spPr>
          <a:xfrm>
            <a:off x="689074" y="1116432"/>
            <a:ext cx="7638950" cy="5608806"/>
          </a:xfrm>
          <a:prstGeom prst="rect">
            <a:avLst/>
          </a:prstGeom>
        </p:spPr>
      </p:pic>
    </p:spTree>
    <p:extLst>
      <p:ext uri="{BB962C8B-B14F-4D97-AF65-F5344CB8AC3E}">
        <p14:creationId xmlns:p14="http://schemas.microsoft.com/office/powerpoint/2010/main" val="473604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a:xfrm>
            <a:off x="762000" y="316396"/>
            <a:ext cx="6544235" cy="617836"/>
          </a:xfrm>
        </p:spPr>
        <p:txBody>
          <a:bodyPr/>
          <a:lstStyle/>
          <a:p>
            <a:r>
              <a:rPr lang="en-US" dirty="0"/>
              <a:t>Spending and inflation</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a:xfrm>
            <a:off x="7836824" y="645871"/>
            <a:ext cx="4724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22" name="Rectangle: Rounded Corners 8">
            <a:extLst>
              <a:ext uri="{FF2B5EF4-FFF2-40B4-BE49-F238E27FC236}">
                <a16:creationId xmlns:a16="http://schemas.microsoft.com/office/drawing/2014/main" id="{69F257BD-6C64-405E-B958-B9E31E846E3D}"/>
              </a:ext>
            </a:extLst>
          </p:cNvPr>
          <p:cNvSpPr/>
          <p:nvPr/>
        </p:nvSpPr>
        <p:spPr>
          <a:xfrm rot="16200000">
            <a:off x="-334787" y="3048968"/>
            <a:ext cx="1306801" cy="234000"/>
          </a:xfrm>
          <a:prstGeom prst="roundRect">
            <a:avLst>
              <a:gd name="adj" fmla="val 50000"/>
            </a:avLst>
          </a:prstGeom>
          <a:solidFill>
            <a:schemeClr val="accent6"/>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Spending</a:t>
            </a:r>
          </a:p>
        </p:txBody>
      </p:sp>
      <p:sp>
        <p:nvSpPr>
          <p:cNvPr id="14"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31</a:t>
            </a:r>
          </a:p>
        </p:txBody>
      </p:sp>
      <p:pic>
        <p:nvPicPr>
          <p:cNvPr id="17" name="Picture 16">
            <a:extLst>
              <a:ext uri="{FF2B5EF4-FFF2-40B4-BE49-F238E27FC236}">
                <a16:creationId xmlns:a16="http://schemas.microsoft.com/office/drawing/2014/main" id="{AEC02AD6-EEE2-4F57-B59D-05CE1A8245A3}"/>
              </a:ext>
            </a:extLst>
          </p:cNvPr>
          <p:cNvPicPr>
            <a:picLocks noChangeAspect="1"/>
          </p:cNvPicPr>
          <p:nvPr/>
        </p:nvPicPr>
        <p:blipFill>
          <a:blip r:embed="rId3"/>
          <a:stretch>
            <a:fillRect/>
          </a:stretch>
        </p:blipFill>
        <p:spPr>
          <a:xfrm>
            <a:off x="665015" y="1112825"/>
            <a:ext cx="8266892" cy="5608806"/>
          </a:xfrm>
          <a:prstGeom prst="rect">
            <a:avLst/>
          </a:prstGeom>
        </p:spPr>
      </p:pic>
    </p:spTree>
    <p:extLst>
      <p:ext uri="{BB962C8B-B14F-4D97-AF65-F5344CB8AC3E}">
        <p14:creationId xmlns:p14="http://schemas.microsoft.com/office/powerpoint/2010/main" val="1242363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p:txBody>
          <a:bodyPr/>
          <a:lstStyle/>
          <a:p>
            <a:r>
              <a:rPr lang="en-US" dirty="0"/>
              <a:t>The 4% rule: projected outcomes vs. historical experience</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11" name="Rectangle: Rounded Corners 8">
            <a:extLst>
              <a:ext uri="{FF2B5EF4-FFF2-40B4-BE49-F238E27FC236}">
                <a16:creationId xmlns:a16="http://schemas.microsoft.com/office/drawing/2014/main" id="{69F257BD-6C64-405E-B958-B9E31E846E3D}"/>
              </a:ext>
            </a:extLst>
          </p:cNvPr>
          <p:cNvSpPr/>
          <p:nvPr/>
        </p:nvSpPr>
        <p:spPr>
          <a:xfrm rot="16200000">
            <a:off x="-334787" y="3048968"/>
            <a:ext cx="1306801" cy="234000"/>
          </a:xfrm>
          <a:prstGeom prst="roundRect">
            <a:avLst>
              <a:gd name="adj" fmla="val 50000"/>
            </a:avLst>
          </a:prstGeom>
          <a:solidFill>
            <a:schemeClr val="accent6"/>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Spending</a:t>
            </a:r>
          </a:p>
        </p:txBody>
      </p:sp>
      <p:sp>
        <p:nvSpPr>
          <p:cNvPr id="15"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32</a:t>
            </a:r>
          </a:p>
        </p:txBody>
      </p:sp>
      <p:pic>
        <p:nvPicPr>
          <p:cNvPr id="10" name="Picture 9">
            <a:extLst>
              <a:ext uri="{FF2B5EF4-FFF2-40B4-BE49-F238E27FC236}">
                <a16:creationId xmlns:a16="http://schemas.microsoft.com/office/drawing/2014/main" id="{2444C068-AA31-4EFC-A99B-61644C272F04}"/>
              </a:ext>
            </a:extLst>
          </p:cNvPr>
          <p:cNvPicPr>
            <a:picLocks noChangeAspect="1"/>
          </p:cNvPicPr>
          <p:nvPr/>
        </p:nvPicPr>
        <p:blipFill>
          <a:blip r:embed="rId3"/>
          <a:stretch>
            <a:fillRect/>
          </a:stretch>
        </p:blipFill>
        <p:spPr>
          <a:xfrm>
            <a:off x="679036" y="1109352"/>
            <a:ext cx="8248603" cy="5608806"/>
          </a:xfrm>
          <a:prstGeom prst="rect">
            <a:avLst/>
          </a:prstGeom>
        </p:spPr>
      </p:pic>
    </p:spTree>
    <p:extLst>
      <p:ext uri="{BB962C8B-B14F-4D97-AF65-F5344CB8AC3E}">
        <p14:creationId xmlns:p14="http://schemas.microsoft.com/office/powerpoint/2010/main" val="1385569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p:txBody>
          <a:bodyPr/>
          <a:lstStyle/>
          <a:p>
            <a:r>
              <a:rPr lang="en-US" dirty="0"/>
              <a:t>Dollar cost ravaging: timing risk of withdrawals</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21" name="Text Placeholder 7">
            <a:extLst>
              <a:ext uri="{FF2B5EF4-FFF2-40B4-BE49-F238E27FC236}">
                <a16:creationId xmlns:a16="http://schemas.microsoft.com/office/drawing/2014/main" id="{FCF0844B-AE10-6342-AA44-814B77409D91}"/>
              </a:ext>
            </a:extLst>
          </p:cNvPr>
          <p:cNvSpPr txBox="1">
            <a:spLocks/>
          </p:cNvSpPr>
          <p:nvPr/>
        </p:nvSpPr>
        <p:spPr>
          <a:xfrm>
            <a:off x="147663" y="2890800"/>
            <a:ext cx="4006800" cy="367200"/>
          </a:xfrm>
          <a:prstGeom prst="rect">
            <a:avLst/>
          </a:prstGeom>
        </p:spPr>
        <p:txBody>
          <a:bodyPr vert="horz" lIns="0" tIns="0" rIns="0" bIns="0" spcCol="182880" rtlCol="0" anchor="t" anchorCtr="0">
            <a:noAutofit/>
          </a:bodyPr>
          <a:lstStyle>
            <a:lvl1pPr marL="0" indent="0" algn="l" defTabSz="685800" rtl="0" eaLnBrk="1" latinLnBrk="0" hangingPunct="1">
              <a:lnSpc>
                <a:spcPct val="99000"/>
              </a:lnSpc>
              <a:spcBef>
                <a:spcPts val="0"/>
              </a:spcBef>
              <a:buClrTx/>
              <a:buFont typeface="Arial" panose="020B0604020202020204" pitchFamily="34" charset="0"/>
              <a:buNone/>
              <a:defRPr sz="1200" b="1" kern="1200">
                <a:solidFill>
                  <a:schemeClr val="tx1"/>
                </a:solidFill>
                <a:latin typeface="+mj-lt"/>
                <a:ea typeface="+mn-ea"/>
                <a:cs typeface="+mn-cs"/>
              </a:defRPr>
            </a:lvl1pPr>
            <a:lvl2pPr marL="0" indent="0" algn="l" defTabSz="685800" rtl="0" eaLnBrk="1" latinLnBrk="0" hangingPunct="1">
              <a:lnSpc>
                <a:spcPct val="99000"/>
              </a:lnSpc>
              <a:spcBef>
                <a:spcPts val="0"/>
              </a:spcBef>
              <a:buClrTx/>
              <a:buFont typeface="Arial" panose="020B0604020202020204" pitchFamily="34" charset="0"/>
              <a:buNone/>
              <a:defRPr sz="1000" b="0" kern="1200">
                <a:solidFill>
                  <a:schemeClr val="tx1"/>
                </a:solidFill>
                <a:latin typeface="+mn-lt"/>
                <a:ea typeface="+mn-ea"/>
                <a:cs typeface="+mn-cs"/>
              </a:defRPr>
            </a:lvl2pPr>
            <a:lvl3pPr marL="914400" indent="0" algn="l" defTabSz="685800" rtl="0" eaLnBrk="1" latinLnBrk="0" hangingPunct="1">
              <a:lnSpc>
                <a:spcPct val="100000"/>
              </a:lnSpc>
              <a:spcBef>
                <a:spcPts val="300"/>
              </a:spcBef>
              <a:buClrTx/>
              <a:buFont typeface="Arial" panose="020B0604020202020204" pitchFamily="34" charset="0"/>
              <a:buNone/>
              <a:defRPr sz="1800" b="1" kern="1200">
                <a:solidFill>
                  <a:schemeClr val="tx1"/>
                </a:solidFill>
                <a:latin typeface="+mn-lt"/>
                <a:ea typeface="+mn-ea"/>
                <a:cs typeface="+mn-cs"/>
              </a:defRPr>
            </a:lvl3pPr>
            <a:lvl4pPr marL="1371600" indent="0" algn="l" defTabSz="685800" rtl="0" eaLnBrk="1" latinLnBrk="0" hangingPunct="1">
              <a:lnSpc>
                <a:spcPct val="100000"/>
              </a:lnSpc>
              <a:spcBef>
                <a:spcPts val="300"/>
              </a:spcBef>
              <a:buClrTx/>
              <a:buFont typeface="Arial" panose="020B0604020202020204" pitchFamily="34" charset="0"/>
              <a:buNone/>
              <a:defRPr sz="1600" b="1" kern="1200">
                <a:solidFill>
                  <a:schemeClr val="tx1"/>
                </a:solidFill>
                <a:latin typeface="+mn-lt"/>
                <a:ea typeface="+mn-ea"/>
                <a:cs typeface="+mn-cs"/>
              </a:defRPr>
            </a:lvl4pPr>
            <a:lvl5pPr marL="1828800" indent="0" algn="l" defTabSz="685800" rtl="0" eaLnBrk="1" latinLnBrk="0" hangingPunct="1">
              <a:lnSpc>
                <a:spcPct val="100000"/>
              </a:lnSpc>
              <a:spcBef>
                <a:spcPts val="300"/>
              </a:spcBef>
              <a:buClrTx/>
              <a:buFont typeface="Arial" panose="020B0604020202020204" pitchFamily="34" charset="0"/>
              <a:buNone/>
              <a:defRPr sz="1600" b="1" kern="1200">
                <a:solidFill>
                  <a:schemeClr val="tx1"/>
                </a:solidFill>
                <a:latin typeface="+mn-lt"/>
                <a:ea typeface="+mn-ea"/>
                <a:cs typeface="+mn-cs"/>
              </a:defRPr>
            </a:lvl5pPr>
            <a:lvl6pPr marL="2286000" indent="0" algn="l" defTabSz="685800" rtl="0" eaLnBrk="1" latinLnBrk="0" hangingPunct="1">
              <a:lnSpc>
                <a:spcPct val="100000"/>
              </a:lnSpc>
              <a:spcBef>
                <a:spcPts val="300"/>
              </a:spcBef>
              <a:buClrTx/>
              <a:buFont typeface="Arial" panose="020B0604020202020204" pitchFamily="34" charset="0"/>
              <a:buNone/>
              <a:defRPr sz="1600" b="1" kern="1200">
                <a:solidFill>
                  <a:schemeClr val="tx1"/>
                </a:solidFill>
                <a:latin typeface="+mj-lt"/>
                <a:ea typeface="+mn-ea"/>
                <a:cs typeface="+mn-cs"/>
              </a:defRPr>
            </a:lvl6pPr>
            <a:lvl7pPr marL="2743200" indent="0" algn="l" defTabSz="685800" rtl="0" eaLnBrk="1" latinLnBrk="0" hangingPunct="1">
              <a:lnSpc>
                <a:spcPct val="100000"/>
              </a:lnSpc>
              <a:spcBef>
                <a:spcPts val="300"/>
              </a:spcBef>
              <a:buClrTx/>
              <a:buFont typeface="Arial" panose="020B0604020202020204" pitchFamily="34" charset="0"/>
              <a:buNone/>
              <a:defRPr sz="1600" b="1" kern="1200">
                <a:solidFill>
                  <a:schemeClr val="tx1"/>
                </a:solidFill>
                <a:latin typeface="+mn-lt"/>
                <a:ea typeface="+mn-ea"/>
                <a:cs typeface="+mn-cs"/>
              </a:defRPr>
            </a:lvl7pPr>
            <a:lvl8pPr marL="3200400" indent="0" algn="l" defTabSz="685800" rtl="0" eaLnBrk="1" latinLnBrk="0" hangingPunct="1">
              <a:lnSpc>
                <a:spcPct val="100000"/>
              </a:lnSpc>
              <a:spcBef>
                <a:spcPts val="300"/>
              </a:spcBef>
              <a:buClrTx/>
              <a:buFont typeface="Arial" panose="020B0604020202020204" pitchFamily="34" charset="0"/>
              <a:buNone/>
              <a:defRPr sz="1600" b="1" kern="1200">
                <a:solidFill>
                  <a:schemeClr val="tx1"/>
                </a:solidFill>
                <a:latin typeface="+mn-lt"/>
                <a:ea typeface="+mn-ea"/>
                <a:cs typeface="+mn-cs"/>
              </a:defRPr>
            </a:lvl8pPr>
            <a:lvl9pPr marL="3657600" indent="0" algn="l" defTabSz="685800" rtl="0" eaLnBrk="1" latinLnBrk="0" hangingPunct="1">
              <a:lnSpc>
                <a:spcPct val="100000"/>
              </a:lnSpc>
              <a:spcBef>
                <a:spcPts val="300"/>
              </a:spcBef>
              <a:buClrTx/>
              <a:buFont typeface="Arial" panose="020B0604020202020204" pitchFamily="34" charset="0"/>
              <a:buNone/>
              <a:defRPr sz="1600" b="1" kern="1200">
                <a:solidFill>
                  <a:schemeClr val="tx1"/>
                </a:solidFill>
                <a:latin typeface="+mn-lt"/>
                <a:ea typeface="+mn-ea"/>
                <a:cs typeface="+mn-cs"/>
              </a:defRPr>
            </a:lvl9pPr>
          </a:lstStyle>
          <a:p>
            <a:pPr marL="0" marR="0" lvl="0" indent="0" algn="l" defTabSz="685800" rtl="0" eaLnBrk="1" fontAlgn="auto" latinLnBrk="0" hangingPunct="1">
              <a:lnSpc>
                <a:spcPct val="99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15" name="Rectangle: Rounded Corners 8">
            <a:extLst>
              <a:ext uri="{FF2B5EF4-FFF2-40B4-BE49-F238E27FC236}">
                <a16:creationId xmlns:a16="http://schemas.microsoft.com/office/drawing/2014/main" id="{69F257BD-6C64-405E-B958-B9E31E846E3D}"/>
              </a:ext>
            </a:extLst>
          </p:cNvPr>
          <p:cNvSpPr/>
          <p:nvPr/>
        </p:nvSpPr>
        <p:spPr>
          <a:xfrm rot="16200000">
            <a:off x="-334787" y="3048968"/>
            <a:ext cx="1306801" cy="234000"/>
          </a:xfrm>
          <a:prstGeom prst="roundRect">
            <a:avLst>
              <a:gd name="adj" fmla="val 50000"/>
            </a:avLst>
          </a:prstGeom>
          <a:solidFill>
            <a:schemeClr val="accent6"/>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Spending</a:t>
            </a:r>
          </a:p>
        </p:txBody>
      </p:sp>
      <p:sp>
        <p:nvSpPr>
          <p:cNvPr id="13"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33</a:t>
            </a:r>
          </a:p>
        </p:txBody>
      </p:sp>
      <p:pic>
        <p:nvPicPr>
          <p:cNvPr id="12" name="Picture 11">
            <a:extLst>
              <a:ext uri="{FF2B5EF4-FFF2-40B4-BE49-F238E27FC236}">
                <a16:creationId xmlns:a16="http://schemas.microsoft.com/office/drawing/2014/main" id="{33832ED4-DD59-459A-8280-723CE20582B4}"/>
              </a:ext>
            </a:extLst>
          </p:cNvPr>
          <p:cNvPicPr>
            <a:picLocks noChangeAspect="1"/>
          </p:cNvPicPr>
          <p:nvPr/>
        </p:nvPicPr>
        <p:blipFill>
          <a:blip r:embed="rId3"/>
          <a:stretch>
            <a:fillRect/>
          </a:stretch>
        </p:blipFill>
        <p:spPr>
          <a:xfrm>
            <a:off x="670779" y="1116432"/>
            <a:ext cx="8260796" cy="5608806"/>
          </a:xfrm>
          <a:prstGeom prst="rect">
            <a:avLst/>
          </a:prstGeom>
        </p:spPr>
      </p:pic>
    </p:spTree>
    <p:extLst>
      <p:ext uri="{BB962C8B-B14F-4D97-AF65-F5344CB8AC3E}">
        <p14:creationId xmlns:p14="http://schemas.microsoft.com/office/powerpoint/2010/main" val="1212688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p:txBody>
          <a:bodyPr/>
          <a:lstStyle/>
          <a:p>
            <a:r>
              <a:rPr lang="en-US" dirty="0"/>
              <a:t>Mitigating dollar cost ravaging: dynamic spending</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21" name="Text Placeholder 7">
            <a:extLst>
              <a:ext uri="{FF2B5EF4-FFF2-40B4-BE49-F238E27FC236}">
                <a16:creationId xmlns:a16="http://schemas.microsoft.com/office/drawing/2014/main" id="{FCF0844B-AE10-6342-AA44-814B77409D91}"/>
              </a:ext>
            </a:extLst>
          </p:cNvPr>
          <p:cNvSpPr txBox="1">
            <a:spLocks/>
          </p:cNvSpPr>
          <p:nvPr/>
        </p:nvSpPr>
        <p:spPr>
          <a:xfrm>
            <a:off x="147663" y="2890800"/>
            <a:ext cx="4006800" cy="367200"/>
          </a:xfrm>
          <a:prstGeom prst="rect">
            <a:avLst/>
          </a:prstGeom>
        </p:spPr>
        <p:txBody>
          <a:bodyPr vert="horz" lIns="0" tIns="0" rIns="0" bIns="0" spcCol="182880" rtlCol="0" anchor="t" anchorCtr="0">
            <a:noAutofit/>
          </a:bodyPr>
          <a:lstStyle>
            <a:lvl1pPr marL="0" indent="0" algn="l" defTabSz="685800" rtl="0" eaLnBrk="1" latinLnBrk="0" hangingPunct="1">
              <a:lnSpc>
                <a:spcPct val="99000"/>
              </a:lnSpc>
              <a:spcBef>
                <a:spcPts val="0"/>
              </a:spcBef>
              <a:buClrTx/>
              <a:buFont typeface="Arial" panose="020B0604020202020204" pitchFamily="34" charset="0"/>
              <a:buNone/>
              <a:defRPr sz="1200" b="1" kern="1200">
                <a:solidFill>
                  <a:schemeClr val="tx1"/>
                </a:solidFill>
                <a:latin typeface="+mj-lt"/>
                <a:ea typeface="+mn-ea"/>
                <a:cs typeface="+mn-cs"/>
              </a:defRPr>
            </a:lvl1pPr>
            <a:lvl2pPr marL="0" indent="0" algn="l" defTabSz="685800" rtl="0" eaLnBrk="1" latinLnBrk="0" hangingPunct="1">
              <a:lnSpc>
                <a:spcPct val="99000"/>
              </a:lnSpc>
              <a:spcBef>
                <a:spcPts val="0"/>
              </a:spcBef>
              <a:buClrTx/>
              <a:buFont typeface="Arial" panose="020B0604020202020204" pitchFamily="34" charset="0"/>
              <a:buNone/>
              <a:defRPr sz="1000" b="0" kern="1200">
                <a:solidFill>
                  <a:schemeClr val="tx1"/>
                </a:solidFill>
                <a:latin typeface="+mn-lt"/>
                <a:ea typeface="+mn-ea"/>
                <a:cs typeface="+mn-cs"/>
              </a:defRPr>
            </a:lvl2pPr>
            <a:lvl3pPr marL="914400" indent="0" algn="l" defTabSz="685800" rtl="0" eaLnBrk="1" latinLnBrk="0" hangingPunct="1">
              <a:lnSpc>
                <a:spcPct val="100000"/>
              </a:lnSpc>
              <a:spcBef>
                <a:spcPts val="300"/>
              </a:spcBef>
              <a:buClrTx/>
              <a:buFont typeface="Arial" panose="020B0604020202020204" pitchFamily="34" charset="0"/>
              <a:buNone/>
              <a:defRPr sz="1800" b="1" kern="1200">
                <a:solidFill>
                  <a:schemeClr val="tx1"/>
                </a:solidFill>
                <a:latin typeface="+mn-lt"/>
                <a:ea typeface="+mn-ea"/>
                <a:cs typeface="+mn-cs"/>
              </a:defRPr>
            </a:lvl3pPr>
            <a:lvl4pPr marL="1371600" indent="0" algn="l" defTabSz="685800" rtl="0" eaLnBrk="1" latinLnBrk="0" hangingPunct="1">
              <a:lnSpc>
                <a:spcPct val="100000"/>
              </a:lnSpc>
              <a:spcBef>
                <a:spcPts val="300"/>
              </a:spcBef>
              <a:buClrTx/>
              <a:buFont typeface="Arial" panose="020B0604020202020204" pitchFamily="34" charset="0"/>
              <a:buNone/>
              <a:defRPr sz="1600" b="1" kern="1200">
                <a:solidFill>
                  <a:schemeClr val="tx1"/>
                </a:solidFill>
                <a:latin typeface="+mn-lt"/>
                <a:ea typeface="+mn-ea"/>
                <a:cs typeface="+mn-cs"/>
              </a:defRPr>
            </a:lvl4pPr>
            <a:lvl5pPr marL="1828800" indent="0" algn="l" defTabSz="685800" rtl="0" eaLnBrk="1" latinLnBrk="0" hangingPunct="1">
              <a:lnSpc>
                <a:spcPct val="100000"/>
              </a:lnSpc>
              <a:spcBef>
                <a:spcPts val="300"/>
              </a:spcBef>
              <a:buClrTx/>
              <a:buFont typeface="Arial" panose="020B0604020202020204" pitchFamily="34" charset="0"/>
              <a:buNone/>
              <a:defRPr sz="1600" b="1" kern="1200">
                <a:solidFill>
                  <a:schemeClr val="tx1"/>
                </a:solidFill>
                <a:latin typeface="+mn-lt"/>
                <a:ea typeface="+mn-ea"/>
                <a:cs typeface="+mn-cs"/>
              </a:defRPr>
            </a:lvl5pPr>
            <a:lvl6pPr marL="2286000" indent="0" algn="l" defTabSz="685800" rtl="0" eaLnBrk="1" latinLnBrk="0" hangingPunct="1">
              <a:lnSpc>
                <a:spcPct val="100000"/>
              </a:lnSpc>
              <a:spcBef>
                <a:spcPts val="300"/>
              </a:spcBef>
              <a:buClrTx/>
              <a:buFont typeface="Arial" panose="020B0604020202020204" pitchFamily="34" charset="0"/>
              <a:buNone/>
              <a:defRPr sz="1600" b="1" kern="1200">
                <a:solidFill>
                  <a:schemeClr val="tx1"/>
                </a:solidFill>
                <a:latin typeface="+mj-lt"/>
                <a:ea typeface="+mn-ea"/>
                <a:cs typeface="+mn-cs"/>
              </a:defRPr>
            </a:lvl6pPr>
            <a:lvl7pPr marL="2743200" indent="0" algn="l" defTabSz="685800" rtl="0" eaLnBrk="1" latinLnBrk="0" hangingPunct="1">
              <a:lnSpc>
                <a:spcPct val="100000"/>
              </a:lnSpc>
              <a:spcBef>
                <a:spcPts val="300"/>
              </a:spcBef>
              <a:buClrTx/>
              <a:buFont typeface="Arial" panose="020B0604020202020204" pitchFamily="34" charset="0"/>
              <a:buNone/>
              <a:defRPr sz="1600" b="1" kern="1200">
                <a:solidFill>
                  <a:schemeClr val="tx1"/>
                </a:solidFill>
                <a:latin typeface="+mn-lt"/>
                <a:ea typeface="+mn-ea"/>
                <a:cs typeface="+mn-cs"/>
              </a:defRPr>
            </a:lvl7pPr>
            <a:lvl8pPr marL="3200400" indent="0" algn="l" defTabSz="685800" rtl="0" eaLnBrk="1" latinLnBrk="0" hangingPunct="1">
              <a:lnSpc>
                <a:spcPct val="100000"/>
              </a:lnSpc>
              <a:spcBef>
                <a:spcPts val="300"/>
              </a:spcBef>
              <a:buClrTx/>
              <a:buFont typeface="Arial" panose="020B0604020202020204" pitchFamily="34" charset="0"/>
              <a:buNone/>
              <a:defRPr sz="1600" b="1" kern="1200">
                <a:solidFill>
                  <a:schemeClr val="tx1"/>
                </a:solidFill>
                <a:latin typeface="+mn-lt"/>
                <a:ea typeface="+mn-ea"/>
                <a:cs typeface="+mn-cs"/>
              </a:defRPr>
            </a:lvl8pPr>
            <a:lvl9pPr marL="3657600" indent="0" algn="l" defTabSz="685800" rtl="0" eaLnBrk="1" latinLnBrk="0" hangingPunct="1">
              <a:lnSpc>
                <a:spcPct val="100000"/>
              </a:lnSpc>
              <a:spcBef>
                <a:spcPts val="300"/>
              </a:spcBef>
              <a:buClrTx/>
              <a:buFont typeface="Arial" panose="020B0604020202020204" pitchFamily="34" charset="0"/>
              <a:buNone/>
              <a:defRPr sz="1600" b="1" kern="1200">
                <a:solidFill>
                  <a:schemeClr val="tx1"/>
                </a:solidFill>
                <a:latin typeface="+mn-lt"/>
                <a:ea typeface="+mn-ea"/>
                <a:cs typeface="+mn-cs"/>
              </a:defRPr>
            </a:lvl9pPr>
          </a:lstStyle>
          <a:p>
            <a:pPr marL="0" marR="0" lvl="0" indent="0" algn="l" defTabSz="685800" rtl="0" eaLnBrk="1" fontAlgn="auto" latinLnBrk="0" hangingPunct="1">
              <a:lnSpc>
                <a:spcPct val="99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15" name="Rectangle: Rounded Corners 8">
            <a:extLst>
              <a:ext uri="{FF2B5EF4-FFF2-40B4-BE49-F238E27FC236}">
                <a16:creationId xmlns:a16="http://schemas.microsoft.com/office/drawing/2014/main" id="{69F257BD-6C64-405E-B958-B9E31E846E3D}"/>
              </a:ext>
            </a:extLst>
          </p:cNvPr>
          <p:cNvSpPr/>
          <p:nvPr/>
        </p:nvSpPr>
        <p:spPr>
          <a:xfrm rot="16200000">
            <a:off x="-334787" y="3048968"/>
            <a:ext cx="1306801" cy="234000"/>
          </a:xfrm>
          <a:prstGeom prst="roundRect">
            <a:avLst>
              <a:gd name="adj" fmla="val 50000"/>
            </a:avLst>
          </a:prstGeom>
          <a:solidFill>
            <a:schemeClr val="accent6"/>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Spending</a:t>
            </a:r>
          </a:p>
        </p:txBody>
      </p:sp>
      <p:sp>
        <p:nvSpPr>
          <p:cNvPr id="22"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34</a:t>
            </a:r>
          </a:p>
        </p:txBody>
      </p:sp>
      <p:pic>
        <p:nvPicPr>
          <p:cNvPr id="12" name="Picture 11">
            <a:extLst>
              <a:ext uri="{FF2B5EF4-FFF2-40B4-BE49-F238E27FC236}">
                <a16:creationId xmlns:a16="http://schemas.microsoft.com/office/drawing/2014/main" id="{94258DB9-CF73-4A3F-9D13-DB6006D41EEE}"/>
              </a:ext>
            </a:extLst>
          </p:cNvPr>
          <p:cNvPicPr>
            <a:picLocks noChangeAspect="1"/>
          </p:cNvPicPr>
          <p:nvPr/>
        </p:nvPicPr>
        <p:blipFill>
          <a:blip r:embed="rId3"/>
          <a:stretch>
            <a:fillRect/>
          </a:stretch>
        </p:blipFill>
        <p:spPr>
          <a:xfrm>
            <a:off x="664298" y="1113383"/>
            <a:ext cx="8260796" cy="5614903"/>
          </a:xfrm>
          <a:prstGeom prst="rect">
            <a:avLst/>
          </a:prstGeom>
        </p:spPr>
      </p:pic>
    </p:spTree>
    <p:extLst>
      <p:ext uri="{BB962C8B-B14F-4D97-AF65-F5344CB8AC3E}">
        <p14:creationId xmlns:p14="http://schemas.microsoft.com/office/powerpoint/2010/main" val="2253412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p:txBody>
          <a:bodyPr/>
          <a:lstStyle/>
          <a:p>
            <a:r>
              <a:rPr lang="en-US" dirty="0"/>
              <a:t>Health care costs for retirees before age 65</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11" name="Rectangle: Rounded Corners 8">
            <a:extLst>
              <a:ext uri="{FF2B5EF4-FFF2-40B4-BE49-F238E27FC236}">
                <a16:creationId xmlns:a16="http://schemas.microsoft.com/office/drawing/2014/main" id="{69F257BD-6C64-405E-B958-B9E31E846E3D}"/>
              </a:ext>
            </a:extLst>
          </p:cNvPr>
          <p:cNvSpPr/>
          <p:nvPr/>
        </p:nvSpPr>
        <p:spPr>
          <a:xfrm rot="16200000">
            <a:off x="-334787" y="3048968"/>
            <a:ext cx="1306801" cy="234000"/>
          </a:xfrm>
          <a:prstGeom prst="roundRect">
            <a:avLst>
              <a:gd name="adj" fmla="val 50000"/>
            </a:avLst>
          </a:prstGeom>
          <a:solidFill>
            <a:schemeClr val="accent6"/>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Spending</a:t>
            </a:r>
          </a:p>
        </p:txBody>
      </p:sp>
      <p:sp>
        <p:nvSpPr>
          <p:cNvPr id="22"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35</a:t>
            </a:r>
          </a:p>
        </p:txBody>
      </p:sp>
      <p:pic>
        <p:nvPicPr>
          <p:cNvPr id="13" name="Picture 12">
            <a:extLst>
              <a:ext uri="{FF2B5EF4-FFF2-40B4-BE49-F238E27FC236}">
                <a16:creationId xmlns:a16="http://schemas.microsoft.com/office/drawing/2014/main" id="{0958F485-3612-42ED-9C1E-7D9FABC0C092}"/>
              </a:ext>
            </a:extLst>
          </p:cNvPr>
          <p:cNvPicPr>
            <a:picLocks noChangeAspect="1"/>
          </p:cNvPicPr>
          <p:nvPr/>
        </p:nvPicPr>
        <p:blipFill>
          <a:blip r:embed="rId3"/>
          <a:stretch>
            <a:fillRect/>
          </a:stretch>
        </p:blipFill>
        <p:spPr>
          <a:xfrm>
            <a:off x="676829" y="1119864"/>
            <a:ext cx="8260796" cy="5614903"/>
          </a:xfrm>
          <a:prstGeom prst="rect">
            <a:avLst/>
          </a:prstGeom>
        </p:spPr>
      </p:pic>
    </p:spTree>
    <p:extLst>
      <p:ext uri="{BB962C8B-B14F-4D97-AF65-F5344CB8AC3E}">
        <p14:creationId xmlns:p14="http://schemas.microsoft.com/office/powerpoint/2010/main" val="2169228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p:txBody>
          <a:bodyPr/>
          <a:lstStyle/>
          <a:p>
            <a:r>
              <a:rPr lang="en-US" dirty="0"/>
              <a:t>Three steps for Medicare coverage</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11" name="Rectangle: Rounded Corners 8">
            <a:extLst>
              <a:ext uri="{FF2B5EF4-FFF2-40B4-BE49-F238E27FC236}">
                <a16:creationId xmlns:a16="http://schemas.microsoft.com/office/drawing/2014/main" id="{69F257BD-6C64-405E-B958-B9E31E846E3D}"/>
              </a:ext>
            </a:extLst>
          </p:cNvPr>
          <p:cNvSpPr/>
          <p:nvPr/>
        </p:nvSpPr>
        <p:spPr>
          <a:xfrm rot="16200000">
            <a:off x="-334787" y="3048968"/>
            <a:ext cx="1306801" cy="234000"/>
          </a:xfrm>
          <a:prstGeom prst="roundRect">
            <a:avLst>
              <a:gd name="adj" fmla="val 50000"/>
            </a:avLst>
          </a:prstGeom>
          <a:solidFill>
            <a:schemeClr val="accent6"/>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Spending</a:t>
            </a:r>
          </a:p>
        </p:txBody>
      </p:sp>
      <p:sp>
        <p:nvSpPr>
          <p:cNvPr id="70"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36</a:t>
            </a:r>
          </a:p>
        </p:txBody>
      </p:sp>
      <p:pic>
        <p:nvPicPr>
          <p:cNvPr id="6" name="Picture 5">
            <a:extLst>
              <a:ext uri="{FF2B5EF4-FFF2-40B4-BE49-F238E27FC236}">
                <a16:creationId xmlns:a16="http://schemas.microsoft.com/office/drawing/2014/main" id="{FF67213D-F8C5-41CF-A05F-D1552CB782CC}"/>
              </a:ext>
            </a:extLst>
          </p:cNvPr>
          <p:cNvPicPr>
            <a:picLocks noChangeAspect="1"/>
          </p:cNvPicPr>
          <p:nvPr/>
        </p:nvPicPr>
        <p:blipFill>
          <a:blip r:embed="rId3"/>
          <a:stretch>
            <a:fillRect/>
          </a:stretch>
        </p:blipFill>
        <p:spPr>
          <a:xfrm>
            <a:off x="708712" y="1182383"/>
            <a:ext cx="8230313" cy="5560034"/>
          </a:xfrm>
          <a:prstGeom prst="rect">
            <a:avLst/>
          </a:prstGeom>
        </p:spPr>
      </p:pic>
    </p:spTree>
    <p:extLst>
      <p:ext uri="{BB962C8B-B14F-4D97-AF65-F5344CB8AC3E}">
        <p14:creationId xmlns:p14="http://schemas.microsoft.com/office/powerpoint/2010/main" val="3723241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p:txBody>
          <a:bodyPr/>
          <a:lstStyle/>
          <a:p>
            <a:r>
              <a:rPr lang="en-US" dirty="0"/>
              <a:t>65 and working: should I sign up for Medicare?</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11" name="Rectangle: Rounded Corners 8">
            <a:extLst>
              <a:ext uri="{FF2B5EF4-FFF2-40B4-BE49-F238E27FC236}">
                <a16:creationId xmlns:a16="http://schemas.microsoft.com/office/drawing/2014/main" id="{69F257BD-6C64-405E-B958-B9E31E846E3D}"/>
              </a:ext>
            </a:extLst>
          </p:cNvPr>
          <p:cNvSpPr/>
          <p:nvPr/>
        </p:nvSpPr>
        <p:spPr>
          <a:xfrm rot="16200000">
            <a:off x="-334787" y="3048968"/>
            <a:ext cx="1306801" cy="234000"/>
          </a:xfrm>
          <a:prstGeom prst="roundRect">
            <a:avLst>
              <a:gd name="adj" fmla="val 50000"/>
            </a:avLst>
          </a:prstGeom>
          <a:solidFill>
            <a:schemeClr val="accent6"/>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Spending</a:t>
            </a:r>
          </a:p>
        </p:txBody>
      </p:sp>
      <p:sp>
        <p:nvSpPr>
          <p:cNvPr id="49"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37</a:t>
            </a:r>
          </a:p>
        </p:txBody>
      </p:sp>
      <p:pic>
        <p:nvPicPr>
          <p:cNvPr id="10" name="Picture 9">
            <a:extLst>
              <a:ext uri="{FF2B5EF4-FFF2-40B4-BE49-F238E27FC236}">
                <a16:creationId xmlns:a16="http://schemas.microsoft.com/office/drawing/2014/main" id="{1A8EA08A-2533-4A38-A66E-66316F2AB090}"/>
              </a:ext>
            </a:extLst>
          </p:cNvPr>
          <p:cNvPicPr>
            <a:picLocks noChangeAspect="1"/>
          </p:cNvPicPr>
          <p:nvPr/>
        </p:nvPicPr>
        <p:blipFill>
          <a:blip r:embed="rId3"/>
          <a:stretch>
            <a:fillRect/>
          </a:stretch>
        </p:blipFill>
        <p:spPr>
          <a:xfrm>
            <a:off x="624625" y="1110245"/>
            <a:ext cx="8303472" cy="5608806"/>
          </a:xfrm>
          <a:prstGeom prst="rect">
            <a:avLst/>
          </a:prstGeom>
        </p:spPr>
      </p:pic>
    </p:spTree>
    <p:extLst>
      <p:ext uri="{BB962C8B-B14F-4D97-AF65-F5344CB8AC3E}">
        <p14:creationId xmlns:p14="http://schemas.microsoft.com/office/powerpoint/2010/main" val="961010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p:txBody>
          <a:bodyPr/>
          <a:lstStyle/>
          <a:p>
            <a:r>
              <a:rPr lang="en-US" dirty="0"/>
              <a:t>Rising health care costs in retirement</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19" name="Rectangle: Rounded Corners 8">
            <a:extLst>
              <a:ext uri="{FF2B5EF4-FFF2-40B4-BE49-F238E27FC236}">
                <a16:creationId xmlns:a16="http://schemas.microsoft.com/office/drawing/2014/main" id="{69F257BD-6C64-405E-B958-B9E31E846E3D}"/>
              </a:ext>
            </a:extLst>
          </p:cNvPr>
          <p:cNvSpPr/>
          <p:nvPr/>
        </p:nvSpPr>
        <p:spPr>
          <a:xfrm rot="16200000">
            <a:off x="-334787" y="3048968"/>
            <a:ext cx="1306801" cy="234000"/>
          </a:xfrm>
          <a:prstGeom prst="roundRect">
            <a:avLst>
              <a:gd name="adj" fmla="val 50000"/>
            </a:avLst>
          </a:prstGeom>
          <a:solidFill>
            <a:schemeClr val="accent6"/>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Spending</a:t>
            </a:r>
          </a:p>
        </p:txBody>
      </p:sp>
      <p:sp>
        <p:nvSpPr>
          <p:cNvPr id="31"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38</a:t>
            </a:r>
          </a:p>
        </p:txBody>
      </p:sp>
      <p:pic>
        <p:nvPicPr>
          <p:cNvPr id="10" name="Picture 9">
            <a:extLst>
              <a:ext uri="{FF2B5EF4-FFF2-40B4-BE49-F238E27FC236}">
                <a16:creationId xmlns:a16="http://schemas.microsoft.com/office/drawing/2014/main" id="{59195B02-F8F6-424A-8838-15FFC4A0C003}"/>
              </a:ext>
            </a:extLst>
          </p:cNvPr>
          <p:cNvPicPr>
            <a:picLocks noChangeAspect="1"/>
          </p:cNvPicPr>
          <p:nvPr/>
        </p:nvPicPr>
        <p:blipFill>
          <a:blip r:embed="rId3"/>
          <a:stretch>
            <a:fillRect/>
          </a:stretch>
        </p:blipFill>
        <p:spPr>
          <a:xfrm>
            <a:off x="676829" y="1113383"/>
            <a:ext cx="8260796" cy="5614903"/>
          </a:xfrm>
          <a:prstGeom prst="rect">
            <a:avLst/>
          </a:prstGeom>
        </p:spPr>
      </p:pic>
    </p:spTree>
    <p:extLst>
      <p:ext uri="{BB962C8B-B14F-4D97-AF65-F5344CB8AC3E}">
        <p14:creationId xmlns:p14="http://schemas.microsoft.com/office/powerpoint/2010/main" val="3347150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p:txBody>
          <a:bodyPr/>
          <a:lstStyle/>
          <a:p>
            <a:r>
              <a:rPr lang="en-US" dirty="0"/>
              <a:t>2023 monthly Medicare surcharges</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11" name="Rectangle: Rounded Corners 8">
            <a:extLst>
              <a:ext uri="{FF2B5EF4-FFF2-40B4-BE49-F238E27FC236}">
                <a16:creationId xmlns:a16="http://schemas.microsoft.com/office/drawing/2014/main" id="{69F257BD-6C64-405E-B958-B9E31E846E3D}"/>
              </a:ext>
            </a:extLst>
          </p:cNvPr>
          <p:cNvSpPr/>
          <p:nvPr/>
        </p:nvSpPr>
        <p:spPr>
          <a:xfrm rot="16200000">
            <a:off x="-334787" y="3048968"/>
            <a:ext cx="1306801" cy="234000"/>
          </a:xfrm>
          <a:prstGeom prst="roundRect">
            <a:avLst>
              <a:gd name="adj" fmla="val 50000"/>
            </a:avLst>
          </a:prstGeom>
          <a:solidFill>
            <a:schemeClr val="accent6"/>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Spending</a:t>
            </a:r>
          </a:p>
        </p:txBody>
      </p:sp>
      <p:sp>
        <p:nvSpPr>
          <p:cNvPr id="50"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39</a:t>
            </a:r>
          </a:p>
        </p:txBody>
      </p:sp>
      <p:pic>
        <p:nvPicPr>
          <p:cNvPr id="9" name="Picture 8">
            <a:extLst>
              <a:ext uri="{FF2B5EF4-FFF2-40B4-BE49-F238E27FC236}">
                <a16:creationId xmlns:a16="http://schemas.microsoft.com/office/drawing/2014/main" id="{FF94D211-16A2-4385-A79D-A4BEAC43CE20}"/>
              </a:ext>
            </a:extLst>
          </p:cNvPr>
          <p:cNvPicPr>
            <a:picLocks noChangeAspect="1"/>
          </p:cNvPicPr>
          <p:nvPr/>
        </p:nvPicPr>
        <p:blipFill>
          <a:blip r:embed="rId3"/>
          <a:stretch>
            <a:fillRect/>
          </a:stretch>
        </p:blipFill>
        <p:spPr>
          <a:xfrm>
            <a:off x="674217" y="1102577"/>
            <a:ext cx="8260796" cy="5608806"/>
          </a:xfrm>
          <a:prstGeom prst="rect">
            <a:avLst/>
          </a:prstGeom>
        </p:spPr>
      </p:pic>
    </p:spTree>
    <p:extLst>
      <p:ext uri="{BB962C8B-B14F-4D97-AF65-F5344CB8AC3E}">
        <p14:creationId xmlns:p14="http://schemas.microsoft.com/office/powerpoint/2010/main" val="3346854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a:xfrm>
            <a:off x="762000" y="316396"/>
            <a:ext cx="6544235" cy="617836"/>
          </a:xfrm>
        </p:spPr>
        <p:txBody>
          <a:bodyPr/>
          <a:lstStyle/>
          <a:p>
            <a:r>
              <a:rPr lang="en-US" dirty="0"/>
              <a:t>Life expectancy probabilities</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a:xfrm>
            <a:off x="7836824" y="645871"/>
            <a:ext cx="4724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11" name="Rectangle: Rounded Corners 8">
            <a:extLst>
              <a:ext uri="{FF2B5EF4-FFF2-40B4-BE49-F238E27FC236}">
                <a16:creationId xmlns:a16="http://schemas.microsoft.com/office/drawing/2014/main" id="{FACB7413-4B3C-0044-B3C3-E1FE34405DAA}"/>
              </a:ext>
            </a:extLst>
          </p:cNvPr>
          <p:cNvSpPr/>
          <p:nvPr/>
        </p:nvSpPr>
        <p:spPr>
          <a:xfrm rot="16200000">
            <a:off x="-447374" y="1854406"/>
            <a:ext cx="1531975" cy="234000"/>
          </a:xfrm>
          <a:prstGeom prst="roundRect">
            <a:avLst>
              <a:gd name="adj" fmla="val 50000"/>
            </a:avLst>
          </a:prstGeom>
          <a:solidFill>
            <a:schemeClr val="accent4"/>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Retirement Landscape</a:t>
            </a:r>
          </a:p>
        </p:txBody>
      </p:sp>
      <p:sp>
        <p:nvSpPr>
          <p:cNvPr id="38"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4</a:t>
            </a:r>
          </a:p>
        </p:txBody>
      </p:sp>
      <p:pic>
        <p:nvPicPr>
          <p:cNvPr id="28" name="Picture 27">
            <a:extLst>
              <a:ext uri="{FF2B5EF4-FFF2-40B4-BE49-F238E27FC236}">
                <a16:creationId xmlns:a16="http://schemas.microsoft.com/office/drawing/2014/main" id="{99197737-426B-4576-8FC3-CB47154CDE6D}"/>
              </a:ext>
            </a:extLst>
          </p:cNvPr>
          <p:cNvPicPr>
            <a:picLocks noChangeAspect="1"/>
          </p:cNvPicPr>
          <p:nvPr/>
        </p:nvPicPr>
        <p:blipFill>
          <a:blip r:embed="rId3"/>
          <a:stretch>
            <a:fillRect/>
          </a:stretch>
        </p:blipFill>
        <p:spPr>
          <a:xfrm>
            <a:off x="673458" y="1104700"/>
            <a:ext cx="8266892" cy="5608806"/>
          </a:xfrm>
          <a:prstGeom prst="rect">
            <a:avLst/>
          </a:prstGeom>
        </p:spPr>
      </p:pic>
    </p:spTree>
    <p:extLst>
      <p:ext uri="{BB962C8B-B14F-4D97-AF65-F5344CB8AC3E}">
        <p14:creationId xmlns:p14="http://schemas.microsoft.com/office/powerpoint/2010/main" val="162336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p:txBody>
          <a:bodyPr/>
          <a:lstStyle/>
          <a:p>
            <a:r>
              <a:rPr lang="en-US" dirty="0"/>
              <a:t>Disability incidence increases with age</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11" name="Rectangle: Rounded Corners 8">
            <a:extLst>
              <a:ext uri="{FF2B5EF4-FFF2-40B4-BE49-F238E27FC236}">
                <a16:creationId xmlns:a16="http://schemas.microsoft.com/office/drawing/2014/main" id="{69F257BD-6C64-405E-B958-B9E31E846E3D}"/>
              </a:ext>
            </a:extLst>
          </p:cNvPr>
          <p:cNvSpPr/>
          <p:nvPr/>
        </p:nvSpPr>
        <p:spPr>
          <a:xfrm rot="16200000">
            <a:off x="-334787" y="3048968"/>
            <a:ext cx="1306801" cy="234000"/>
          </a:xfrm>
          <a:prstGeom prst="roundRect">
            <a:avLst>
              <a:gd name="adj" fmla="val 50000"/>
            </a:avLst>
          </a:prstGeom>
          <a:solidFill>
            <a:schemeClr val="accent6"/>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Spending</a:t>
            </a:r>
          </a:p>
        </p:txBody>
      </p:sp>
      <p:sp>
        <p:nvSpPr>
          <p:cNvPr id="10"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40</a:t>
            </a:r>
          </a:p>
        </p:txBody>
      </p:sp>
      <p:pic>
        <p:nvPicPr>
          <p:cNvPr id="16" name="Picture 15">
            <a:extLst>
              <a:ext uri="{FF2B5EF4-FFF2-40B4-BE49-F238E27FC236}">
                <a16:creationId xmlns:a16="http://schemas.microsoft.com/office/drawing/2014/main" id="{F835E27B-1824-4458-9E7A-C61014316233}"/>
              </a:ext>
            </a:extLst>
          </p:cNvPr>
          <p:cNvPicPr>
            <a:picLocks noChangeAspect="1"/>
          </p:cNvPicPr>
          <p:nvPr/>
        </p:nvPicPr>
        <p:blipFill>
          <a:blip r:embed="rId3"/>
          <a:stretch>
            <a:fillRect/>
          </a:stretch>
        </p:blipFill>
        <p:spPr>
          <a:xfrm>
            <a:off x="678153" y="1113383"/>
            <a:ext cx="8260796" cy="5614903"/>
          </a:xfrm>
          <a:prstGeom prst="rect">
            <a:avLst/>
          </a:prstGeom>
        </p:spPr>
      </p:pic>
    </p:spTree>
    <p:extLst>
      <p:ext uri="{BB962C8B-B14F-4D97-AF65-F5344CB8AC3E}">
        <p14:creationId xmlns:p14="http://schemas.microsoft.com/office/powerpoint/2010/main" val="40733731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a:xfrm>
            <a:off x="762000" y="316396"/>
            <a:ext cx="6544235" cy="617836"/>
          </a:xfrm>
        </p:spPr>
        <p:txBody>
          <a:bodyPr/>
          <a:lstStyle/>
          <a:p>
            <a:r>
              <a:rPr lang="en-US" dirty="0"/>
              <a:t>Long-term care planning</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40" name="Rectangle: Rounded Corners 8">
            <a:extLst>
              <a:ext uri="{FF2B5EF4-FFF2-40B4-BE49-F238E27FC236}">
                <a16:creationId xmlns:a16="http://schemas.microsoft.com/office/drawing/2014/main" id="{69F257BD-6C64-405E-B958-B9E31E846E3D}"/>
              </a:ext>
            </a:extLst>
          </p:cNvPr>
          <p:cNvSpPr/>
          <p:nvPr/>
        </p:nvSpPr>
        <p:spPr>
          <a:xfrm rot="16200000">
            <a:off x="-334787" y="3048968"/>
            <a:ext cx="1306801" cy="234000"/>
          </a:xfrm>
          <a:prstGeom prst="roundRect">
            <a:avLst>
              <a:gd name="adj" fmla="val 50000"/>
            </a:avLst>
          </a:prstGeom>
          <a:solidFill>
            <a:schemeClr val="accent6"/>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Spending</a:t>
            </a:r>
          </a:p>
        </p:txBody>
      </p:sp>
      <p:sp>
        <p:nvSpPr>
          <p:cNvPr id="17"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41</a:t>
            </a:r>
          </a:p>
        </p:txBody>
      </p:sp>
      <p:pic>
        <p:nvPicPr>
          <p:cNvPr id="10" name="Picture 9">
            <a:extLst>
              <a:ext uri="{FF2B5EF4-FFF2-40B4-BE49-F238E27FC236}">
                <a16:creationId xmlns:a16="http://schemas.microsoft.com/office/drawing/2014/main" id="{1B0DED18-BF04-4EA2-993B-B5ADB40068C0}"/>
              </a:ext>
            </a:extLst>
          </p:cNvPr>
          <p:cNvPicPr>
            <a:picLocks noChangeAspect="1"/>
          </p:cNvPicPr>
          <p:nvPr/>
        </p:nvPicPr>
        <p:blipFill>
          <a:blip r:embed="rId3"/>
          <a:stretch>
            <a:fillRect/>
          </a:stretch>
        </p:blipFill>
        <p:spPr>
          <a:xfrm>
            <a:off x="678153" y="1127362"/>
            <a:ext cx="8260796" cy="5590517"/>
          </a:xfrm>
          <a:prstGeom prst="rect">
            <a:avLst/>
          </a:prstGeom>
        </p:spPr>
      </p:pic>
    </p:spTree>
    <p:extLst>
      <p:ext uri="{BB962C8B-B14F-4D97-AF65-F5344CB8AC3E}">
        <p14:creationId xmlns:p14="http://schemas.microsoft.com/office/powerpoint/2010/main" val="2977675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p:txBody>
          <a:bodyPr/>
          <a:lstStyle/>
          <a:p>
            <a:r>
              <a:rPr lang="en-US" dirty="0"/>
              <a:t>Long-term care planning options</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11" name="Rectangle: Rounded Corners 8">
            <a:extLst>
              <a:ext uri="{FF2B5EF4-FFF2-40B4-BE49-F238E27FC236}">
                <a16:creationId xmlns:a16="http://schemas.microsoft.com/office/drawing/2014/main" id="{69F257BD-6C64-405E-B958-B9E31E846E3D}"/>
              </a:ext>
            </a:extLst>
          </p:cNvPr>
          <p:cNvSpPr/>
          <p:nvPr/>
        </p:nvSpPr>
        <p:spPr>
          <a:xfrm rot="16200000">
            <a:off x="-334787" y="3048968"/>
            <a:ext cx="1306801" cy="234000"/>
          </a:xfrm>
          <a:prstGeom prst="roundRect">
            <a:avLst>
              <a:gd name="adj" fmla="val 50000"/>
            </a:avLst>
          </a:prstGeom>
          <a:solidFill>
            <a:schemeClr val="accent6"/>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Spending</a:t>
            </a:r>
          </a:p>
        </p:txBody>
      </p:sp>
      <p:sp>
        <p:nvSpPr>
          <p:cNvPr id="37"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42</a:t>
            </a:r>
          </a:p>
        </p:txBody>
      </p:sp>
      <p:pic>
        <p:nvPicPr>
          <p:cNvPr id="16" name="Picture 15">
            <a:extLst>
              <a:ext uri="{FF2B5EF4-FFF2-40B4-BE49-F238E27FC236}">
                <a16:creationId xmlns:a16="http://schemas.microsoft.com/office/drawing/2014/main" id="{41D86A29-3C7A-4D1D-BEC9-2D30A3D5E8EC}"/>
              </a:ext>
            </a:extLst>
          </p:cNvPr>
          <p:cNvPicPr>
            <a:picLocks noChangeAspect="1"/>
          </p:cNvPicPr>
          <p:nvPr/>
        </p:nvPicPr>
        <p:blipFill>
          <a:blip r:embed="rId3"/>
          <a:stretch>
            <a:fillRect/>
          </a:stretch>
        </p:blipFill>
        <p:spPr>
          <a:xfrm>
            <a:off x="675060" y="1099528"/>
            <a:ext cx="8266892" cy="5614903"/>
          </a:xfrm>
          <a:prstGeom prst="rect">
            <a:avLst/>
          </a:prstGeom>
        </p:spPr>
      </p:pic>
    </p:spTree>
    <p:extLst>
      <p:ext uri="{BB962C8B-B14F-4D97-AF65-F5344CB8AC3E}">
        <p14:creationId xmlns:p14="http://schemas.microsoft.com/office/powerpoint/2010/main" val="30810111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p:txBody>
          <a:bodyPr/>
          <a:lstStyle/>
          <a:p>
            <a:r>
              <a:rPr lang="en-US" dirty="0"/>
              <a:t>Goals-based wealth management </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GTR</a:t>
            </a:r>
          </a:p>
        </p:txBody>
      </p:sp>
      <p:sp>
        <p:nvSpPr>
          <p:cNvPr id="13" name="Rectangle: Rounded Corners 8">
            <a:extLst>
              <a:ext uri="{FF2B5EF4-FFF2-40B4-BE49-F238E27FC236}">
                <a16:creationId xmlns:a16="http://schemas.microsoft.com/office/drawing/2014/main" id="{FEF7F450-134D-44E6-A7E1-1ED262771FD9}"/>
              </a:ext>
            </a:extLst>
          </p:cNvPr>
          <p:cNvSpPr/>
          <p:nvPr/>
        </p:nvSpPr>
        <p:spPr>
          <a:xfrm rot="16200000">
            <a:off x="-334787" y="3702542"/>
            <a:ext cx="1306801" cy="234000"/>
          </a:xfrm>
          <a:prstGeom prst="roundRect">
            <a:avLst>
              <a:gd name="adj" fmla="val 50000"/>
            </a:avLst>
          </a:prstGeom>
          <a:solidFill>
            <a:srgbClr val="007994"/>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Investing</a:t>
            </a:r>
          </a:p>
        </p:txBody>
      </p:sp>
      <p:sp>
        <p:nvSpPr>
          <p:cNvPr id="53" name="Text Placeholder 7">
            <a:extLst>
              <a:ext uri="{FF2B5EF4-FFF2-40B4-BE49-F238E27FC236}">
                <a16:creationId xmlns:a16="http://schemas.microsoft.com/office/drawing/2014/main" id="{FCF0844B-AE10-6342-AA44-814B77409D91}"/>
              </a:ext>
            </a:extLst>
          </p:cNvPr>
          <p:cNvSpPr txBox="1">
            <a:spLocks/>
          </p:cNvSpPr>
          <p:nvPr/>
        </p:nvSpPr>
        <p:spPr>
          <a:xfrm>
            <a:off x="147663" y="2890800"/>
            <a:ext cx="4006800" cy="367200"/>
          </a:xfrm>
          <a:prstGeom prst="rect">
            <a:avLst/>
          </a:prstGeom>
        </p:spPr>
        <p:txBody>
          <a:bodyPr vert="horz" lIns="0" tIns="0" rIns="0" bIns="0" spcCol="182880" rtlCol="0" anchor="t" anchorCtr="0">
            <a:noAutofit/>
          </a:bodyPr>
          <a:lstStyle>
            <a:lvl1pPr marL="0" indent="0" algn="l" defTabSz="685800" rtl="0" eaLnBrk="1" latinLnBrk="0" hangingPunct="1">
              <a:lnSpc>
                <a:spcPct val="99000"/>
              </a:lnSpc>
              <a:spcBef>
                <a:spcPts val="0"/>
              </a:spcBef>
              <a:buClrTx/>
              <a:buFont typeface="Arial" panose="020B0604020202020204" pitchFamily="34" charset="0"/>
              <a:buNone/>
              <a:defRPr sz="1200" b="1" kern="1200">
                <a:solidFill>
                  <a:schemeClr val="tx1"/>
                </a:solidFill>
                <a:latin typeface="+mj-lt"/>
                <a:ea typeface="+mn-ea"/>
                <a:cs typeface="+mn-cs"/>
              </a:defRPr>
            </a:lvl1pPr>
            <a:lvl2pPr marL="0" indent="0" algn="l" defTabSz="685800" rtl="0" eaLnBrk="1" latinLnBrk="0" hangingPunct="1">
              <a:lnSpc>
                <a:spcPct val="99000"/>
              </a:lnSpc>
              <a:spcBef>
                <a:spcPts val="0"/>
              </a:spcBef>
              <a:buClrTx/>
              <a:buFont typeface="Arial" panose="020B0604020202020204" pitchFamily="34" charset="0"/>
              <a:buNone/>
              <a:defRPr sz="1000" b="0" kern="1200">
                <a:solidFill>
                  <a:schemeClr val="tx1"/>
                </a:solidFill>
                <a:latin typeface="+mn-lt"/>
                <a:ea typeface="+mn-ea"/>
                <a:cs typeface="+mn-cs"/>
              </a:defRPr>
            </a:lvl2pPr>
            <a:lvl3pPr marL="914400" indent="0" algn="l" defTabSz="685800" rtl="0" eaLnBrk="1" latinLnBrk="0" hangingPunct="1">
              <a:lnSpc>
                <a:spcPct val="100000"/>
              </a:lnSpc>
              <a:spcBef>
                <a:spcPts val="300"/>
              </a:spcBef>
              <a:buClrTx/>
              <a:buFont typeface="Arial" panose="020B0604020202020204" pitchFamily="34" charset="0"/>
              <a:buNone/>
              <a:defRPr sz="1800" b="1" kern="1200">
                <a:solidFill>
                  <a:schemeClr val="tx1"/>
                </a:solidFill>
                <a:latin typeface="+mn-lt"/>
                <a:ea typeface="+mn-ea"/>
                <a:cs typeface="+mn-cs"/>
              </a:defRPr>
            </a:lvl3pPr>
            <a:lvl4pPr marL="1371600" indent="0" algn="l" defTabSz="685800" rtl="0" eaLnBrk="1" latinLnBrk="0" hangingPunct="1">
              <a:lnSpc>
                <a:spcPct val="100000"/>
              </a:lnSpc>
              <a:spcBef>
                <a:spcPts val="300"/>
              </a:spcBef>
              <a:buClrTx/>
              <a:buFont typeface="Arial" panose="020B0604020202020204" pitchFamily="34" charset="0"/>
              <a:buNone/>
              <a:defRPr sz="1600" b="1" kern="1200">
                <a:solidFill>
                  <a:schemeClr val="tx1"/>
                </a:solidFill>
                <a:latin typeface="+mn-lt"/>
                <a:ea typeface="+mn-ea"/>
                <a:cs typeface="+mn-cs"/>
              </a:defRPr>
            </a:lvl4pPr>
            <a:lvl5pPr marL="1828800" indent="0" algn="l" defTabSz="685800" rtl="0" eaLnBrk="1" latinLnBrk="0" hangingPunct="1">
              <a:lnSpc>
                <a:spcPct val="100000"/>
              </a:lnSpc>
              <a:spcBef>
                <a:spcPts val="300"/>
              </a:spcBef>
              <a:buClrTx/>
              <a:buFont typeface="Arial" panose="020B0604020202020204" pitchFamily="34" charset="0"/>
              <a:buNone/>
              <a:defRPr sz="1600" b="1" kern="1200">
                <a:solidFill>
                  <a:schemeClr val="tx1"/>
                </a:solidFill>
                <a:latin typeface="+mn-lt"/>
                <a:ea typeface="+mn-ea"/>
                <a:cs typeface="+mn-cs"/>
              </a:defRPr>
            </a:lvl5pPr>
            <a:lvl6pPr marL="2286000" indent="0" algn="l" defTabSz="685800" rtl="0" eaLnBrk="1" latinLnBrk="0" hangingPunct="1">
              <a:lnSpc>
                <a:spcPct val="100000"/>
              </a:lnSpc>
              <a:spcBef>
                <a:spcPts val="300"/>
              </a:spcBef>
              <a:buClrTx/>
              <a:buFont typeface="Arial" panose="020B0604020202020204" pitchFamily="34" charset="0"/>
              <a:buNone/>
              <a:defRPr sz="1600" b="1" kern="1200">
                <a:solidFill>
                  <a:schemeClr val="tx1"/>
                </a:solidFill>
                <a:latin typeface="+mj-lt"/>
                <a:ea typeface="+mn-ea"/>
                <a:cs typeface="+mn-cs"/>
              </a:defRPr>
            </a:lvl6pPr>
            <a:lvl7pPr marL="2743200" indent="0" algn="l" defTabSz="685800" rtl="0" eaLnBrk="1" latinLnBrk="0" hangingPunct="1">
              <a:lnSpc>
                <a:spcPct val="100000"/>
              </a:lnSpc>
              <a:spcBef>
                <a:spcPts val="300"/>
              </a:spcBef>
              <a:buClrTx/>
              <a:buFont typeface="Arial" panose="020B0604020202020204" pitchFamily="34" charset="0"/>
              <a:buNone/>
              <a:defRPr sz="1600" b="1" kern="1200">
                <a:solidFill>
                  <a:schemeClr val="tx1"/>
                </a:solidFill>
                <a:latin typeface="+mn-lt"/>
                <a:ea typeface="+mn-ea"/>
                <a:cs typeface="+mn-cs"/>
              </a:defRPr>
            </a:lvl7pPr>
            <a:lvl8pPr marL="3200400" indent="0" algn="l" defTabSz="685800" rtl="0" eaLnBrk="1" latinLnBrk="0" hangingPunct="1">
              <a:lnSpc>
                <a:spcPct val="100000"/>
              </a:lnSpc>
              <a:spcBef>
                <a:spcPts val="300"/>
              </a:spcBef>
              <a:buClrTx/>
              <a:buFont typeface="Arial" panose="020B0604020202020204" pitchFamily="34" charset="0"/>
              <a:buNone/>
              <a:defRPr sz="1600" b="1" kern="1200">
                <a:solidFill>
                  <a:schemeClr val="tx1"/>
                </a:solidFill>
                <a:latin typeface="+mn-lt"/>
                <a:ea typeface="+mn-ea"/>
                <a:cs typeface="+mn-cs"/>
              </a:defRPr>
            </a:lvl8pPr>
            <a:lvl9pPr marL="3657600" indent="0" algn="l" defTabSz="685800" rtl="0" eaLnBrk="1" latinLnBrk="0" hangingPunct="1">
              <a:lnSpc>
                <a:spcPct val="100000"/>
              </a:lnSpc>
              <a:spcBef>
                <a:spcPts val="300"/>
              </a:spcBef>
              <a:buClrTx/>
              <a:buFont typeface="Arial" panose="020B0604020202020204" pitchFamily="34" charset="0"/>
              <a:buNone/>
              <a:defRPr sz="1600" b="1" kern="1200">
                <a:solidFill>
                  <a:schemeClr val="tx1"/>
                </a:solidFill>
                <a:latin typeface="+mn-lt"/>
                <a:ea typeface="+mn-ea"/>
                <a:cs typeface="+mn-cs"/>
              </a:defRPr>
            </a:lvl9pPr>
          </a:lstStyle>
          <a:p>
            <a:pPr marL="0" marR="0" lvl="0" indent="0" algn="l" defTabSz="685800" rtl="0" eaLnBrk="1" fontAlgn="auto" latinLnBrk="0" hangingPunct="1">
              <a:lnSpc>
                <a:spcPct val="99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29"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43</a:t>
            </a:r>
          </a:p>
        </p:txBody>
      </p:sp>
      <p:pic>
        <p:nvPicPr>
          <p:cNvPr id="9" name="Picture 8">
            <a:extLst>
              <a:ext uri="{FF2B5EF4-FFF2-40B4-BE49-F238E27FC236}">
                <a16:creationId xmlns:a16="http://schemas.microsoft.com/office/drawing/2014/main" id="{986560D5-D6E2-49DF-8081-B673DB818E1C}"/>
              </a:ext>
            </a:extLst>
          </p:cNvPr>
          <p:cNvPicPr>
            <a:picLocks noChangeAspect="1"/>
          </p:cNvPicPr>
          <p:nvPr/>
        </p:nvPicPr>
        <p:blipFill>
          <a:blip r:embed="rId3"/>
          <a:stretch>
            <a:fillRect/>
          </a:stretch>
        </p:blipFill>
        <p:spPr>
          <a:xfrm>
            <a:off x="670779" y="1116726"/>
            <a:ext cx="8260796" cy="5608806"/>
          </a:xfrm>
          <a:prstGeom prst="rect">
            <a:avLst/>
          </a:prstGeom>
        </p:spPr>
      </p:pic>
    </p:spTree>
    <p:extLst>
      <p:ext uri="{BB962C8B-B14F-4D97-AF65-F5344CB8AC3E}">
        <p14:creationId xmlns:p14="http://schemas.microsoft.com/office/powerpoint/2010/main" val="9260800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Rounded Corners 8">
            <a:extLst>
              <a:ext uri="{FF2B5EF4-FFF2-40B4-BE49-F238E27FC236}">
                <a16:creationId xmlns:a16="http://schemas.microsoft.com/office/drawing/2014/main" id="{FEF7F450-134D-44E6-A7E1-1ED262771FD9}"/>
              </a:ext>
            </a:extLst>
          </p:cNvPr>
          <p:cNvSpPr/>
          <p:nvPr/>
        </p:nvSpPr>
        <p:spPr>
          <a:xfrm rot="16200000">
            <a:off x="-334787" y="3702542"/>
            <a:ext cx="1306801" cy="234000"/>
          </a:xfrm>
          <a:prstGeom prst="roundRect">
            <a:avLst>
              <a:gd name="adj" fmla="val 50000"/>
            </a:avLst>
          </a:prstGeom>
          <a:solidFill>
            <a:srgbClr val="007994"/>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Investing</a:t>
            </a:r>
          </a:p>
        </p:txBody>
      </p:sp>
      <p:sp>
        <p:nvSpPr>
          <p:cNvPr id="58" name="Date Placeholder 29">
            <a:extLst>
              <a:ext uri="{FF2B5EF4-FFF2-40B4-BE49-F238E27FC236}">
                <a16:creationId xmlns:a16="http://schemas.microsoft.com/office/drawing/2014/main" id="{C6941E0B-DA81-E340-8449-1A35074AD5F1}"/>
              </a:ext>
            </a:extLst>
          </p:cNvPr>
          <p:cNvSpPr>
            <a:spLocks noGrp="1"/>
          </p:cNvSpPr>
          <p:nvPr>
            <p:ph type="dt" sz="half" idx="26"/>
          </p:nvPr>
        </p:nvSpPr>
        <p:spPr>
          <a:xfrm>
            <a:off x="7836824" y="645871"/>
            <a:ext cx="4724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GTR</a:t>
            </a:r>
          </a:p>
        </p:txBody>
      </p:sp>
      <p:sp>
        <p:nvSpPr>
          <p:cNvPr id="60" name="Title 4">
            <a:extLst>
              <a:ext uri="{FF2B5EF4-FFF2-40B4-BE49-F238E27FC236}">
                <a16:creationId xmlns:a16="http://schemas.microsoft.com/office/drawing/2014/main" id="{FCB05211-9AF5-D64C-96B5-A947C4413E35}"/>
              </a:ext>
            </a:extLst>
          </p:cNvPr>
          <p:cNvSpPr>
            <a:spLocks noGrp="1"/>
          </p:cNvSpPr>
          <p:nvPr>
            <p:ph type="title"/>
          </p:nvPr>
        </p:nvSpPr>
        <p:spPr>
          <a:xfrm>
            <a:off x="762000" y="316396"/>
            <a:ext cx="6544235" cy="617836"/>
          </a:xfrm>
        </p:spPr>
        <p:txBody>
          <a:bodyPr/>
          <a:lstStyle/>
          <a:p>
            <a:r>
              <a:rPr lang="en-US" dirty="0"/>
              <a:t>Structuring a portfolio to match investor goals in retirement</a:t>
            </a:r>
          </a:p>
        </p:txBody>
      </p:sp>
      <p:sp>
        <p:nvSpPr>
          <p:cNvPr id="64"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44</a:t>
            </a:r>
          </a:p>
        </p:txBody>
      </p:sp>
      <p:pic>
        <p:nvPicPr>
          <p:cNvPr id="9" name="Picture 8">
            <a:extLst>
              <a:ext uri="{FF2B5EF4-FFF2-40B4-BE49-F238E27FC236}">
                <a16:creationId xmlns:a16="http://schemas.microsoft.com/office/drawing/2014/main" id="{3B0819AD-0EA6-4A9A-AFE7-CC3402DF1721}"/>
              </a:ext>
            </a:extLst>
          </p:cNvPr>
          <p:cNvPicPr>
            <a:picLocks noChangeAspect="1"/>
          </p:cNvPicPr>
          <p:nvPr/>
        </p:nvPicPr>
        <p:blipFill>
          <a:blip r:embed="rId3"/>
          <a:stretch>
            <a:fillRect/>
          </a:stretch>
        </p:blipFill>
        <p:spPr>
          <a:xfrm>
            <a:off x="703410" y="1204913"/>
            <a:ext cx="8236410" cy="5529551"/>
          </a:xfrm>
          <a:prstGeom prst="rect">
            <a:avLst/>
          </a:prstGeom>
        </p:spPr>
      </p:pic>
    </p:spTree>
    <p:extLst>
      <p:ext uri="{BB962C8B-B14F-4D97-AF65-F5344CB8AC3E}">
        <p14:creationId xmlns:p14="http://schemas.microsoft.com/office/powerpoint/2010/main" val="40337931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p:txBody>
          <a:bodyPr/>
          <a:lstStyle/>
          <a:p>
            <a:r>
              <a:rPr lang="en-US" dirty="0"/>
              <a:t>Align your portfolio with your goals</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11" name="Rectangle: Rounded Corners 8">
            <a:extLst>
              <a:ext uri="{FF2B5EF4-FFF2-40B4-BE49-F238E27FC236}">
                <a16:creationId xmlns:a16="http://schemas.microsoft.com/office/drawing/2014/main" id="{FEF7F450-134D-44E6-A7E1-1ED262771FD9}"/>
              </a:ext>
            </a:extLst>
          </p:cNvPr>
          <p:cNvSpPr/>
          <p:nvPr/>
        </p:nvSpPr>
        <p:spPr>
          <a:xfrm rot="16200000">
            <a:off x="-334787" y="3702542"/>
            <a:ext cx="1306801" cy="234000"/>
          </a:xfrm>
          <a:prstGeom prst="roundRect">
            <a:avLst>
              <a:gd name="adj" fmla="val 50000"/>
            </a:avLst>
          </a:prstGeom>
          <a:solidFill>
            <a:srgbClr val="007994"/>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Investing</a:t>
            </a:r>
          </a:p>
        </p:txBody>
      </p:sp>
      <p:sp>
        <p:nvSpPr>
          <p:cNvPr id="40"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45</a:t>
            </a:r>
          </a:p>
        </p:txBody>
      </p:sp>
      <p:pic>
        <p:nvPicPr>
          <p:cNvPr id="44" name="Picture 43">
            <a:extLst>
              <a:ext uri="{FF2B5EF4-FFF2-40B4-BE49-F238E27FC236}">
                <a16:creationId xmlns:a16="http://schemas.microsoft.com/office/drawing/2014/main" id="{FF276CA8-20E1-4F45-A43A-70770409DD1C}"/>
              </a:ext>
            </a:extLst>
          </p:cNvPr>
          <p:cNvPicPr>
            <a:picLocks noChangeAspect="1"/>
          </p:cNvPicPr>
          <p:nvPr/>
        </p:nvPicPr>
        <p:blipFill>
          <a:blip r:embed="rId3"/>
          <a:stretch>
            <a:fillRect/>
          </a:stretch>
        </p:blipFill>
        <p:spPr>
          <a:xfrm>
            <a:off x="675495" y="1113383"/>
            <a:ext cx="8266892" cy="5614903"/>
          </a:xfrm>
          <a:prstGeom prst="rect">
            <a:avLst/>
          </a:prstGeom>
        </p:spPr>
      </p:pic>
    </p:spTree>
    <p:extLst>
      <p:ext uri="{BB962C8B-B14F-4D97-AF65-F5344CB8AC3E}">
        <p14:creationId xmlns:p14="http://schemas.microsoft.com/office/powerpoint/2010/main" val="40676500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p:txBody>
          <a:bodyPr/>
          <a:lstStyle/>
          <a:p>
            <a:r>
              <a:rPr lang="en-US" dirty="0"/>
              <a:t>Impact of being out of the market</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11" name="Rectangle: Rounded Corners 8">
            <a:extLst>
              <a:ext uri="{FF2B5EF4-FFF2-40B4-BE49-F238E27FC236}">
                <a16:creationId xmlns:a16="http://schemas.microsoft.com/office/drawing/2014/main" id="{FEF7F450-134D-44E6-A7E1-1ED262771FD9}"/>
              </a:ext>
            </a:extLst>
          </p:cNvPr>
          <p:cNvSpPr/>
          <p:nvPr/>
        </p:nvSpPr>
        <p:spPr>
          <a:xfrm rot="16200000">
            <a:off x="-334787" y="3702542"/>
            <a:ext cx="1306801" cy="234000"/>
          </a:xfrm>
          <a:prstGeom prst="roundRect">
            <a:avLst>
              <a:gd name="adj" fmla="val 50000"/>
            </a:avLst>
          </a:prstGeom>
          <a:solidFill>
            <a:srgbClr val="007994"/>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Investing</a:t>
            </a:r>
          </a:p>
        </p:txBody>
      </p:sp>
      <p:sp>
        <p:nvSpPr>
          <p:cNvPr id="13"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46</a:t>
            </a:r>
          </a:p>
        </p:txBody>
      </p:sp>
      <p:pic>
        <p:nvPicPr>
          <p:cNvPr id="18" name="Picture 17">
            <a:extLst>
              <a:ext uri="{FF2B5EF4-FFF2-40B4-BE49-F238E27FC236}">
                <a16:creationId xmlns:a16="http://schemas.microsoft.com/office/drawing/2014/main" id="{2713CE59-4CBF-455F-8D29-25156058A20A}"/>
              </a:ext>
            </a:extLst>
          </p:cNvPr>
          <p:cNvPicPr>
            <a:picLocks noChangeAspect="1"/>
          </p:cNvPicPr>
          <p:nvPr/>
        </p:nvPicPr>
        <p:blipFill>
          <a:blip r:embed="rId3"/>
          <a:stretch>
            <a:fillRect/>
          </a:stretch>
        </p:blipFill>
        <p:spPr>
          <a:xfrm>
            <a:off x="665015" y="1116726"/>
            <a:ext cx="8266892" cy="5608806"/>
          </a:xfrm>
          <a:prstGeom prst="rect">
            <a:avLst/>
          </a:prstGeom>
        </p:spPr>
      </p:pic>
    </p:spTree>
    <p:extLst>
      <p:ext uri="{BB962C8B-B14F-4D97-AF65-F5344CB8AC3E}">
        <p14:creationId xmlns:p14="http://schemas.microsoft.com/office/powerpoint/2010/main" val="11019812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p:txBody>
          <a:bodyPr/>
          <a:lstStyle/>
          <a:p>
            <a:r>
              <a:rPr lang="en-US" dirty="0"/>
              <a:t>Tax implications for retirement savings by account type</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8" name="Rectangle: Rounded Corners 9">
            <a:extLst>
              <a:ext uri="{FF2B5EF4-FFF2-40B4-BE49-F238E27FC236}">
                <a16:creationId xmlns:a16="http://schemas.microsoft.com/office/drawing/2014/main" id="{FCA18486-5543-4073-AB36-44ADF7C997D3}"/>
              </a:ext>
            </a:extLst>
          </p:cNvPr>
          <p:cNvSpPr/>
          <p:nvPr/>
        </p:nvSpPr>
        <p:spPr>
          <a:xfrm rot="16200000">
            <a:off x="-427643" y="4448972"/>
            <a:ext cx="1492514" cy="234000"/>
          </a:xfrm>
          <a:prstGeom prst="roundRect">
            <a:avLst>
              <a:gd name="adj" fmla="val 50000"/>
            </a:avLst>
          </a:prstGeom>
          <a:solidFill>
            <a:srgbClr val="482880"/>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Defined Contribution</a:t>
            </a:r>
          </a:p>
        </p:txBody>
      </p:sp>
      <p:sp>
        <p:nvSpPr>
          <p:cNvPr id="47"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47</a:t>
            </a:r>
          </a:p>
        </p:txBody>
      </p:sp>
      <p:pic>
        <p:nvPicPr>
          <p:cNvPr id="7" name="Picture 6">
            <a:extLst>
              <a:ext uri="{FF2B5EF4-FFF2-40B4-BE49-F238E27FC236}">
                <a16:creationId xmlns:a16="http://schemas.microsoft.com/office/drawing/2014/main" id="{CA915D51-FCB6-4B70-9328-4C17C568CF23}"/>
              </a:ext>
            </a:extLst>
          </p:cNvPr>
          <p:cNvPicPr>
            <a:picLocks noChangeAspect="1"/>
          </p:cNvPicPr>
          <p:nvPr/>
        </p:nvPicPr>
        <p:blipFill>
          <a:blip r:embed="rId3"/>
          <a:stretch>
            <a:fillRect/>
          </a:stretch>
        </p:blipFill>
        <p:spPr>
          <a:xfrm>
            <a:off x="636588" y="1364855"/>
            <a:ext cx="8394920" cy="5297883"/>
          </a:xfrm>
          <a:prstGeom prst="rect">
            <a:avLst/>
          </a:prstGeom>
        </p:spPr>
      </p:pic>
    </p:spTree>
    <p:extLst>
      <p:ext uri="{BB962C8B-B14F-4D97-AF65-F5344CB8AC3E}">
        <p14:creationId xmlns:p14="http://schemas.microsoft.com/office/powerpoint/2010/main" val="18291899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p:txBody>
          <a:bodyPr/>
          <a:lstStyle/>
          <a:p>
            <a:r>
              <a:rPr lang="en-US" dirty="0"/>
              <a:t>Prioritizing long-term retirement savings</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11" name="Rectangle: Rounded Corners 9">
            <a:extLst>
              <a:ext uri="{FF2B5EF4-FFF2-40B4-BE49-F238E27FC236}">
                <a16:creationId xmlns:a16="http://schemas.microsoft.com/office/drawing/2014/main" id="{FCA18486-5543-4073-AB36-44ADF7C997D3}"/>
              </a:ext>
            </a:extLst>
          </p:cNvPr>
          <p:cNvSpPr/>
          <p:nvPr/>
        </p:nvSpPr>
        <p:spPr>
          <a:xfrm rot="16200000">
            <a:off x="-427643" y="4448972"/>
            <a:ext cx="1492514" cy="234000"/>
          </a:xfrm>
          <a:prstGeom prst="roundRect">
            <a:avLst>
              <a:gd name="adj" fmla="val 50000"/>
            </a:avLst>
          </a:prstGeom>
          <a:solidFill>
            <a:srgbClr val="482880"/>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Defined Contribution</a:t>
            </a:r>
          </a:p>
        </p:txBody>
      </p:sp>
      <p:sp>
        <p:nvSpPr>
          <p:cNvPr id="54"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48</a:t>
            </a:r>
          </a:p>
        </p:txBody>
      </p:sp>
      <p:pic>
        <p:nvPicPr>
          <p:cNvPr id="7" name="Picture 6">
            <a:extLst>
              <a:ext uri="{FF2B5EF4-FFF2-40B4-BE49-F238E27FC236}">
                <a16:creationId xmlns:a16="http://schemas.microsoft.com/office/drawing/2014/main" id="{28FE284E-27B1-4150-85C0-F029BDD306CA}"/>
              </a:ext>
            </a:extLst>
          </p:cNvPr>
          <p:cNvPicPr>
            <a:picLocks noChangeAspect="1"/>
          </p:cNvPicPr>
          <p:nvPr/>
        </p:nvPicPr>
        <p:blipFill>
          <a:blip r:embed="rId3"/>
          <a:stretch>
            <a:fillRect/>
          </a:stretch>
        </p:blipFill>
        <p:spPr>
          <a:xfrm>
            <a:off x="697596" y="1163348"/>
            <a:ext cx="8236410" cy="5566130"/>
          </a:xfrm>
          <a:prstGeom prst="rect">
            <a:avLst/>
          </a:prstGeom>
        </p:spPr>
      </p:pic>
    </p:spTree>
    <p:extLst>
      <p:ext uri="{BB962C8B-B14F-4D97-AF65-F5344CB8AC3E}">
        <p14:creationId xmlns:p14="http://schemas.microsoft.com/office/powerpoint/2010/main" val="26446737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49CA4BF0-FD4E-4395-B4F4-A0ACB3192FD2}"/>
              </a:ext>
            </a:extLst>
          </p:cNvPr>
          <p:cNvSpPr>
            <a:spLocks noGrp="1"/>
          </p:cNvSpPr>
          <p:nvPr>
            <p:ph type="title"/>
          </p:nvPr>
        </p:nvSpPr>
        <p:spPr>
          <a:xfrm>
            <a:off x="762000" y="316396"/>
            <a:ext cx="6544235" cy="617836"/>
          </a:xfrm>
        </p:spPr>
        <p:txBody>
          <a:bodyPr/>
          <a:lstStyle/>
          <a:p>
            <a:r>
              <a:rPr lang="en-US" dirty="0"/>
              <a:t>Annual emergency reserves</a:t>
            </a:r>
          </a:p>
        </p:txBody>
      </p:sp>
      <p:sp>
        <p:nvSpPr>
          <p:cNvPr id="12" name="Date Placeholder 29">
            <a:extLst>
              <a:ext uri="{FF2B5EF4-FFF2-40B4-BE49-F238E27FC236}">
                <a16:creationId xmlns:a16="http://schemas.microsoft.com/office/drawing/2014/main" id="{8CC52DC6-E564-4C69-8442-DE0C5209172B}"/>
              </a:ext>
            </a:extLst>
          </p:cNvPr>
          <p:cNvSpPr>
            <a:spLocks noGrp="1"/>
          </p:cNvSpPr>
          <p:nvPr>
            <p:ph type="dt" sz="half" idx="26"/>
          </p:nvPr>
        </p:nvSpPr>
        <p:spPr>
          <a:xfrm>
            <a:off x="7836824" y="645871"/>
            <a:ext cx="4724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GTR</a:t>
            </a:r>
          </a:p>
        </p:txBody>
      </p:sp>
      <p:sp>
        <p:nvSpPr>
          <p:cNvPr id="16" name="Rectangle: Rounded Corners 9">
            <a:extLst>
              <a:ext uri="{FF2B5EF4-FFF2-40B4-BE49-F238E27FC236}">
                <a16:creationId xmlns:a16="http://schemas.microsoft.com/office/drawing/2014/main" id="{D4059A45-47C5-4019-937D-3FEC1307337B}"/>
              </a:ext>
            </a:extLst>
          </p:cNvPr>
          <p:cNvSpPr/>
          <p:nvPr/>
        </p:nvSpPr>
        <p:spPr>
          <a:xfrm rot="16200000">
            <a:off x="-427643" y="4448972"/>
            <a:ext cx="1492514" cy="234000"/>
          </a:xfrm>
          <a:prstGeom prst="roundRect">
            <a:avLst>
              <a:gd name="adj" fmla="val 50000"/>
            </a:avLst>
          </a:prstGeom>
          <a:solidFill>
            <a:srgbClr val="482880"/>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Defined Contribution</a:t>
            </a:r>
          </a:p>
        </p:txBody>
      </p:sp>
      <p:sp>
        <p:nvSpPr>
          <p:cNvPr id="30" name="Slide Number">
            <a:extLst>
              <a:ext uri="{FF2B5EF4-FFF2-40B4-BE49-F238E27FC236}">
                <a16:creationId xmlns:a16="http://schemas.microsoft.com/office/drawing/2014/main" id="{3C6607B1-915E-442B-8778-C65BEF96FCC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49</a:t>
            </a:r>
          </a:p>
        </p:txBody>
      </p:sp>
      <p:pic>
        <p:nvPicPr>
          <p:cNvPr id="19" name="Picture 18">
            <a:extLst>
              <a:ext uri="{FF2B5EF4-FFF2-40B4-BE49-F238E27FC236}">
                <a16:creationId xmlns:a16="http://schemas.microsoft.com/office/drawing/2014/main" id="{FE2E9DC2-9BE8-442E-ADE1-7549F34BC6B5}"/>
              </a:ext>
            </a:extLst>
          </p:cNvPr>
          <p:cNvPicPr>
            <a:picLocks noChangeAspect="1"/>
          </p:cNvPicPr>
          <p:nvPr/>
        </p:nvPicPr>
        <p:blipFill>
          <a:blip r:embed="rId3"/>
          <a:stretch>
            <a:fillRect/>
          </a:stretch>
        </p:blipFill>
        <p:spPr>
          <a:xfrm>
            <a:off x="648311" y="1115193"/>
            <a:ext cx="8279086" cy="5608806"/>
          </a:xfrm>
          <a:prstGeom prst="rect">
            <a:avLst/>
          </a:prstGeom>
        </p:spPr>
      </p:pic>
    </p:spTree>
    <p:extLst>
      <p:ext uri="{BB962C8B-B14F-4D97-AF65-F5344CB8AC3E}">
        <p14:creationId xmlns:p14="http://schemas.microsoft.com/office/powerpoint/2010/main" val="2855811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a:xfrm>
            <a:off x="762000" y="316396"/>
            <a:ext cx="6544235" cy="617836"/>
          </a:xfrm>
        </p:spPr>
        <p:txBody>
          <a:bodyPr/>
          <a:lstStyle/>
          <a:p>
            <a:r>
              <a:rPr lang="en-US" dirty="0"/>
              <a:t>Life expectancy probabilities for same sex couples</a:t>
            </a:r>
            <a:endParaRPr lang="en-US" baseline="30000" dirty="0"/>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a:xfrm>
            <a:off x="7836824" y="645871"/>
            <a:ext cx="4724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11" name="Rectangle: Rounded Corners 8">
            <a:extLst>
              <a:ext uri="{FF2B5EF4-FFF2-40B4-BE49-F238E27FC236}">
                <a16:creationId xmlns:a16="http://schemas.microsoft.com/office/drawing/2014/main" id="{FACB7413-4B3C-0044-B3C3-E1FE34405DAA}"/>
              </a:ext>
            </a:extLst>
          </p:cNvPr>
          <p:cNvSpPr/>
          <p:nvPr/>
        </p:nvSpPr>
        <p:spPr>
          <a:xfrm rot="16200000">
            <a:off x="-447374" y="1854406"/>
            <a:ext cx="1531975" cy="234000"/>
          </a:xfrm>
          <a:prstGeom prst="roundRect">
            <a:avLst>
              <a:gd name="adj" fmla="val 50000"/>
            </a:avLst>
          </a:prstGeom>
          <a:solidFill>
            <a:schemeClr val="accent4"/>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Retirement Landscape</a:t>
            </a:r>
          </a:p>
        </p:txBody>
      </p:sp>
      <p:sp>
        <p:nvSpPr>
          <p:cNvPr id="38"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5</a:t>
            </a:r>
          </a:p>
        </p:txBody>
      </p:sp>
      <p:pic>
        <p:nvPicPr>
          <p:cNvPr id="13" name="Picture 12">
            <a:extLst>
              <a:ext uri="{FF2B5EF4-FFF2-40B4-BE49-F238E27FC236}">
                <a16:creationId xmlns:a16="http://schemas.microsoft.com/office/drawing/2014/main" id="{C8A62020-97BC-41CB-85D0-DDE09516BA42}"/>
              </a:ext>
            </a:extLst>
          </p:cNvPr>
          <p:cNvPicPr>
            <a:picLocks noChangeAspect="1"/>
          </p:cNvPicPr>
          <p:nvPr/>
        </p:nvPicPr>
        <p:blipFill>
          <a:blip r:embed="rId3"/>
          <a:stretch>
            <a:fillRect/>
          </a:stretch>
        </p:blipFill>
        <p:spPr>
          <a:xfrm>
            <a:off x="672838" y="1109025"/>
            <a:ext cx="8266892" cy="5614903"/>
          </a:xfrm>
          <a:prstGeom prst="rect">
            <a:avLst/>
          </a:prstGeom>
        </p:spPr>
      </p:pic>
    </p:spTree>
    <p:extLst>
      <p:ext uri="{BB962C8B-B14F-4D97-AF65-F5344CB8AC3E}">
        <p14:creationId xmlns:p14="http://schemas.microsoft.com/office/powerpoint/2010/main" val="24405370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p:txBody>
          <a:bodyPr/>
          <a:lstStyle/>
          <a:p>
            <a:r>
              <a:rPr lang="en-US" dirty="0"/>
              <a:t>The benefits of auto-escalation</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11" name="Rectangle: Rounded Corners 9">
            <a:extLst>
              <a:ext uri="{FF2B5EF4-FFF2-40B4-BE49-F238E27FC236}">
                <a16:creationId xmlns:a16="http://schemas.microsoft.com/office/drawing/2014/main" id="{FCA18486-5543-4073-AB36-44ADF7C997D3}"/>
              </a:ext>
            </a:extLst>
          </p:cNvPr>
          <p:cNvSpPr/>
          <p:nvPr/>
        </p:nvSpPr>
        <p:spPr>
          <a:xfrm rot="16200000">
            <a:off x="-427643" y="4448972"/>
            <a:ext cx="1492514" cy="234000"/>
          </a:xfrm>
          <a:prstGeom prst="roundRect">
            <a:avLst>
              <a:gd name="adj" fmla="val 50000"/>
            </a:avLst>
          </a:prstGeom>
          <a:solidFill>
            <a:srgbClr val="482880"/>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Defined Contribution</a:t>
            </a:r>
          </a:p>
        </p:txBody>
      </p:sp>
      <p:sp>
        <p:nvSpPr>
          <p:cNvPr id="15"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50</a:t>
            </a:r>
          </a:p>
        </p:txBody>
      </p:sp>
      <p:pic>
        <p:nvPicPr>
          <p:cNvPr id="10" name="Picture 9">
            <a:extLst>
              <a:ext uri="{FF2B5EF4-FFF2-40B4-BE49-F238E27FC236}">
                <a16:creationId xmlns:a16="http://schemas.microsoft.com/office/drawing/2014/main" id="{46C35931-2489-45BF-8C11-987C6105B5DC}"/>
              </a:ext>
            </a:extLst>
          </p:cNvPr>
          <p:cNvPicPr>
            <a:picLocks noChangeAspect="1"/>
          </p:cNvPicPr>
          <p:nvPr/>
        </p:nvPicPr>
        <p:blipFill>
          <a:blip r:embed="rId3"/>
          <a:stretch>
            <a:fillRect/>
          </a:stretch>
        </p:blipFill>
        <p:spPr>
          <a:xfrm>
            <a:off x="676829" y="1113383"/>
            <a:ext cx="8260796" cy="5614903"/>
          </a:xfrm>
          <a:prstGeom prst="rect">
            <a:avLst/>
          </a:prstGeom>
        </p:spPr>
      </p:pic>
    </p:spTree>
    <p:extLst>
      <p:ext uri="{BB962C8B-B14F-4D97-AF65-F5344CB8AC3E}">
        <p14:creationId xmlns:p14="http://schemas.microsoft.com/office/powerpoint/2010/main" val="8300387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p:txBody>
          <a:bodyPr/>
          <a:lstStyle/>
          <a:p>
            <a:r>
              <a:rPr lang="en-US" dirty="0"/>
              <a:t>The toxic effect of loans and withdrawals</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21" name="Text Placeholder 7">
            <a:extLst>
              <a:ext uri="{FF2B5EF4-FFF2-40B4-BE49-F238E27FC236}">
                <a16:creationId xmlns:a16="http://schemas.microsoft.com/office/drawing/2014/main" id="{FCF0844B-AE10-6342-AA44-814B77409D91}"/>
              </a:ext>
            </a:extLst>
          </p:cNvPr>
          <p:cNvSpPr txBox="1">
            <a:spLocks/>
          </p:cNvSpPr>
          <p:nvPr/>
        </p:nvSpPr>
        <p:spPr>
          <a:xfrm>
            <a:off x="147663" y="2890800"/>
            <a:ext cx="4006800" cy="367200"/>
          </a:xfrm>
          <a:prstGeom prst="rect">
            <a:avLst/>
          </a:prstGeom>
        </p:spPr>
        <p:txBody>
          <a:bodyPr vert="horz" lIns="0" tIns="0" rIns="0" bIns="0" spcCol="182880" rtlCol="0" anchor="t" anchorCtr="0">
            <a:noAutofit/>
          </a:bodyPr>
          <a:lstStyle>
            <a:lvl1pPr marL="0" indent="0" algn="l" defTabSz="685800" rtl="0" eaLnBrk="1" latinLnBrk="0" hangingPunct="1">
              <a:lnSpc>
                <a:spcPct val="99000"/>
              </a:lnSpc>
              <a:spcBef>
                <a:spcPts val="0"/>
              </a:spcBef>
              <a:buClrTx/>
              <a:buFont typeface="Arial" panose="020B0604020202020204" pitchFamily="34" charset="0"/>
              <a:buNone/>
              <a:defRPr sz="1200" b="1" kern="1200">
                <a:solidFill>
                  <a:schemeClr val="tx1"/>
                </a:solidFill>
                <a:latin typeface="+mj-lt"/>
                <a:ea typeface="+mn-ea"/>
                <a:cs typeface="+mn-cs"/>
              </a:defRPr>
            </a:lvl1pPr>
            <a:lvl2pPr marL="0" indent="0" algn="l" defTabSz="685800" rtl="0" eaLnBrk="1" latinLnBrk="0" hangingPunct="1">
              <a:lnSpc>
                <a:spcPct val="99000"/>
              </a:lnSpc>
              <a:spcBef>
                <a:spcPts val="0"/>
              </a:spcBef>
              <a:buClrTx/>
              <a:buFont typeface="Arial" panose="020B0604020202020204" pitchFamily="34" charset="0"/>
              <a:buNone/>
              <a:defRPr sz="1000" b="0" kern="1200">
                <a:solidFill>
                  <a:schemeClr val="tx1"/>
                </a:solidFill>
                <a:latin typeface="+mn-lt"/>
                <a:ea typeface="+mn-ea"/>
                <a:cs typeface="+mn-cs"/>
              </a:defRPr>
            </a:lvl2pPr>
            <a:lvl3pPr marL="914400" indent="0" algn="l" defTabSz="685800" rtl="0" eaLnBrk="1" latinLnBrk="0" hangingPunct="1">
              <a:lnSpc>
                <a:spcPct val="100000"/>
              </a:lnSpc>
              <a:spcBef>
                <a:spcPts val="300"/>
              </a:spcBef>
              <a:buClrTx/>
              <a:buFont typeface="Arial" panose="020B0604020202020204" pitchFamily="34" charset="0"/>
              <a:buNone/>
              <a:defRPr sz="1800" b="1" kern="1200">
                <a:solidFill>
                  <a:schemeClr val="tx1"/>
                </a:solidFill>
                <a:latin typeface="+mn-lt"/>
                <a:ea typeface="+mn-ea"/>
                <a:cs typeface="+mn-cs"/>
              </a:defRPr>
            </a:lvl3pPr>
            <a:lvl4pPr marL="1371600" indent="0" algn="l" defTabSz="685800" rtl="0" eaLnBrk="1" latinLnBrk="0" hangingPunct="1">
              <a:lnSpc>
                <a:spcPct val="100000"/>
              </a:lnSpc>
              <a:spcBef>
                <a:spcPts val="300"/>
              </a:spcBef>
              <a:buClrTx/>
              <a:buFont typeface="Arial" panose="020B0604020202020204" pitchFamily="34" charset="0"/>
              <a:buNone/>
              <a:defRPr sz="1600" b="1" kern="1200">
                <a:solidFill>
                  <a:schemeClr val="tx1"/>
                </a:solidFill>
                <a:latin typeface="+mn-lt"/>
                <a:ea typeface="+mn-ea"/>
                <a:cs typeface="+mn-cs"/>
              </a:defRPr>
            </a:lvl4pPr>
            <a:lvl5pPr marL="1828800" indent="0" algn="l" defTabSz="685800" rtl="0" eaLnBrk="1" latinLnBrk="0" hangingPunct="1">
              <a:lnSpc>
                <a:spcPct val="100000"/>
              </a:lnSpc>
              <a:spcBef>
                <a:spcPts val="300"/>
              </a:spcBef>
              <a:buClrTx/>
              <a:buFont typeface="Arial" panose="020B0604020202020204" pitchFamily="34" charset="0"/>
              <a:buNone/>
              <a:defRPr sz="1600" b="1" kern="1200">
                <a:solidFill>
                  <a:schemeClr val="tx1"/>
                </a:solidFill>
                <a:latin typeface="+mn-lt"/>
                <a:ea typeface="+mn-ea"/>
                <a:cs typeface="+mn-cs"/>
              </a:defRPr>
            </a:lvl5pPr>
            <a:lvl6pPr marL="2286000" indent="0" algn="l" defTabSz="685800" rtl="0" eaLnBrk="1" latinLnBrk="0" hangingPunct="1">
              <a:lnSpc>
                <a:spcPct val="100000"/>
              </a:lnSpc>
              <a:spcBef>
                <a:spcPts val="300"/>
              </a:spcBef>
              <a:buClrTx/>
              <a:buFont typeface="Arial" panose="020B0604020202020204" pitchFamily="34" charset="0"/>
              <a:buNone/>
              <a:defRPr sz="1600" b="1" kern="1200">
                <a:solidFill>
                  <a:schemeClr val="tx1"/>
                </a:solidFill>
                <a:latin typeface="+mj-lt"/>
                <a:ea typeface="+mn-ea"/>
                <a:cs typeface="+mn-cs"/>
              </a:defRPr>
            </a:lvl6pPr>
            <a:lvl7pPr marL="2743200" indent="0" algn="l" defTabSz="685800" rtl="0" eaLnBrk="1" latinLnBrk="0" hangingPunct="1">
              <a:lnSpc>
                <a:spcPct val="100000"/>
              </a:lnSpc>
              <a:spcBef>
                <a:spcPts val="300"/>
              </a:spcBef>
              <a:buClrTx/>
              <a:buFont typeface="Arial" panose="020B0604020202020204" pitchFamily="34" charset="0"/>
              <a:buNone/>
              <a:defRPr sz="1600" b="1" kern="1200">
                <a:solidFill>
                  <a:schemeClr val="tx1"/>
                </a:solidFill>
                <a:latin typeface="+mn-lt"/>
                <a:ea typeface="+mn-ea"/>
                <a:cs typeface="+mn-cs"/>
              </a:defRPr>
            </a:lvl7pPr>
            <a:lvl8pPr marL="3200400" indent="0" algn="l" defTabSz="685800" rtl="0" eaLnBrk="1" latinLnBrk="0" hangingPunct="1">
              <a:lnSpc>
                <a:spcPct val="100000"/>
              </a:lnSpc>
              <a:spcBef>
                <a:spcPts val="300"/>
              </a:spcBef>
              <a:buClrTx/>
              <a:buFont typeface="Arial" panose="020B0604020202020204" pitchFamily="34" charset="0"/>
              <a:buNone/>
              <a:defRPr sz="1600" b="1" kern="1200">
                <a:solidFill>
                  <a:schemeClr val="tx1"/>
                </a:solidFill>
                <a:latin typeface="+mn-lt"/>
                <a:ea typeface="+mn-ea"/>
                <a:cs typeface="+mn-cs"/>
              </a:defRPr>
            </a:lvl8pPr>
            <a:lvl9pPr marL="3657600" indent="0" algn="l" defTabSz="685800" rtl="0" eaLnBrk="1" latinLnBrk="0" hangingPunct="1">
              <a:lnSpc>
                <a:spcPct val="100000"/>
              </a:lnSpc>
              <a:spcBef>
                <a:spcPts val="300"/>
              </a:spcBef>
              <a:buClrTx/>
              <a:buFont typeface="Arial" panose="020B0604020202020204" pitchFamily="34" charset="0"/>
              <a:buNone/>
              <a:defRPr sz="1600" b="1" kern="1200">
                <a:solidFill>
                  <a:schemeClr val="tx1"/>
                </a:solidFill>
                <a:latin typeface="+mn-lt"/>
                <a:ea typeface="+mn-ea"/>
                <a:cs typeface="+mn-cs"/>
              </a:defRPr>
            </a:lvl9pPr>
          </a:lstStyle>
          <a:p>
            <a:pPr marL="0" marR="0" lvl="0" indent="0" algn="l" defTabSz="685800" rtl="0" eaLnBrk="1" fontAlgn="auto" latinLnBrk="0" hangingPunct="1">
              <a:lnSpc>
                <a:spcPct val="99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14" name="Rectangle: Rounded Corners 9">
            <a:extLst>
              <a:ext uri="{FF2B5EF4-FFF2-40B4-BE49-F238E27FC236}">
                <a16:creationId xmlns:a16="http://schemas.microsoft.com/office/drawing/2014/main" id="{FCA18486-5543-4073-AB36-44ADF7C997D3}"/>
              </a:ext>
            </a:extLst>
          </p:cNvPr>
          <p:cNvSpPr/>
          <p:nvPr/>
        </p:nvSpPr>
        <p:spPr>
          <a:xfrm rot="16200000">
            <a:off x="-427643" y="4448972"/>
            <a:ext cx="1492514" cy="234000"/>
          </a:xfrm>
          <a:prstGeom prst="roundRect">
            <a:avLst>
              <a:gd name="adj" fmla="val 50000"/>
            </a:avLst>
          </a:prstGeom>
          <a:solidFill>
            <a:srgbClr val="482880"/>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Defined Contribution</a:t>
            </a:r>
          </a:p>
        </p:txBody>
      </p:sp>
      <p:sp>
        <p:nvSpPr>
          <p:cNvPr id="16"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51</a:t>
            </a:r>
          </a:p>
        </p:txBody>
      </p:sp>
      <p:pic>
        <p:nvPicPr>
          <p:cNvPr id="13" name="Picture 12">
            <a:extLst>
              <a:ext uri="{FF2B5EF4-FFF2-40B4-BE49-F238E27FC236}">
                <a16:creationId xmlns:a16="http://schemas.microsoft.com/office/drawing/2014/main" id="{91670A75-F6BC-4340-BC99-9D5D0E9FBEF8}"/>
              </a:ext>
            </a:extLst>
          </p:cNvPr>
          <p:cNvPicPr>
            <a:picLocks noChangeAspect="1"/>
          </p:cNvPicPr>
          <p:nvPr/>
        </p:nvPicPr>
        <p:blipFill>
          <a:blip r:embed="rId3"/>
          <a:stretch>
            <a:fillRect/>
          </a:stretch>
        </p:blipFill>
        <p:spPr>
          <a:xfrm>
            <a:off x="676829" y="1007040"/>
            <a:ext cx="8260796" cy="5712447"/>
          </a:xfrm>
          <a:prstGeom prst="rect">
            <a:avLst/>
          </a:prstGeom>
        </p:spPr>
      </p:pic>
    </p:spTree>
    <p:extLst>
      <p:ext uri="{BB962C8B-B14F-4D97-AF65-F5344CB8AC3E}">
        <p14:creationId xmlns:p14="http://schemas.microsoft.com/office/powerpoint/2010/main" val="1822977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2023 disclosures</a:t>
            </a:r>
          </a:p>
        </p:txBody>
      </p:sp>
      <p:sp>
        <p:nvSpPr>
          <p:cNvPr id="4" name="Date Placeholder 3"/>
          <p:cNvSpPr>
            <a:spLocks noGrp="1"/>
          </p:cNvSpPr>
          <p:nvPr>
            <p:ph type="dt" sz="half" idx="10"/>
          </p:nvPr>
        </p:nvSpPr>
        <p:spPr/>
        <p:txBody>
          <a:bodyPr/>
          <a:lstStyle/>
          <a:p>
            <a:r>
              <a:rPr lang="en-US">
                <a:solidFill>
                  <a:srgbClr val="000000"/>
                </a:solidFill>
              </a:rPr>
              <a:t>GTR</a:t>
            </a:r>
            <a:endParaRPr lang="en-US" dirty="0">
              <a:solidFill>
                <a:srgbClr val="000000"/>
              </a:solidFill>
            </a:endParaRPr>
          </a:p>
        </p:txBody>
      </p:sp>
      <p:pic>
        <p:nvPicPr>
          <p:cNvPr id="3" name="Picture 2">
            <a:extLst>
              <a:ext uri="{FF2B5EF4-FFF2-40B4-BE49-F238E27FC236}">
                <a16:creationId xmlns:a16="http://schemas.microsoft.com/office/drawing/2014/main" id="{02F9BB42-DF27-4495-8AFF-8EB4B681B0CA}"/>
              </a:ext>
            </a:extLst>
          </p:cNvPr>
          <p:cNvPicPr>
            <a:picLocks noChangeAspect="1"/>
          </p:cNvPicPr>
          <p:nvPr/>
        </p:nvPicPr>
        <p:blipFill>
          <a:blip r:embed="rId2"/>
          <a:stretch>
            <a:fillRect/>
          </a:stretch>
        </p:blipFill>
        <p:spPr>
          <a:xfrm>
            <a:off x="676270" y="1084415"/>
            <a:ext cx="8358340" cy="5578323"/>
          </a:xfrm>
          <a:prstGeom prst="rect">
            <a:avLst/>
          </a:prstGeom>
        </p:spPr>
      </p:pic>
    </p:spTree>
    <p:extLst>
      <p:ext uri="{BB962C8B-B14F-4D97-AF65-F5344CB8AC3E}">
        <p14:creationId xmlns:p14="http://schemas.microsoft.com/office/powerpoint/2010/main" val="3290376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
            <a:extLst>
              <a:ext uri="{FF2B5EF4-FFF2-40B4-BE49-F238E27FC236}">
                <a16:creationId xmlns:a16="http://schemas.microsoft.com/office/drawing/2014/main" id="{DCE7C052-19F1-4872-8A74-D145034B3A4D}"/>
              </a:ext>
            </a:extLst>
          </p:cNvPr>
          <p:cNvSpPr>
            <a:spLocks noGrp="1"/>
          </p:cNvSpPr>
          <p:nvPr>
            <p:ph type="title"/>
          </p:nvPr>
        </p:nvSpPr>
        <p:spPr>
          <a:xfrm>
            <a:off x="762000" y="316396"/>
            <a:ext cx="6544235" cy="617836"/>
          </a:xfrm>
        </p:spPr>
        <p:txBody>
          <a:bodyPr/>
          <a:lstStyle/>
          <a:p>
            <a:r>
              <a:rPr lang="en-US" dirty="0"/>
              <a:t>Changes in lifestyle</a:t>
            </a:r>
          </a:p>
        </p:txBody>
      </p:sp>
      <p:sp>
        <p:nvSpPr>
          <p:cNvPr id="46" name="Date Placeholder 29">
            <a:extLst>
              <a:ext uri="{FF2B5EF4-FFF2-40B4-BE49-F238E27FC236}">
                <a16:creationId xmlns:a16="http://schemas.microsoft.com/office/drawing/2014/main" id="{083090B1-D185-471F-A3A0-305E0F465D68}"/>
              </a:ext>
            </a:extLst>
          </p:cNvPr>
          <p:cNvSpPr>
            <a:spLocks noGrp="1"/>
          </p:cNvSpPr>
          <p:nvPr>
            <p:ph type="dt" sz="half" idx="26"/>
          </p:nvPr>
        </p:nvSpPr>
        <p:spPr>
          <a:xfrm>
            <a:off x="7836824" y="645871"/>
            <a:ext cx="4724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GTR</a:t>
            </a:r>
          </a:p>
        </p:txBody>
      </p:sp>
      <p:sp>
        <p:nvSpPr>
          <p:cNvPr id="48" name="Rectangle: Rounded Corners 8">
            <a:extLst>
              <a:ext uri="{FF2B5EF4-FFF2-40B4-BE49-F238E27FC236}">
                <a16:creationId xmlns:a16="http://schemas.microsoft.com/office/drawing/2014/main" id="{3340663A-3927-4C92-8AAD-062EF6B324CD}"/>
              </a:ext>
            </a:extLst>
          </p:cNvPr>
          <p:cNvSpPr/>
          <p:nvPr/>
        </p:nvSpPr>
        <p:spPr>
          <a:xfrm rot="16200000">
            <a:off x="-448961" y="1854408"/>
            <a:ext cx="1531975" cy="234000"/>
          </a:xfrm>
          <a:prstGeom prst="roundRect">
            <a:avLst>
              <a:gd name="adj" fmla="val 50000"/>
            </a:avLst>
          </a:prstGeom>
          <a:solidFill>
            <a:schemeClr val="accent4"/>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Retirement Landscape</a:t>
            </a:r>
          </a:p>
        </p:txBody>
      </p:sp>
      <p:sp>
        <p:nvSpPr>
          <p:cNvPr id="75" name="Slide Number">
            <a:extLst>
              <a:ext uri="{FF2B5EF4-FFF2-40B4-BE49-F238E27FC236}">
                <a16:creationId xmlns:a16="http://schemas.microsoft.com/office/drawing/2014/main" id="{6C62BCF9-C293-4C01-ADD8-86158A51E95E}"/>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6</a:t>
            </a:r>
          </a:p>
        </p:txBody>
      </p:sp>
      <p:pic>
        <p:nvPicPr>
          <p:cNvPr id="10" name="Picture 9">
            <a:extLst>
              <a:ext uri="{FF2B5EF4-FFF2-40B4-BE49-F238E27FC236}">
                <a16:creationId xmlns:a16="http://schemas.microsoft.com/office/drawing/2014/main" id="{A4EB486E-0680-4DA8-BC96-5197B5A33312}"/>
              </a:ext>
            </a:extLst>
          </p:cNvPr>
          <p:cNvPicPr>
            <a:picLocks noChangeAspect="1"/>
          </p:cNvPicPr>
          <p:nvPr/>
        </p:nvPicPr>
        <p:blipFill>
          <a:blip r:embed="rId3"/>
          <a:stretch>
            <a:fillRect/>
          </a:stretch>
        </p:blipFill>
        <p:spPr>
          <a:xfrm>
            <a:off x="673458" y="1096390"/>
            <a:ext cx="8266892" cy="5608806"/>
          </a:xfrm>
          <a:prstGeom prst="rect">
            <a:avLst/>
          </a:prstGeom>
        </p:spPr>
      </p:pic>
    </p:spTree>
    <p:extLst>
      <p:ext uri="{BB962C8B-B14F-4D97-AF65-F5344CB8AC3E}">
        <p14:creationId xmlns:p14="http://schemas.microsoft.com/office/powerpoint/2010/main" val="346237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p:txBody>
          <a:bodyPr/>
          <a:lstStyle/>
          <a:p>
            <a:r>
              <a:rPr lang="en-US" dirty="0"/>
              <a:t>Older Americans in the workforce</a:t>
            </a:r>
          </a:p>
        </p:txBody>
      </p:sp>
      <p:sp>
        <p:nvSpPr>
          <p:cNvPr id="30" name="Date Placeholder 29">
            <a:extLst>
              <a:ext uri="{FF2B5EF4-FFF2-40B4-BE49-F238E27FC236}">
                <a16:creationId xmlns:a16="http://schemas.microsoft.com/office/drawing/2014/main" id="{604887C3-F8C5-48BF-92A0-D60717264CE6}"/>
              </a:ext>
            </a:extLst>
          </p:cNvPr>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a:ln>
                  <a:noFill/>
                </a:ln>
                <a:solidFill>
                  <a:srgbClr val="000000"/>
                </a:solidFill>
                <a:effectLst/>
                <a:uLnTx/>
                <a:uFillTx/>
                <a:latin typeface="JPM AM Pro Light" panose="020B0303040103020003" pitchFamily="34" charset="0"/>
                <a:ea typeface="+mn-ea"/>
                <a:cs typeface="+mn-cs"/>
              </a:rPr>
              <a:t>GTR</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15" name="Rectangle: Rounded Corners 8">
            <a:extLst>
              <a:ext uri="{FF2B5EF4-FFF2-40B4-BE49-F238E27FC236}">
                <a16:creationId xmlns:a16="http://schemas.microsoft.com/office/drawing/2014/main" id="{FACB7413-4B3C-0044-B3C3-E1FE34405DAA}"/>
              </a:ext>
            </a:extLst>
          </p:cNvPr>
          <p:cNvSpPr/>
          <p:nvPr/>
        </p:nvSpPr>
        <p:spPr>
          <a:xfrm rot="16200000">
            <a:off x="-447374" y="1854406"/>
            <a:ext cx="1531975" cy="234000"/>
          </a:xfrm>
          <a:prstGeom prst="roundRect">
            <a:avLst>
              <a:gd name="adj" fmla="val 50000"/>
            </a:avLst>
          </a:prstGeom>
          <a:solidFill>
            <a:schemeClr val="accent4"/>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Retirement Landscape</a:t>
            </a:r>
          </a:p>
        </p:txBody>
      </p:sp>
      <p:sp>
        <p:nvSpPr>
          <p:cNvPr id="38"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cap="all" dirty="0">
                <a:solidFill>
                  <a:srgbClr val="000000"/>
                </a:solidFill>
                <a:latin typeface="JPM AM Pro Light" panose="020B0303040103020003" pitchFamily="34" charset="0"/>
              </a:rPr>
              <a:t>7</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pic>
        <p:nvPicPr>
          <p:cNvPr id="13" name="Picture 12">
            <a:extLst>
              <a:ext uri="{FF2B5EF4-FFF2-40B4-BE49-F238E27FC236}">
                <a16:creationId xmlns:a16="http://schemas.microsoft.com/office/drawing/2014/main" id="{BA2EF483-69C5-45DF-813F-71A58BA10E1D}"/>
              </a:ext>
            </a:extLst>
          </p:cNvPr>
          <p:cNvPicPr>
            <a:picLocks noChangeAspect="1"/>
          </p:cNvPicPr>
          <p:nvPr/>
        </p:nvPicPr>
        <p:blipFill>
          <a:blip r:embed="rId3"/>
          <a:stretch>
            <a:fillRect/>
          </a:stretch>
        </p:blipFill>
        <p:spPr>
          <a:xfrm>
            <a:off x="661205" y="1122288"/>
            <a:ext cx="8266892" cy="5608806"/>
          </a:xfrm>
          <a:prstGeom prst="rect">
            <a:avLst/>
          </a:prstGeom>
        </p:spPr>
      </p:pic>
    </p:spTree>
    <p:extLst>
      <p:ext uri="{BB962C8B-B14F-4D97-AF65-F5344CB8AC3E}">
        <p14:creationId xmlns:p14="http://schemas.microsoft.com/office/powerpoint/2010/main" val="2228238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D35C3A-4930-4E48-A4ED-EBA7776E9ECA}"/>
              </a:ext>
            </a:extLst>
          </p:cNvPr>
          <p:cNvSpPr>
            <a:spLocks noGrp="1"/>
          </p:cNvSpPr>
          <p:nvPr>
            <p:ph type="title"/>
          </p:nvPr>
        </p:nvSpPr>
        <p:spPr/>
        <p:txBody>
          <a:bodyPr/>
          <a:lstStyle/>
          <a:p>
            <a:r>
              <a:rPr lang="en-US" dirty="0"/>
              <a:t>Managing expectations of ability to work</a:t>
            </a:r>
          </a:p>
        </p:txBody>
      </p:sp>
      <p:sp>
        <p:nvSpPr>
          <p:cNvPr id="5" name="Date Placeholder 4">
            <a:extLst>
              <a:ext uri="{FF2B5EF4-FFF2-40B4-BE49-F238E27FC236}">
                <a16:creationId xmlns:a16="http://schemas.microsoft.com/office/drawing/2014/main" id="{84059781-D8AD-D749-95DD-7F9F45DD6A84}"/>
              </a:ext>
            </a:extLst>
          </p:cNvPr>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rPr>
              <a:t>GTR</a:t>
            </a:r>
          </a:p>
        </p:txBody>
      </p:sp>
      <p:sp>
        <p:nvSpPr>
          <p:cNvPr id="10" name="Rectangle: Rounded Corners 8">
            <a:extLst>
              <a:ext uri="{FF2B5EF4-FFF2-40B4-BE49-F238E27FC236}">
                <a16:creationId xmlns:a16="http://schemas.microsoft.com/office/drawing/2014/main" id="{12E1DB34-8E59-5847-B85A-8A859D48EF9F}"/>
              </a:ext>
            </a:extLst>
          </p:cNvPr>
          <p:cNvSpPr/>
          <p:nvPr/>
        </p:nvSpPr>
        <p:spPr>
          <a:xfrm rot="16200000">
            <a:off x="-448961" y="1854408"/>
            <a:ext cx="1531975" cy="234000"/>
          </a:xfrm>
          <a:prstGeom prst="roundRect">
            <a:avLst>
              <a:gd name="adj" fmla="val 50000"/>
            </a:avLst>
          </a:prstGeom>
          <a:solidFill>
            <a:schemeClr val="accent4"/>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Retirement Landscape</a:t>
            </a:r>
          </a:p>
        </p:txBody>
      </p:sp>
      <p:sp>
        <p:nvSpPr>
          <p:cNvPr id="23"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cap="all" dirty="0">
                <a:solidFill>
                  <a:srgbClr val="000000"/>
                </a:solidFill>
                <a:latin typeface="JPM AM Pro Light" panose="020B0303040103020003" pitchFamily="34" charset="0"/>
              </a:rPr>
              <a:t>8</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pic>
        <p:nvPicPr>
          <p:cNvPr id="19" name="Picture 18">
            <a:extLst>
              <a:ext uri="{FF2B5EF4-FFF2-40B4-BE49-F238E27FC236}">
                <a16:creationId xmlns:a16="http://schemas.microsoft.com/office/drawing/2014/main" id="{39D38AC8-0FFD-44E8-B214-63B2C262CFAC}"/>
              </a:ext>
            </a:extLst>
          </p:cNvPr>
          <p:cNvPicPr>
            <a:picLocks noChangeAspect="1"/>
          </p:cNvPicPr>
          <p:nvPr/>
        </p:nvPicPr>
        <p:blipFill>
          <a:blip r:embed="rId3"/>
          <a:stretch>
            <a:fillRect/>
          </a:stretch>
        </p:blipFill>
        <p:spPr>
          <a:xfrm>
            <a:off x="671945" y="1095497"/>
            <a:ext cx="8266892" cy="5608806"/>
          </a:xfrm>
          <a:prstGeom prst="rect">
            <a:avLst/>
          </a:prstGeom>
        </p:spPr>
      </p:pic>
    </p:spTree>
    <p:extLst>
      <p:ext uri="{BB962C8B-B14F-4D97-AF65-F5344CB8AC3E}">
        <p14:creationId xmlns:p14="http://schemas.microsoft.com/office/powerpoint/2010/main" val="1973142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7D8DB-9E23-4ED7-A2AF-4C6655E5A302}"/>
              </a:ext>
            </a:extLst>
          </p:cNvPr>
          <p:cNvSpPr>
            <a:spLocks noGrp="1"/>
          </p:cNvSpPr>
          <p:nvPr>
            <p:ph type="title"/>
          </p:nvPr>
        </p:nvSpPr>
        <p:spPr/>
        <p:txBody>
          <a:bodyPr/>
          <a:lstStyle/>
          <a:p>
            <a:r>
              <a:rPr lang="en-US" dirty="0"/>
              <a:t>Access to employer-sponsored retirement benefits</a:t>
            </a:r>
          </a:p>
        </p:txBody>
      </p:sp>
      <p:sp>
        <p:nvSpPr>
          <p:cNvPr id="11" name="Rectangle: Rounded Corners 8">
            <a:extLst>
              <a:ext uri="{FF2B5EF4-FFF2-40B4-BE49-F238E27FC236}">
                <a16:creationId xmlns:a16="http://schemas.microsoft.com/office/drawing/2014/main" id="{FACB7413-4B3C-0044-B3C3-E1FE34405DAA}"/>
              </a:ext>
            </a:extLst>
          </p:cNvPr>
          <p:cNvSpPr/>
          <p:nvPr/>
        </p:nvSpPr>
        <p:spPr>
          <a:xfrm rot="16200000">
            <a:off x="-447374" y="1854406"/>
            <a:ext cx="1531975" cy="234000"/>
          </a:xfrm>
          <a:prstGeom prst="roundRect">
            <a:avLst>
              <a:gd name="adj" fmla="val 50000"/>
            </a:avLst>
          </a:prstGeom>
          <a:solidFill>
            <a:srgbClr val="6F44BB"/>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JPM AM Pro Medium" panose="020B0603030102020003" pitchFamily="34" charset="0"/>
                <a:ea typeface="+mn-ea"/>
                <a:cs typeface="+mn-cs"/>
              </a:rPr>
              <a:t>Retirement Landscape</a:t>
            </a:r>
          </a:p>
        </p:txBody>
      </p:sp>
      <p:sp>
        <p:nvSpPr>
          <p:cNvPr id="9" name="Slide Number">
            <a:extLst>
              <a:ext uri="{FF2B5EF4-FFF2-40B4-BE49-F238E27FC236}">
                <a16:creationId xmlns:a16="http://schemas.microsoft.com/office/drawing/2014/main" id="{B208C041-2079-C143-BCBB-CA39FC0EE2EA}"/>
              </a:ext>
            </a:extLst>
          </p:cNvPr>
          <p:cNvSpPr txBox="1">
            <a:spLocks/>
          </p:cNvSpPr>
          <p:nvPr/>
        </p:nvSpPr>
        <p:spPr>
          <a:xfrm>
            <a:off x="8328024" y="643440"/>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14" name="Slide Number">
            <a:extLst>
              <a:ext uri="{FF2B5EF4-FFF2-40B4-BE49-F238E27FC236}">
                <a16:creationId xmlns:a16="http://schemas.microsoft.com/office/drawing/2014/main" id="{0E0D75FF-7E1E-4BC4-8E99-86FF62EF6CA3}"/>
              </a:ext>
            </a:extLst>
          </p:cNvPr>
          <p:cNvSpPr txBox="1">
            <a:spLocks/>
          </p:cNvSpPr>
          <p:nvPr/>
        </p:nvSpPr>
        <p:spPr>
          <a:xfrm>
            <a:off x="8321410" y="641848"/>
            <a:ext cx="600073"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cap="all" dirty="0">
                <a:solidFill>
                  <a:srgbClr val="000000"/>
                </a:solidFill>
                <a:latin typeface="JPM AM Pro Light" panose="020B0303040103020003" pitchFamily="34" charset="0"/>
              </a:rPr>
              <a:t>9</a:t>
            </a:r>
            <a:endParaRPr kumimoji="0" lang="en-US" sz="1500" b="0" i="0" u="none" strike="noStrike" kern="1200" cap="all" spc="0" normalizeH="0" baseline="0" noProof="0" dirty="0">
              <a:ln>
                <a:noFill/>
              </a:ln>
              <a:solidFill>
                <a:srgbClr val="000000"/>
              </a:solidFill>
              <a:effectLst/>
              <a:uLnTx/>
              <a:uFillTx/>
              <a:latin typeface="JPM AM Pro Light" panose="020B0303040103020003" pitchFamily="34" charset="0"/>
              <a:ea typeface="+mn-ea"/>
              <a:cs typeface="+mn-cs"/>
            </a:endParaRPr>
          </a:p>
        </p:txBody>
      </p:sp>
      <p:sp>
        <p:nvSpPr>
          <p:cNvPr id="15" name="Date Placeholder 4">
            <a:extLst>
              <a:ext uri="{FF2B5EF4-FFF2-40B4-BE49-F238E27FC236}">
                <a16:creationId xmlns:a16="http://schemas.microsoft.com/office/drawing/2014/main" id="{72372366-1E99-4A43-AFC3-989D6338FCBA}"/>
              </a:ext>
            </a:extLst>
          </p:cNvPr>
          <p:cNvSpPr txBox="1">
            <a:spLocks/>
          </p:cNvSpPr>
          <p:nvPr/>
        </p:nvSpPr>
        <p:spPr>
          <a:xfrm>
            <a:off x="7749412" y="665967"/>
            <a:ext cx="60007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500" cap="all" dirty="0">
                <a:solidFill>
                  <a:srgbClr val="000000"/>
                </a:solidFill>
                <a:latin typeface="JPM AM Pro Light" panose="020B0303040103020003" pitchFamily="34" charset="0"/>
              </a:rPr>
              <a:t>GTR</a:t>
            </a:r>
          </a:p>
        </p:txBody>
      </p:sp>
      <p:pic>
        <p:nvPicPr>
          <p:cNvPr id="16" name="Picture 15">
            <a:extLst>
              <a:ext uri="{FF2B5EF4-FFF2-40B4-BE49-F238E27FC236}">
                <a16:creationId xmlns:a16="http://schemas.microsoft.com/office/drawing/2014/main" id="{E2898993-2ED1-4B3E-9BBB-5F52C6D6168B}"/>
              </a:ext>
            </a:extLst>
          </p:cNvPr>
          <p:cNvPicPr>
            <a:picLocks noChangeAspect="1"/>
          </p:cNvPicPr>
          <p:nvPr/>
        </p:nvPicPr>
        <p:blipFill>
          <a:blip r:embed="rId3"/>
          <a:stretch>
            <a:fillRect/>
          </a:stretch>
        </p:blipFill>
        <p:spPr>
          <a:xfrm>
            <a:off x="676713" y="1123773"/>
            <a:ext cx="8266892" cy="5614903"/>
          </a:xfrm>
          <a:prstGeom prst="rect">
            <a:avLst/>
          </a:prstGeom>
        </p:spPr>
      </p:pic>
    </p:spTree>
    <p:extLst>
      <p:ext uri="{BB962C8B-B14F-4D97-AF65-F5344CB8AC3E}">
        <p14:creationId xmlns:p14="http://schemas.microsoft.com/office/powerpoint/2010/main" val="1868600189"/>
      </p:ext>
    </p:extLst>
  </p:cSld>
  <p:clrMapOvr>
    <a:masterClrMapping/>
  </p:clrMapOvr>
</p:sld>
</file>

<file path=ppt/theme/theme1.xml><?xml version="1.0" encoding="utf-8"?>
<a:theme xmlns:a="http://schemas.openxmlformats.org/drawingml/2006/main" name="JPM Asset Management">
  <a:themeElements>
    <a:clrScheme name="JPM-AM-GTM-101121">
      <a:dk1>
        <a:srgbClr val="000000"/>
      </a:dk1>
      <a:lt1>
        <a:srgbClr val="FFFFFF"/>
      </a:lt1>
      <a:dk2>
        <a:srgbClr val="21292E"/>
      </a:dk2>
      <a:lt2>
        <a:srgbClr val="F5F7F8"/>
      </a:lt2>
      <a:accent1>
        <a:srgbClr val="565A5D"/>
      </a:accent1>
      <a:accent2>
        <a:srgbClr val="0092F9"/>
      </a:accent2>
      <a:accent3>
        <a:srgbClr val="00A16D"/>
      </a:accent3>
      <a:accent4>
        <a:srgbClr val="6F44BB"/>
      </a:accent4>
      <a:accent5>
        <a:srgbClr val="00458A"/>
      </a:accent5>
      <a:accent6>
        <a:srgbClr val="7DA12E"/>
      </a:accent6>
      <a:hlink>
        <a:srgbClr val="00458A"/>
      </a:hlink>
      <a:folHlink>
        <a:srgbClr val="0092F9"/>
      </a:folHlink>
    </a:clrScheme>
    <a:fontScheme name="JPM AM test">
      <a:majorFont>
        <a:latin typeface="Arial"/>
        <a:ea typeface=""/>
        <a:cs typeface=""/>
      </a:majorFont>
      <a:minorFont>
        <a:latin typeface="JPM AM Pro Light"/>
        <a:ea typeface=""/>
        <a:cs typeface=""/>
      </a:minorFont>
    </a:fontScheme>
    <a:fmtScheme name="JPM Private Bank Effects">
      <a:fillStyleLst>
        <a:solidFill>
          <a:schemeClr val="phClr"/>
        </a:solidFill>
        <a:solidFill>
          <a:schemeClr val="phClr"/>
        </a:solidFill>
        <a:solidFill>
          <a:schemeClr val="phClr"/>
        </a:solidFill>
      </a:fillStyleLst>
      <a:lnStyleLst>
        <a:ln w="12700" cap="sq" cmpd="sng" algn="ctr">
          <a:solidFill>
            <a:schemeClr val="phClr"/>
          </a:solidFill>
          <a:prstDash val="solid"/>
          <a:miter lim="800000"/>
        </a:ln>
        <a:ln w="12700" cap="sq" cmpd="sng" algn="ctr">
          <a:solidFill>
            <a:schemeClr val="phClr"/>
          </a:solidFill>
          <a:prstDash val="solid"/>
          <a:miter lim="800000"/>
        </a:ln>
        <a:ln w="12700" cap="sq"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2700" cap="sq">
          <a:miter lim="800000"/>
        </a:ln>
      </a:spPr>
      <a:bodyPr/>
      <a:lstStyle>
        <a:defPPr algn="ctr">
          <a:lnSpc>
            <a:spcPct val="100000"/>
          </a:lnSpc>
          <a:defRPr sz="1000"/>
        </a:defPPr>
      </a:lstStyle>
      <a:style>
        <a:lnRef idx="0">
          <a:schemeClr val="accent1"/>
        </a:lnRef>
        <a:fillRef idx="1">
          <a:schemeClr val="accent1"/>
        </a:fillRef>
        <a:effectRef idx="0">
          <a:srgbClr val="000000"/>
        </a:effectRef>
        <a:fontRef idx="minor">
          <a:schemeClr val="bg1"/>
        </a:fontRef>
      </a:style>
    </a:spDef>
    <a:lnDef>
      <a:spPr>
        <a:ln w="6350" cap="rnd">
          <a:solidFill>
            <a:schemeClr val="tx1"/>
          </a:solidFill>
          <a:prstDash val="solid"/>
          <a:round/>
        </a:ln>
      </a:spPr>
      <a:bodyPr/>
      <a:lstStyle/>
      <a:style>
        <a:lnRef idx="1">
          <a:schemeClr val="accent1"/>
        </a:lnRef>
        <a:fillRef idx="0">
          <a:schemeClr val="accent1"/>
        </a:fillRef>
        <a:effectRef idx="0">
          <a:srgbClr val="000000"/>
        </a:effectRef>
        <a:fontRef idx="minor">
          <a:schemeClr val="bg1"/>
        </a:fontRef>
      </a:style>
    </a:lnDef>
    <a:txDef>
      <a:spPr>
        <a:noFill/>
      </a:spPr>
      <a:bodyPr wrap="none" lIns="0" tIns="0" rIns="0" bIns="0" rtlCol="0">
        <a:noAutofit/>
      </a:bodyPr>
      <a:lstStyle>
        <a:defPPr algn="l">
          <a:lnSpc>
            <a:spcPct val="100000"/>
          </a:lnSpc>
          <a:spcBef>
            <a:spcPts val="900"/>
          </a:spcBef>
          <a:buSzPct val="100000"/>
          <a:defRPr sz="1000" dirty="0"/>
        </a:defPPr>
      </a:lstStyle>
    </a:txDef>
  </a:objectDefaults>
  <a:extraClrSchemeLst/>
  <a:custClrLst>
    <a:custClr name="Teal 50">
      <a:srgbClr val="DBF5F7"/>
    </a:custClr>
    <a:custClr name="Gray 50">
      <a:srgbClr val="F5F7F8"/>
    </a:custClr>
    <a:custClr name="Gray 100">
      <a:srgbClr val="E2E4E5"/>
    </a:custClr>
    <a:custClr name="Gray 200">
      <a:srgbClr val="C5C7C9"/>
    </a:custClr>
    <a:custClr name="Gray 300">
      <a:srgbClr val="ABADAF"/>
    </a:custClr>
    <a:custClr name="Gray 400">
      <a:srgbClr val="8C8E90"/>
    </a:custClr>
    <a:custClr name="Gray 500">
      <a:srgbClr val="565A5D"/>
    </a:custClr>
    <a:custClr name="Gray 600">
      <a:srgbClr val="41464A"/>
    </a:custClr>
    <a:custClr name="Gray 700">
      <a:srgbClr val="21292E"/>
    </a:custClr>
    <a:custClr name="Black">
      <a:srgbClr val="000000"/>
    </a:custClr>
    <a:custClr name="Blue 100">
      <a:srgbClr val="70C4FF"/>
    </a:custClr>
    <a:custClr name="Yellow 100">
      <a:srgbClr val="FFD57D"/>
    </a:custClr>
    <a:custClr name="Green 100">
      <a:srgbClr val="64D9B4"/>
    </a:custClr>
    <a:custClr name="Violet 100">
      <a:srgbClr val="BB99FF"/>
    </a:custClr>
    <a:custClr name="Olive 100">
      <a:srgbClr val="B7DE6F"/>
    </a:custClr>
    <a:custClr name="Clementine 100">
      <a:srgbClr val="FFA459"/>
    </a:custClr>
    <a:custClr name="Quartz 100">
      <a:srgbClr val="EA8EF5"/>
    </a:custClr>
    <a:custClr name="Topaz 100">
      <a:srgbClr val="5ECCEB"/>
    </a:custClr>
    <a:custClr name="Warm Grey 100">
      <a:srgbClr val="BDB0B0"/>
    </a:custClr>
    <a:custClr name="Red 100">
      <a:srgbClr val="FF8A8A"/>
    </a:custClr>
    <a:custClr name="Blue 200">
      <a:srgbClr val="0092F9"/>
    </a:custClr>
    <a:custClr name="Yellow 200">
      <a:srgbClr val="FFBE37"/>
    </a:custClr>
    <a:custClr name="Green 200">
      <a:srgbClr val="00A16D"/>
    </a:custClr>
    <a:custClr name="Violet 200">
      <a:srgbClr val="9660F5"/>
    </a:custClr>
    <a:custClr name="Olive 200">
      <a:srgbClr val="7DA12E"/>
    </a:custClr>
    <a:custClr name="Clementine 200">
      <a:srgbClr val="EB7200"/>
    </a:custClr>
    <a:custClr name="Quartz 200">
      <a:srgbClr val="DB5BF0"/>
    </a:custClr>
    <a:custClr name="Topaz 200">
      <a:srgbClr val="009EC2"/>
    </a:custClr>
    <a:custClr name="Warm Grey 200">
      <a:srgbClr val="968B8B"/>
    </a:custClr>
    <a:custClr name="Red 200">
      <a:srgbClr val="F24141"/>
    </a:custClr>
    <a:custClr name="Blue 300">
      <a:srgbClr val="006CC2"/>
    </a:custClr>
    <a:custClr name="Yellow 300">
      <a:srgbClr val="B37E1B"/>
    </a:custClr>
    <a:custClr name="Green 300">
      <a:srgbClr val="00734D"/>
    </a:custClr>
    <a:custClr name="Violet 300">
      <a:srgbClr val="764CBF"/>
    </a:custClr>
    <a:custClr name="Olive 300">
      <a:srgbClr val="5A7A14"/>
    </a:custClr>
    <a:custClr name="Clementine 300">
      <a:srgbClr val="AD4E00"/>
    </a:custClr>
    <a:custClr name="Quartz 300">
      <a:srgbClr val="A022B5"/>
    </a:custClr>
    <a:custClr name="Topaz 300">
      <a:srgbClr val="007994"/>
    </a:custClr>
    <a:custClr name="Warm Grey 300">
      <a:srgbClr val="726969"/>
    </a:custClr>
    <a:custClr name="Red 300">
      <a:srgbClr val="B31E1E"/>
    </a:custClr>
    <a:custClr name="Blue 400">
      <a:srgbClr val="00458A"/>
    </a:custClr>
    <a:custClr name="Yellow 400">
      <a:srgbClr val="663D00"/>
    </a:custClr>
    <a:custClr name="Green 400">
      <a:srgbClr val="004F31"/>
    </a:custClr>
    <a:custClr name="Violet 400">
      <a:srgbClr val="482880"/>
    </a:custClr>
    <a:custClr name="Olive 400">
      <a:srgbClr val="435914"/>
    </a:custClr>
    <a:custClr name="Clementine 400">
      <a:srgbClr val="783200"/>
    </a:custClr>
    <a:custClr name="Quartz 400">
      <a:srgbClr val="6D167A"/>
    </a:custClr>
    <a:custClr name="Topaz 400">
      <a:srgbClr val="005366"/>
    </a:custClr>
    <a:custClr name="Warm Grey 400">
      <a:srgbClr val="4D4747"/>
    </a:custClr>
    <a:custClr name="Red 400">
      <a:srgbClr val="800000"/>
    </a:custClr>
    <a:custClr name="Teal 200">
      <a:srgbClr val="096183"/>
    </a:custClr>
  </a:custClrLst>
  <a:extLst>
    <a:ext uri="{05A4C25C-085E-4340-85A3-A5531E510DB2}">
      <thm15:themeFamily xmlns:thm15="http://schemas.microsoft.com/office/thememl/2012/main" name="JPM PB PowerPoint 4x3 Basic 01Sep2021" id="{8D167375-8245-49EF-96EF-30E0FF4FB801}" vid="{5EE178F2-B955-4CCE-A8E3-8D4E73A298A5}"/>
    </a:ext>
  </a:extLst>
</a:theme>
</file>

<file path=ppt/theme/theme2.xml><?xml version="1.0" encoding="utf-8"?>
<a:theme xmlns:a="http://schemas.openxmlformats.org/drawingml/2006/main" name="1_JPM Asset Management">
  <a:themeElements>
    <a:clrScheme name="JPM-AM-GTM-101121">
      <a:dk1>
        <a:srgbClr val="000000"/>
      </a:dk1>
      <a:lt1>
        <a:srgbClr val="FFFFFF"/>
      </a:lt1>
      <a:dk2>
        <a:srgbClr val="21292E"/>
      </a:dk2>
      <a:lt2>
        <a:srgbClr val="F5F7F8"/>
      </a:lt2>
      <a:accent1>
        <a:srgbClr val="565A5D"/>
      </a:accent1>
      <a:accent2>
        <a:srgbClr val="0092F9"/>
      </a:accent2>
      <a:accent3>
        <a:srgbClr val="00A16D"/>
      </a:accent3>
      <a:accent4>
        <a:srgbClr val="6F44BB"/>
      </a:accent4>
      <a:accent5>
        <a:srgbClr val="00458A"/>
      </a:accent5>
      <a:accent6>
        <a:srgbClr val="7DA12E"/>
      </a:accent6>
      <a:hlink>
        <a:srgbClr val="00458A"/>
      </a:hlink>
      <a:folHlink>
        <a:srgbClr val="0092F9"/>
      </a:folHlink>
    </a:clrScheme>
    <a:fontScheme name="JPM AM test">
      <a:majorFont>
        <a:latin typeface="Arial"/>
        <a:ea typeface=""/>
        <a:cs typeface=""/>
      </a:majorFont>
      <a:minorFont>
        <a:latin typeface="JPM AM Pro Light"/>
        <a:ea typeface=""/>
        <a:cs typeface=""/>
      </a:minorFont>
    </a:fontScheme>
    <a:fmtScheme name="JPM Private Bank Effects">
      <a:fillStyleLst>
        <a:solidFill>
          <a:schemeClr val="phClr"/>
        </a:solidFill>
        <a:solidFill>
          <a:schemeClr val="phClr"/>
        </a:solidFill>
        <a:solidFill>
          <a:schemeClr val="phClr"/>
        </a:solidFill>
      </a:fillStyleLst>
      <a:lnStyleLst>
        <a:ln w="12700" cap="sq" cmpd="sng" algn="ctr">
          <a:solidFill>
            <a:schemeClr val="phClr"/>
          </a:solidFill>
          <a:prstDash val="solid"/>
          <a:miter lim="800000"/>
        </a:ln>
        <a:ln w="12700" cap="sq" cmpd="sng" algn="ctr">
          <a:solidFill>
            <a:schemeClr val="phClr"/>
          </a:solidFill>
          <a:prstDash val="solid"/>
          <a:miter lim="800000"/>
        </a:ln>
        <a:ln w="12700" cap="sq"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2700" cap="sq">
          <a:miter lim="800000"/>
        </a:ln>
      </a:spPr>
      <a:bodyPr/>
      <a:lstStyle>
        <a:defPPr algn="ctr">
          <a:lnSpc>
            <a:spcPct val="100000"/>
          </a:lnSpc>
          <a:defRPr sz="1000"/>
        </a:defPPr>
      </a:lstStyle>
      <a:style>
        <a:lnRef idx="0">
          <a:schemeClr val="accent1"/>
        </a:lnRef>
        <a:fillRef idx="1">
          <a:schemeClr val="accent1"/>
        </a:fillRef>
        <a:effectRef idx="0">
          <a:srgbClr val="000000"/>
        </a:effectRef>
        <a:fontRef idx="minor">
          <a:schemeClr val="bg1"/>
        </a:fontRef>
      </a:style>
    </a:spDef>
    <a:lnDef>
      <a:spPr>
        <a:ln w="6350" cap="rnd">
          <a:solidFill>
            <a:schemeClr val="tx1"/>
          </a:solidFill>
          <a:prstDash val="solid"/>
          <a:round/>
        </a:ln>
      </a:spPr>
      <a:bodyPr/>
      <a:lstStyle/>
      <a:style>
        <a:lnRef idx="1">
          <a:schemeClr val="accent1"/>
        </a:lnRef>
        <a:fillRef idx="0">
          <a:schemeClr val="accent1"/>
        </a:fillRef>
        <a:effectRef idx="0">
          <a:srgbClr val="000000"/>
        </a:effectRef>
        <a:fontRef idx="minor">
          <a:schemeClr val="bg1"/>
        </a:fontRef>
      </a:style>
    </a:lnDef>
    <a:txDef>
      <a:spPr>
        <a:noFill/>
      </a:spPr>
      <a:bodyPr wrap="none" lIns="0" tIns="0" rIns="0" bIns="0" rtlCol="0">
        <a:noAutofit/>
      </a:bodyPr>
      <a:lstStyle>
        <a:defPPr algn="l">
          <a:lnSpc>
            <a:spcPct val="100000"/>
          </a:lnSpc>
          <a:spcBef>
            <a:spcPts val="900"/>
          </a:spcBef>
          <a:buSzPct val="100000"/>
          <a:defRPr sz="1000" dirty="0"/>
        </a:defPPr>
      </a:lstStyle>
    </a:txDef>
  </a:objectDefaults>
  <a:extraClrSchemeLst/>
  <a:custClrLst>
    <a:custClr name="Teal 50">
      <a:srgbClr val="DBF5F7"/>
    </a:custClr>
    <a:custClr name="Gray 50">
      <a:srgbClr val="F5F7F8"/>
    </a:custClr>
    <a:custClr name="Gray 100">
      <a:srgbClr val="E2E4E5"/>
    </a:custClr>
    <a:custClr name="Gray 200">
      <a:srgbClr val="C5C7C9"/>
    </a:custClr>
    <a:custClr name="Gray 300">
      <a:srgbClr val="ABADAF"/>
    </a:custClr>
    <a:custClr name="Gray 400">
      <a:srgbClr val="8C8E90"/>
    </a:custClr>
    <a:custClr name="Gray 500">
      <a:srgbClr val="565A5D"/>
    </a:custClr>
    <a:custClr name="Gray 600">
      <a:srgbClr val="41464A"/>
    </a:custClr>
    <a:custClr name="Gray 700">
      <a:srgbClr val="21292E"/>
    </a:custClr>
    <a:custClr name="Black">
      <a:srgbClr val="000000"/>
    </a:custClr>
    <a:custClr name="Blue 100">
      <a:srgbClr val="70C4FF"/>
    </a:custClr>
    <a:custClr name="Yellow 100">
      <a:srgbClr val="FFD57D"/>
    </a:custClr>
    <a:custClr name="Green 100">
      <a:srgbClr val="64D9B4"/>
    </a:custClr>
    <a:custClr name="Violet 100">
      <a:srgbClr val="BB99FF"/>
    </a:custClr>
    <a:custClr name="Olive 100">
      <a:srgbClr val="B7DE6F"/>
    </a:custClr>
    <a:custClr name="Clementine 100">
      <a:srgbClr val="FFA459"/>
    </a:custClr>
    <a:custClr name="Quartz 100">
      <a:srgbClr val="EA8EF5"/>
    </a:custClr>
    <a:custClr name="Topaz 100">
      <a:srgbClr val="5ECCEB"/>
    </a:custClr>
    <a:custClr name="Warm Grey 100">
      <a:srgbClr val="BDB0B0"/>
    </a:custClr>
    <a:custClr name="Red 100">
      <a:srgbClr val="FF8A8A"/>
    </a:custClr>
    <a:custClr name="Blue 200">
      <a:srgbClr val="0092F9"/>
    </a:custClr>
    <a:custClr name="Yellow 200">
      <a:srgbClr val="FFBE37"/>
    </a:custClr>
    <a:custClr name="Green 200">
      <a:srgbClr val="00A16D"/>
    </a:custClr>
    <a:custClr name="Violet 200">
      <a:srgbClr val="9660F5"/>
    </a:custClr>
    <a:custClr name="Olive 200">
      <a:srgbClr val="7DA12E"/>
    </a:custClr>
    <a:custClr name="Clementine 200">
      <a:srgbClr val="EB7200"/>
    </a:custClr>
    <a:custClr name="Quartz 200">
      <a:srgbClr val="DB5BF0"/>
    </a:custClr>
    <a:custClr name="Topaz 200">
      <a:srgbClr val="009EC2"/>
    </a:custClr>
    <a:custClr name="Warm Grey 200">
      <a:srgbClr val="968B8B"/>
    </a:custClr>
    <a:custClr name="Red 200">
      <a:srgbClr val="F24141"/>
    </a:custClr>
    <a:custClr name="Blue 300">
      <a:srgbClr val="006CC2"/>
    </a:custClr>
    <a:custClr name="Yellow 300">
      <a:srgbClr val="B37E1B"/>
    </a:custClr>
    <a:custClr name="Green 300">
      <a:srgbClr val="00734D"/>
    </a:custClr>
    <a:custClr name="Violet 300">
      <a:srgbClr val="764CBF"/>
    </a:custClr>
    <a:custClr name="Olive 300">
      <a:srgbClr val="5A7A14"/>
    </a:custClr>
    <a:custClr name="Clementine 300">
      <a:srgbClr val="AD4E00"/>
    </a:custClr>
    <a:custClr name="Quartz 300">
      <a:srgbClr val="A022B5"/>
    </a:custClr>
    <a:custClr name="Topaz 300">
      <a:srgbClr val="007994"/>
    </a:custClr>
    <a:custClr name="Warm Grey 300">
      <a:srgbClr val="726969"/>
    </a:custClr>
    <a:custClr name="Red 300">
      <a:srgbClr val="B31E1E"/>
    </a:custClr>
    <a:custClr name="Blue 400">
      <a:srgbClr val="00458A"/>
    </a:custClr>
    <a:custClr name="Yellow 400">
      <a:srgbClr val="663D00"/>
    </a:custClr>
    <a:custClr name="Green 400">
      <a:srgbClr val="004F31"/>
    </a:custClr>
    <a:custClr name="Violet 400">
      <a:srgbClr val="482880"/>
    </a:custClr>
    <a:custClr name="Olive 400">
      <a:srgbClr val="435914"/>
    </a:custClr>
    <a:custClr name="Clementine 400">
      <a:srgbClr val="783200"/>
    </a:custClr>
    <a:custClr name="Quartz 400">
      <a:srgbClr val="6D167A"/>
    </a:custClr>
    <a:custClr name="Topaz 400">
      <a:srgbClr val="005366"/>
    </a:custClr>
    <a:custClr name="Warm Grey 400">
      <a:srgbClr val="4D4747"/>
    </a:custClr>
    <a:custClr name="Red 400">
      <a:srgbClr val="800000"/>
    </a:custClr>
    <a:custClr name="Teal 200">
      <a:srgbClr val="096183"/>
    </a:custClr>
  </a:custClrLst>
  <a:extLst>
    <a:ext uri="{05A4C25C-085E-4340-85A3-A5531E510DB2}">
      <thm15:themeFamily xmlns:thm15="http://schemas.microsoft.com/office/thememl/2012/main" name="JPM PB PowerPoint 4x3 Basic 01Sep2021" id="{8D167375-8245-49EF-96EF-30E0FF4FB801}" vid="{5EE178F2-B955-4CCE-A8E3-8D4E73A298A5}"/>
    </a:ext>
  </a:extLst>
</a:theme>
</file>

<file path=ppt/theme/theme3.xml><?xml version="1.0" encoding="utf-8"?>
<a:theme xmlns:a="http://schemas.openxmlformats.org/drawingml/2006/main" name="2_JPM Asset Management">
  <a:themeElements>
    <a:clrScheme name="JPM-AM-GTM-101121">
      <a:dk1>
        <a:srgbClr val="000000"/>
      </a:dk1>
      <a:lt1>
        <a:srgbClr val="FFFFFF"/>
      </a:lt1>
      <a:dk2>
        <a:srgbClr val="21292E"/>
      </a:dk2>
      <a:lt2>
        <a:srgbClr val="F5F7F8"/>
      </a:lt2>
      <a:accent1>
        <a:srgbClr val="565A5D"/>
      </a:accent1>
      <a:accent2>
        <a:srgbClr val="0092F9"/>
      </a:accent2>
      <a:accent3>
        <a:srgbClr val="00A16D"/>
      </a:accent3>
      <a:accent4>
        <a:srgbClr val="6F44BB"/>
      </a:accent4>
      <a:accent5>
        <a:srgbClr val="00458A"/>
      </a:accent5>
      <a:accent6>
        <a:srgbClr val="7DA12E"/>
      </a:accent6>
      <a:hlink>
        <a:srgbClr val="00458A"/>
      </a:hlink>
      <a:folHlink>
        <a:srgbClr val="0092F9"/>
      </a:folHlink>
    </a:clrScheme>
    <a:fontScheme name="JPM AM test">
      <a:majorFont>
        <a:latin typeface="Arial"/>
        <a:ea typeface=""/>
        <a:cs typeface=""/>
      </a:majorFont>
      <a:minorFont>
        <a:latin typeface="JPM AM Pro Light"/>
        <a:ea typeface=""/>
        <a:cs typeface=""/>
      </a:minorFont>
    </a:fontScheme>
    <a:fmtScheme name="JPM Private Bank Effects">
      <a:fillStyleLst>
        <a:solidFill>
          <a:schemeClr val="phClr"/>
        </a:solidFill>
        <a:solidFill>
          <a:schemeClr val="phClr"/>
        </a:solidFill>
        <a:solidFill>
          <a:schemeClr val="phClr"/>
        </a:solidFill>
      </a:fillStyleLst>
      <a:lnStyleLst>
        <a:ln w="12700" cap="sq" cmpd="sng" algn="ctr">
          <a:solidFill>
            <a:schemeClr val="phClr"/>
          </a:solidFill>
          <a:prstDash val="solid"/>
          <a:miter lim="800000"/>
        </a:ln>
        <a:ln w="12700" cap="sq" cmpd="sng" algn="ctr">
          <a:solidFill>
            <a:schemeClr val="phClr"/>
          </a:solidFill>
          <a:prstDash val="solid"/>
          <a:miter lim="800000"/>
        </a:ln>
        <a:ln w="12700" cap="sq"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2700" cap="sq">
          <a:miter lim="800000"/>
        </a:ln>
      </a:spPr>
      <a:bodyPr/>
      <a:lstStyle>
        <a:defPPr algn="ctr">
          <a:lnSpc>
            <a:spcPct val="100000"/>
          </a:lnSpc>
          <a:defRPr sz="1000"/>
        </a:defPPr>
      </a:lstStyle>
      <a:style>
        <a:lnRef idx="0">
          <a:schemeClr val="accent1"/>
        </a:lnRef>
        <a:fillRef idx="1">
          <a:schemeClr val="accent1"/>
        </a:fillRef>
        <a:effectRef idx="0">
          <a:srgbClr val="000000"/>
        </a:effectRef>
        <a:fontRef idx="minor">
          <a:schemeClr val="bg1"/>
        </a:fontRef>
      </a:style>
    </a:spDef>
    <a:lnDef>
      <a:spPr>
        <a:ln w="6350" cap="rnd">
          <a:solidFill>
            <a:schemeClr val="tx1"/>
          </a:solidFill>
          <a:prstDash val="solid"/>
          <a:round/>
        </a:ln>
      </a:spPr>
      <a:bodyPr/>
      <a:lstStyle/>
      <a:style>
        <a:lnRef idx="1">
          <a:schemeClr val="accent1"/>
        </a:lnRef>
        <a:fillRef idx="0">
          <a:schemeClr val="accent1"/>
        </a:fillRef>
        <a:effectRef idx="0">
          <a:srgbClr val="000000"/>
        </a:effectRef>
        <a:fontRef idx="minor">
          <a:schemeClr val="bg1"/>
        </a:fontRef>
      </a:style>
    </a:lnDef>
    <a:txDef>
      <a:spPr>
        <a:noFill/>
      </a:spPr>
      <a:bodyPr wrap="none" lIns="0" tIns="0" rIns="0" bIns="0" rtlCol="0">
        <a:noAutofit/>
      </a:bodyPr>
      <a:lstStyle>
        <a:defPPr algn="l">
          <a:lnSpc>
            <a:spcPct val="100000"/>
          </a:lnSpc>
          <a:spcBef>
            <a:spcPts val="900"/>
          </a:spcBef>
          <a:buSzPct val="100000"/>
          <a:defRPr sz="1000" dirty="0"/>
        </a:defPPr>
      </a:lstStyle>
    </a:txDef>
  </a:objectDefaults>
  <a:extraClrSchemeLst/>
  <a:custClrLst>
    <a:custClr name="Teal 50">
      <a:srgbClr val="DBF5F7"/>
    </a:custClr>
    <a:custClr name="Gray 50">
      <a:srgbClr val="F5F7F8"/>
    </a:custClr>
    <a:custClr name="Gray 100">
      <a:srgbClr val="E2E4E5"/>
    </a:custClr>
    <a:custClr name="Gray 200">
      <a:srgbClr val="C5C7C9"/>
    </a:custClr>
    <a:custClr name="Gray 300">
      <a:srgbClr val="ABADAF"/>
    </a:custClr>
    <a:custClr name="Gray 400">
      <a:srgbClr val="8C8E90"/>
    </a:custClr>
    <a:custClr name="Gray 500">
      <a:srgbClr val="565A5D"/>
    </a:custClr>
    <a:custClr name="Gray 600">
      <a:srgbClr val="41464A"/>
    </a:custClr>
    <a:custClr name="Gray 700">
      <a:srgbClr val="21292E"/>
    </a:custClr>
    <a:custClr name="Black">
      <a:srgbClr val="000000"/>
    </a:custClr>
    <a:custClr name="Blue 100">
      <a:srgbClr val="70C4FF"/>
    </a:custClr>
    <a:custClr name="Yellow 100">
      <a:srgbClr val="FFD57D"/>
    </a:custClr>
    <a:custClr name="Green 100">
      <a:srgbClr val="64D9B4"/>
    </a:custClr>
    <a:custClr name="Violet 100">
      <a:srgbClr val="BB99FF"/>
    </a:custClr>
    <a:custClr name="Olive 100">
      <a:srgbClr val="B7DE6F"/>
    </a:custClr>
    <a:custClr name="Clementine 100">
      <a:srgbClr val="FFA459"/>
    </a:custClr>
    <a:custClr name="Quartz 100">
      <a:srgbClr val="EA8EF5"/>
    </a:custClr>
    <a:custClr name="Topaz 100">
      <a:srgbClr val="5ECCEB"/>
    </a:custClr>
    <a:custClr name="Warm Grey 100">
      <a:srgbClr val="BDB0B0"/>
    </a:custClr>
    <a:custClr name="Red 100">
      <a:srgbClr val="FF8A8A"/>
    </a:custClr>
    <a:custClr name="Blue 200">
      <a:srgbClr val="0092F9"/>
    </a:custClr>
    <a:custClr name="Yellow 200">
      <a:srgbClr val="FFBE37"/>
    </a:custClr>
    <a:custClr name="Green 200">
      <a:srgbClr val="00A16D"/>
    </a:custClr>
    <a:custClr name="Violet 200">
      <a:srgbClr val="9660F5"/>
    </a:custClr>
    <a:custClr name="Olive 200">
      <a:srgbClr val="7DA12E"/>
    </a:custClr>
    <a:custClr name="Clementine 200">
      <a:srgbClr val="EB7200"/>
    </a:custClr>
    <a:custClr name="Quartz 200">
      <a:srgbClr val="DB5BF0"/>
    </a:custClr>
    <a:custClr name="Topaz 200">
      <a:srgbClr val="009EC2"/>
    </a:custClr>
    <a:custClr name="Warm Grey 200">
      <a:srgbClr val="968B8B"/>
    </a:custClr>
    <a:custClr name="Red 200">
      <a:srgbClr val="F24141"/>
    </a:custClr>
    <a:custClr name="Blue 300">
      <a:srgbClr val="006CC2"/>
    </a:custClr>
    <a:custClr name="Yellow 300">
      <a:srgbClr val="B37E1B"/>
    </a:custClr>
    <a:custClr name="Green 300">
      <a:srgbClr val="00734D"/>
    </a:custClr>
    <a:custClr name="Violet 300">
      <a:srgbClr val="764CBF"/>
    </a:custClr>
    <a:custClr name="Olive 300">
      <a:srgbClr val="5A7A14"/>
    </a:custClr>
    <a:custClr name="Clementine 300">
      <a:srgbClr val="AD4E00"/>
    </a:custClr>
    <a:custClr name="Quartz 300">
      <a:srgbClr val="A022B5"/>
    </a:custClr>
    <a:custClr name="Topaz 300">
      <a:srgbClr val="007994"/>
    </a:custClr>
    <a:custClr name="Warm Grey 300">
      <a:srgbClr val="726969"/>
    </a:custClr>
    <a:custClr name="Red 300">
      <a:srgbClr val="B31E1E"/>
    </a:custClr>
    <a:custClr name="Blue 400">
      <a:srgbClr val="00458A"/>
    </a:custClr>
    <a:custClr name="Yellow 400">
      <a:srgbClr val="663D00"/>
    </a:custClr>
    <a:custClr name="Green 400">
      <a:srgbClr val="004F31"/>
    </a:custClr>
    <a:custClr name="Violet 400">
      <a:srgbClr val="482880"/>
    </a:custClr>
    <a:custClr name="Olive 400">
      <a:srgbClr val="435914"/>
    </a:custClr>
    <a:custClr name="Clementine 400">
      <a:srgbClr val="783200"/>
    </a:custClr>
    <a:custClr name="Quartz 400">
      <a:srgbClr val="6D167A"/>
    </a:custClr>
    <a:custClr name="Topaz 400">
      <a:srgbClr val="005366"/>
    </a:custClr>
    <a:custClr name="Warm Grey 400">
      <a:srgbClr val="4D4747"/>
    </a:custClr>
    <a:custClr name="Red 400">
      <a:srgbClr val="800000"/>
    </a:custClr>
    <a:custClr name="Teal 200">
      <a:srgbClr val="096183"/>
    </a:custClr>
  </a:custClrLst>
  <a:extLst>
    <a:ext uri="{05A4C25C-085E-4340-85A3-A5531E510DB2}">
      <thm15:themeFamily xmlns:thm15="http://schemas.microsoft.com/office/thememl/2012/main" name="JPM PB PowerPoint 4x3 Basic 01Sep2021" id="{8D167375-8245-49EF-96EF-30E0FF4FB801}" vid="{5EE178F2-B955-4CCE-A8E3-8D4E73A298A5}"/>
    </a:ext>
  </a:extLst>
</a:theme>
</file>

<file path=ppt/theme/theme4.xml><?xml version="1.0" encoding="utf-8"?>
<a:theme xmlns:a="http://schemas.openxmlformats.org/drawingml/2006/main" name="JPM Private Bank">
  <a:themeElements>
    <a:clrScheme name="JPM Private Bank Colors">
      <a:dk1>
        <a:srgbClr val="000000"/>
      </a:dk1>
      <a:lt1>
        <a:srgbClr val="FFFFFF"/>
      </a:lt1>
      <a:dk2>
        <a:srgbClr val="936846"/>
      </a:dk2>
      <a:lt2>
        <a:srgbClr val="48E3A8"/>
      </a:lt2>
      <a:accent1>
        <a:srgbClr val="002F6C"/>
      </a:accent1>
      <a:accent2>
        <a:srgbClr val="B179CF"/>
      </a:accent2>
      <a:accent3>
        <a:srgbClr val="642F6C"/>
      </a:accent3>
      <a:accent4>
        <a:srgbClr val="2B9AB3"/>
      </a:accent4>
      <a:accent5>
        <a:srgbClr val="E26E00"/>
      </a:accent5>
      <a:accent6>
        <a:srgbClr val="CB3866"/>
      </a:accent6>
      <a:hlink>
        <a:srgbClr val="002F6C"/>
      </a:hlink>
      <a:folHlink>
        <a:srgbClr val="002F6C"/>
      </a:folHlink>
    </a:clrScheme>
    <a:fontScheme name="JPM Private Bank Fonts">
      <a:majorFont>
        <a:latin typeface="Times New Roman"/>
        <a:ea typeface=""/>
        <a:cs typeface=""/>
      </a:majorFont>
      <a:minorFont>
        <a:latin typeface="Arial"/>
        <a:ea typeface=""/>
        <a:cs typeface=""/>
      </a:minorFont>
    </a:fontScheme>
    <a:fmtScheme name="JPM Private Bank Effects">
      <a:fillStyleLst>
        <a:solidFill>
          <a:schemeClr val="phClr"/>
        </a:solidFill>
        <a:solidFill>
          <a:schemeClr val="phClr"/>
        </a:solidFill>
        <a:solidFill>
          <a:schemeClr val="phClr"/>
        </a:solidFill>
      </a:fillStyleLst>
      <a:lnStyleLst>
        <a:ln w="12700" cap="sq" cmpd="sng" algn="ctr">
          <a:solidFill>
            <a:schemeClr val="phClr"/>
          </a:solidFill>
          <a:prstDash val="solid"/>
          <a:miter lim="800000"/>
        </a:ln>
        <a:ln w="12700" cap="sq" cmpd="sng" algn="ctr">
          <a:solidFill>
            <a:schemeClr val="phClr"/>
          </a:solidFill>
          <a:prstDash val="solid"/>
          <a:miter lim="800000"/>
        </a:ln>
        <a:ln w="12700" cap="sq"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2700" cap="sq">
          <a:miter lim="800000"/>
        </a:ln>
      </a:spPr>
      <a:bodyPr/>
      <a:lstStyle>
        <a:defPPr algn="ctr">
          <a:lnSpc>
            <a:spcPct val="100000"/>
          </a:lnSpc>
          <a:defRPr sz="1000"/>
        </a:defPPr>
      </a:lstStyle>
      <a:style>
        <a:lnRef idx="0">
          <a:schemeClr val="accent1"/>
        </a:lnRef>
        <a:fillRef idx="1">
          <a:schemeClr val="accent1"/>
        </a:fillRef>
        <a:effectRef idx="0">
          <a:srgbClr val="000000"/>
        </a:effectRef>
        <a:fontRef idx="minor">
          <a:schemeClr val="bg1"/>
        </a:fontRef>
      </a:style>
    </a:spDef>
    <a:lnDef>
      <a:spPr>
        <a:ln w="12700" cap="sq">
          <a:miter lim="800000"/>
        </a:ln>
      </a:spPr>
      <a:bodyPr/>
      <a:lstStyle/>
      <a:style>
        <a:lnRef idx="1">
          <a:schemeClr val="accent1"/>
        </a:lnRef>
        <a:fillRef idx="0">
          <a:schemeClr val="accent1"/>
        </a:fillRef>
        <a:effectRef idx="0">
          <a:srgbClr val="000000"/>
        </a:effectRef>
        <a:fontRef idx="minor">
          <a:schemeClr val="bg1"/>
        </a:fontRef>
      </a:style>
    </a:lnDef>
    <a:txDef>
      <a:spPr>
        <a:noFill/>
      </a:spPr>
      <a:bodyPr wrap="square" lIns="0" tIns="0" rIns="0" bIns="0" rtlCol="0">
        <a:noAutofit/>
      </a:bodyPr>
      <a:lstStyle>
        <a:defPPr marL="137160" indent="-137160">
          <a:lnSpc>
            <a:spcPct val="100000"/>
          </a:lnSpc>
          <a:spcBef>
            <a:spcPts val="900"/>
          </a:spcBef>
          <a:buSzPct val="100000"/>
          <a:buFont typeface="Arial"/>
          <a:buChar char="•"/>
          <a:defRPr sz="1000"/>
        </a:defPPr>
      </a:lstStyle>
    </a:txDef>
  </a:objectDefaults>
  <a:extraClrSchemeLst/>
  <a:custClrLst>
    <a:custClr name="White">
      <a:srgbClr val="FFFFFF"/>
    </a:custClr>
    <a:custClr name="Gray 50">
      <a:srgbClr val="F5F7F8"/>
    </a:custClr>
    <a:custClr name="Gray 100">
      <a:srgbClr val="ECEFF1"/>
    </a:custClr>
    <a:custClr name="Gray 200">
      <a:srgbClr val="E2E4E5"/>
    </a:custClr>
    <a:custClr name="Gray 300">
      <a:srgbClr val="C1C3C3"/>
    </a:custClr>
    <a:custClr name="Gray 700">
      <a:srgbClr val="474C50"/>
    </a:custClr>
    <a:custClr name="Black">
      <a:srgbClr val="000000"/>
    </a:custClr>
    <a:custClr name="Mint">
      <a:srgbClr val="48E3A8"/>
    </a:custClr>
    <a:custClr name="Brown 500">
      <a:srgbClr val="936846"/>
    </a:custClr>
    <a:custClr name="Brown 400">
      <a:srgbClr val="AF8462"/>
    </a:custClr>
    <a:custClr name="Blue 800">
      <a:srgbClr val="002F6C"/>
    </a:custClr>
    <a:custClr name="Quartz 400">
      <a:srgbClr val="B179CF"/>
    </a:custClr>
    <a:custClr name="Quartz 800">
      <a:srgbClr val="642F6C"/>
    </a:custClr>
    <a:custClr name="Topaz 400">
      <a:srgbClr val="2B9AB3"/>
    </a:custClr>
    <a:custClr name="Clementine 400">
      <a:srgbClr val="E26E00"/>
    </a:custClr>
    <a:custClr name="Pinot 500">
      <a:srgbClr val="CB3866"/>
    </a:custClr>
    <a:custClr name="Emerald 800">
      <a:srgbClr val="004B26"/>
    </a:custClr>
    <a:custClr name="Cedar 400">
      <a:srgbClr val="BA7979"/>
    </a:custClr>
    <a:custClr name="Clay 700">
      <a:srgbClr val="922709"/>
    </a:custClr>
    <a:custClr name="Clay 400">
      <a:srgbClr val="CB7251"/>
    </a:custClr>
    <a:custClr name="Emerald 500">
      <a:srgbClr val="008259"/>
    </a:custClr>
    <a:custClr name="Gold 300">
      <a:srgbClr val="F1B434"/>
    </a:custClr>
    <a:custClr name="Ruby 700">
      <a:srgbClr val="A50034"/>
    </a:custClr>
  </a:custClrLst>
</a:theme>
</file>

<file path=ppt/theme/theme5.xml><?xml version="1.0" encoding="utf-8"?>
<a:theme xmlns:a="http://schemas.openxmlformats.org/drawingml/2006/main" name="JPM Private Bank">
  <a:themeElements>
    <a:clrScheme name="JPM Private Bank Colors">
      <a:dk1>
        <a:srgbClr val="000000"/>
      </a:dk1>
      <a:lt1>
        <a:srgbClr val="FFFFFF"/>
      </a:lt1>
      <a:dk2>
        <a:srgbClr val="936846"/>
      </a:dk2>
      <a:lt2>
        <a:srgbClr val="48E3A8"/>
      </a:lt2>
      <a:accent1>
        <a:srgbClr val="002F6C"/>
      </a:accent1>
      <a:accent2>
        <a:srgbClr val="B179CF"/>
      </a:accent2>
      <a:accent3>
        <a:srgbClr val="642F6C"/>
      </a:accent3>
      <a:accent4>
        <a:srgbClr val="2B9AB3"/>
      </a:accent4>
      <a:accent5>
        <a:srgbClr val="E26E00"/>
      </a:accent5>
      <a:accent6>
        <a:srgbClr val="CB3866"/>
      </a:accent6>
      <a:hlink>
        <a:srgbClr val="002F6C"/>
      </a:hlink>
      <a:folHlink>
        <a:srgbClr val="002F6C"/>
      </a:folHlink>
    </a:clrScheme>
    <a:fontScheme name="JPM Private Bank Fonts">
      <a:majorFont>
        <a:latin typeface="Times New Roman"/>
        <a:ea typeface=""/>
        <a:cs typeface=""/>
      </a:majorFont>
      <a:minorFont>
        <a:latin typeface="Arial"/>
        <a:ea typeface=""/>
        <a:cs typeface=""/>
      </a:minorFont>
    </a:fontScheme>
    <a:fmtScheme name="JPM Private Bank Effects">
      <a:fillStyleLst>
        <a:solidFill>
          <a:schemeClr val="phClr"/>
        </a:solidFill>
        <a:solidFill>
          <a:schemeClr val="phClr"/>
        </a:solidFill>
        <a:solidFill>
          <a:schemeClr val="phClr"/>
        </a:solidFill>
      </a:fillStyleLst>
      <a:lnStyleLst>
        <a:ln w="12700" cap="sq" cmpd="sng" algn="ctr">
          <a:solidFill>
            <a:schemeClr val="phClr"/>
          </a:solidFill>
          <a:prstDash val="solid"/>
          <a:miter lim="800000"/>
        </a:ln>
        <a:ln w="12700" cap="sq" cmpd="sng" algn="ctr">
          <a:solidFill>
            <a:schemeClr val="phClr"/>
          </a:solidFill>
          <a:prstDash val="solid"/>
          <a:miter lim="800000"/>
        </a:ln>
        <a:ln w="12700" cap="sq"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2700" cap="sq">
          <a:miter lim="800000"/>
        </a:ln>
      </a:spPr>
      <a:bodyPr/>
      <a:lstStyle>
        <a:defPPr algn="ctr">
          <a:lnSpc>
            <a:spcPct val="100000"/>
          </a:lnSpc>
          <a:defRPr sz="1000"/>
        </a:defPPr>
      </a:lstStyle>
      <a:style>
        <a:lnRef idx="0">
          <a:schemeClr val="accent1"/>
        </a:lnRef>
        <a:fillRef idx="1">
          <a:schemeClr val="accent1"/>
        </a:fillRef>
        <a:effectRef idx="0">
          <a:srgbClr val="000000"/>
        </a:effectRef>
        <a:fontRef idx="minor">
          <a:schemeClr val="bg1"/>
        </a:fontRef>
      </a:style>
    </a:spDef>
    <a:lnDef>
      <a:spPr>
        <a:ln w="12700" cap="sq">
          <a:miter lim="800000"/>
        </a:ln>
      </a:spPr>
      <a:bodyPr/>
      <a:lstStyle/>
      <a:style>
        <a:lnRef idx="1">
          <a:schemeClr val="accent1"/>
        </a:lnRef>
        <a:fillRef idx="0">
          <a:schemeClr val="accent1"/>
        </a:fillRef>
        <a:effectRef idx="0">
          <a:srgbClr val="000000"/>
        </a:effectRef>
        <a:fontRef idx="minor">
          <a:schemeClr val="bg1"/>
        </a:fontRef>
      </a:style>
    </a:lnDef>
    <a:txDef>
      <a:spPr>
        <a:noFill/>
      </a:spPr>
      <a:bodyPr wrap="square" lIns="0" tIns="0" rIns="0" bIns="0" rtlCol="0">
        <a:noAutofit/>
      </a:bodyPr>
      <a:lstStyle>
        <a:defPPr marL="137160" indent="-137160">
          <a:lnSpc>
            <a:spcPct val="100000"/>
          </a:lnSpc>
          <a:spcBef>
            <a:spcPts val="900"/>
          </a:spcBef>
          <a:buSzPct val="100000"/>
          <a:buFont typeface="Arial"/>
          <a:buChar char="•"/>
          <a:defRPr sz="1000"/>
        </a:defPPr>
      </a:lstStyle>
    </a:txDef>
  </a:objectDefaults>
  <a:extraClrSchemeLst/>
  <a:custClrLst>
    <a:custClr name="White">
      <a:srgbClr val="FFFFFF"/>
    </a:custClr>
    <a:custClr name="Gray 50">
      <a:srgbClr val="F5F7F8"/>
    </a:custClr>
    <a:custClr name="Gray 100">
      <a:srgbClr val="ECEFF1"/>
    </a:custClr>
    <a:custClr name="Gray 200">
      <a:srgbClr val="E2E4E5"/>
    </a:custClr>
    <a:custClr name="Gray 300">
      <a:srgbClr val="C1C3C3"/>
    </a:custClr>
    <a:custClr name="Gray 700">
      <a:srgbClr val="474C50"/>
    </a:custClr>
    <a:custClr name="Black">
      <a:srgbClr val="000000"/>
    </a:custClr>
    <a:custClr name="Mint">
      <a:srgbClr val="48E3A8"/>
    </a:custClr>
    <a:custClr name="Brown 500">
      <a:srgbClr val="936846"/>
    </a:custClr>
    <a:custClr name="Brown 400">
      <a:srgbClr val="AF8462"/>
    </a:custClr>
    <a:custClr name="Blue 800">
      <a:srgbClr val="002F6C"/>
    </a:custClr>
    <a:custClr name="Quartz 400">
      <a:srgbClr val="B179CF"/>
    </a:custClr>
    <a:custClr name="Quartz 800">
      <a:srgbClr val="642F6C"/>
    </a:custClr>
    <a:custClr name="Topaz 400">
      <a:srgbClr val="2B9AB3"/>
    </a:custClr>
    <a:custClr name="Clementine 400">
      <a:srgbClr val="E26E00"/>
    </a:custClr>
    <a:custClr name="Pinot 500">
      <a:srgbClr val="CB3866"/>
    </a:custClr>
    <a:custClr name="Emerald 800">
      <a:srgbClr val="004B26"/>
    </a:custClr>
    <a:custClr name="Cedar 400">
      <a:srgbClr val="BA7979"/>
    </a:custClr>
    <a:custClr name="Clay 700">
      <a:srgbClr val="922709"/>
    </a:custClr>
    <a:custClr name="Clay 400">
      <a:srgbClr val="CB7251"/>
    </a:custClr>
    <a:custClr name="Emerald 500">
      <a:srgbClr val="008259"/>
    </a:custClr>
    <a:custClr name="Gold 300">
      <a:srgbClr val="F1B434"/>
    </a:custClr>
    <a:custClr name="Ruby 700">
      <a:srgbClr val="A50034"/>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BE3EF4-6FFA-4041-B039-A3E810FAAD76}">
  <ds:schemaRefs>
    <ds:schemaRef ds:uri="http://schemas.microsoft.com/sharepoint/v3/contenttype/forms"/>
  </ds:schemaRefs>
</ds:datastoreItem>
</file>

<file path=customXml/itemProps2.xml><?xml version="1.0" encoding="utf-8"?>
<ds:datastoreItem xmlns:ds="http://schemas.openxmlformats.org/officeDocument/2006/customXml" ds:itemID="{D6678620-434D-4306-AD28-7897CFA1740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E26C19F-B47C-4D09-9C24-B0A741318E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2731</TotalTime>
  <Words>7378</Words>
  <Application>Microsoft Office PowerPoint</Application>
  <PresentationFormat>On-screen Show (4:3)</PresentationFormat>
  <Paragraphs>325</Paragraphs>
  <Slides>52</Slides>
  <Notes>51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52</vt:i4>
      </vt:variant>
    </vt:vector>
  </HeadingPairs>
  <TitlesOfParts>
    <vt:vector size="59" baseType="lpstr">
      <vt:lpstr>Arial</vt:lpstr>
      <vt:lpstr>Calibri</vt:lpstr>
      <vt:lpstr>JPM AM Pro Light</vt:lpstr>
      <vt:lpstr>JPM AM Pro Medium</vt:lpstr>
      <vt:lpstr>JPM Asset Management</vt:lpstr>
      <vt:lpstr>1_JPM Asset Management</vt:lpstr>
      <vt:lpstr>2_JPM Asset Management</vt:lpstr>
      <vt:lpstr>Guide to Retirement</vt:lpstr>
      <vt:lpstr>Page reference </vt:lpstr>
      <vt:lpstr>The retirement equation</vt:lpstr>
      <vt:lpstr>Life expectancy probabilities</vt:lpstr>
      <vt:lpstr>Life expectancy probabilities for same sex couples</vt:lpstr>
      <vt:lpstr>Changes in lifestyle</vt:lpstr>
      <vt:lpstr>Older Americans in the workforce</vt:lpstr>
      <vt:lpstr>Managing expectations of ability to work</vt:lpstr>
      <vt:lpstr>Access to employer-sponsored retirement benefits</vt:lpstr>
      <vt:lpstr>SECURE 2.0 Act of 2022: broadening access to more people and increasing savings</vt:lpstr>
      <vt:lpstr>SECURE 2.0 Act of 2022: new tax implications</vt:lpstr>
      <vt:lpstr>Social Security timing trade-offs</vt:lpstr>
      <vt:lpstr>Claiming Social Security: decision tree</vt:lpstr>
      <vt:lpstr>Maximizing Social Security benefits: maximum earner</vt:lpstr>
      <vt:lpstr>Social Security benefit claiming considerations</vt:lpstr>
      <vt:lpstr>Retirement savings checkpoints</vt:lpstr>
      <vt:lpstr>Retirement savings checkpoints</vt:lpstr>
      <vt:lpstr>Income replacement needs vary by household income</vt:lpstr>
      <vt:lpstr>Annual savings needed if starting today</vt:lpstr>
      <vt:lpstr>Annual savings needed if starting today</vt:lpstr>
      <vt:lpstr>Historical annual savings rate</vt:lpstr>
      <vt:lpstr>Benefit of saving and investing early</vt:lpstr>
      <vt:lpstr>Evaluate a Roth at different life stages</vt:lpstr>
      <vt:lpstr>Maximizing an HSA for health care expenses</vt:lpstr>
      <vt:lpstr>Diversified sources of retirement funding</vt:lpstr>
      <vt:lpstr>“The Prosperous Retirement”: theoretical spending profile </vt:lpstr>
      <vt:lpstr>Changes in spending</vt:lpstr>
      <vt:lpstr>Changes in spending</vt:lpstr>
      <vt:lpstr>Changes in spending</vt:lpstr>
      <vt:lpstr>Changes in spending</vt:lpstr>
      <vt:lpstr>Spending and inflation</vt:lpstr>
      <vt:lpstr>The 4% rule: projected outcomes vs. historical experience</vt:lpstr>
      <vt:lpstr>Dollar cost ravaging: timing risk of withdrawals</vt:lpstr>
      <vt:lpstr>Mitigating dollar cost ravaging: dynamic spending</vt:lpstr>
      <vt:lpstr>Health care costs for retirees before age 65</vt:lpstr>
      <vt:lpstr>Three steps for Medicare coverage</vt:lpstr>
      <vt:lpstr>65 and working: should I sign up for Medicare?</vt:lpstr>
      <vt:lpstr>Rising health care costs in retirement</vt:lpstr>
      <vt:lpstr>2023 monthly Medicare surcharges</vt:lpstr>
      <vt:lpstr>Disability incidence increases with age</vt:lpstr>
      <vt:lpstr>Long-term care planning</vt:lpstr>
      <vt:lpstr>Long-term care planning options</vt:lpstr>
      <vt:lpstr>Goals-based wealth management </vt:lpstr>
      <vt:lpstr>Structuring a portfolio to match investor goals in retirement</vt:lpstr>
      <vt:lpstr>Align your portfolio with your goals</vt:lpstr>
      <vt:lpstr>Impact of being out of the market</vt:lpstr>
      <vt:lpstr>Tax implications for retirement savings by account type</vt:lpstr>
      <vt:lpstr>Prioritizing long-term retirement savings</vt:lpstr>
      <vt:lpstr>Annual emergency reserves</vt:lpstr>
      <vt:lpstr>The benefits of auto-escalation</vt:lpstr>
      <vt:lpstr>The toxic effect of loans and withdrawals</vt:lpstr>
      <vt:lpstr>2023 disclosures</vt:lpstr>
    </vt:vector>
  </TitlesOfParts>
  <Manager/>
  <Company>J.P. Morgan Private Bank</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J.P. Morgan Private Bank</dc:title>
  <dc:subject/>
  <dc:creator>J.P. Morgan Private Bank</dc:creator>
  <cp:keywords/>
  <dc:description/>
  <cp:lastModifiedBy>Kelly Weaver</cp:lastModifiedBy>
  <cp:revision>689</cp:revision>
  <cp:lastPrinted>2023-02-02T17:13:44Z</cp:lastPrinted>
  <dcterms:created xsi:type="dcterms:W3CDTF">2021-06-09T17:27:39Z</dcterms:created>
  <dcterms:modified xsi:type="dcterms:W3CDTF">2023-04-24T14:40:57Z</dcterms:modified>
  <cp:category/>
</cp:coreProperties>
</file>